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6" r:id="rId5"/>
  </p:sldMasterIdLst>
  <p:notesMasterIdLst>
    <p:notesMasterId r:id="rId1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9" r:id="rId14"/>
    <p:sldId id="270" r:id="rId15"/>
    <p:sldId id="267" r:id="rId16"/>
    <p:sldId id="268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65" d="100"/>
          <a:sy n="65" d="100"/>
        </p:scale>
        <p:origin x="93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214C0-06C6-497C-96B5-BBD3B6FEB6E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C62D9-B1AD-464C-AFEE-01A42BB837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790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DC62D9-B1AD-464C-AFEE-01A42BB837B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12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474079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28876" y="549669"/>
            <a:ext cx="220979" cy="296545"/>
          </a:xfrm>
          <a:custGeom>
            <a:avLst/>
            <a:gdLst/>
            <a:ahLst/>
            <a:cxnLst/>
            <a:rect l="l" t="t" r="r" b="b"/>
            <a:pathLst>
              <a:path w="220979" h="296544">
                <a:moveTo>
                  <a:pt x="152942" y="0"/>
                </a:moveTo>
                <a:lnTo>
                  <a:pt x="104175" y="7488"/>
                </a:lnTo>
                <a:lnTo>
                  <a:pt x="62138" y="28448"/>
                </a:lnTo>
                <a:lnTo>
                  <a:pt x="29190" y="60616"/>
                </a:lnTo>
                <a:lnTo>
                  <a:pt x="7690" y="101732"/>
                </a:lnTo>
                <a:lnTo>
                  <a:pt x="0" y="149534"/>
                </a:lnTo>
                <a:lnTo>
                  <a:pt x="7904" y="196845"/>
                </a:lnTo>
                <a:lnTo>
                  <a:pt x="29850" y="237200"/>
                </a:lnTo>
                <a:lnTo>
                  <a:pt x="63187" y="268557"/>
                </a:lnTo>
                <a:lnTo>
                  <a:pt x="105263" y="288870"/>
                </a:lnTo>
                <a:lnTo>
                  <a:pt x="153428" y="296095"/>
                </a:lnTo>
                <a:lnTo>
                  <a:pt x="170691" y="294922"/>
                </a:lnTo>
                <a:lnTo>
                  <a:pt x="187567" y="291798"/>
                </a:lnTo>
                <a:lnTo>
                  <a:pt x="204124" y="287312"/>
                </a:lnTo>
                <a:lnTo>
                  <a:pt x="220431" y="282058"/>
                </a:lnTo>
                <a:lnTo>
                  <a:pt x="220431" y="195335"/>
                </a:lnTo>
                <a:lnTo>
                  <a:pt x="206668" y="207792"/>
                </a:lnTo>
                <a:lnTo>
                  <a:pt x="191254" y="217104"/>
                </a:lnTo>
                <a:lnTo>
                  <a:pt x="174224" y="222937"/>
                </a:lnTo>
                <a:lnTo>
                  <a:pt x="155613" y="224956"/>
                </a:lnTo>
                <a:lnTo>
                  <a:pt x="124719" y="219236"/>
                </a:lnTo>
                <a:lnTo>
                  <a:pt x="100186" y="203379"/>
                </a:lnTo>
                <a:lnTo>
                  <a:pt x="84006" y="179336"/>
                </a:lnTo>
                <a:lnTo>
                  <a:pt x="78170" y="149058"/>
                </a:lnTo>
                <a:lnTo>
                  <a:pt x="83818" y="118314"/>
                </a:lnTo>
                <a:lnTo>
                  <a:pt x="99685" y="93593"/>
                </a:lnTo>
                <a:lnTo>
                  <a:pt x="124155" y="77124"/>
                </a:lnTo>
                <a:lnTo>
                  <a:pt x="155613" y="71139"/>
                </a:lnTo>
                <a:lnTo>
                  <a:pt x="174617" y="73176"/>
                </a:lnTo>
                <a:lnTo>
                  <a:pt x="191663" y="79139"/>
                </a:lnTo>
                <a:lnTo>
                  <a:pt x="206889" y="88804"/>
                </a:lnTo>
                <a:lnTo>
                  <a:pt x="220431" y="101950"/>
                </a:lnTo>
                <a:lnTo>
                  <a:pt x="220431" y="14394"/>
                </a:lnTo>
                <a:lnTo>
                  <a:pt x="204031" y="8531"/>
                </a:lnTo>
                <a:lnTo>
                  <a:pt x="187552" y="3985"/>
                </a:lnTo>
                <a:lnTo>
                  <a:pt x="170640" y="1044"/>
                </a:lnTo>
                <a:lnTo>
                  <a:pt x="1529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290" y="639913"/>
            <a:ext cx="228200" cy="20461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10005" y="527621"/>
            <a:ext cx="824865" cy="318135"/>
          </a:xfrm>
          <a:custGeom>
            <a:avLst/>
            <a:gdLst/>
            <a:ahLst/>
            <a:cxnLst/>
            <a:rect l="l" t="t" r="r" b="b"/>
            <a:pathLst>
              <a:path w="824864" h="318134">
                <a:moveTo>
                  <a:pt x="228079" y="0"/>
                </a:moveTo>
                <a:lnTo>
                  <a:pt x="161074" y="0"/>
                </a:lnTo>
                <a:lnTo>
                  <a:pt x="161074" y="214363"/>
                </a:lnTo>
                <a:lnTo>
                  <a:pt x="157581" y="231495"/>
                </a:lnTo>
                <a:lnTo>
                  <a:pt x="148043" y="245541"/>
                </a:lnTo>
                <a:lnTo>
                  <a:pt x="133883" y="255016"/>
                </a:lnTo>
                <a:lnTo>
                  <a:pt x="116535" y="258508"/>
                </a:lnTo>
                <a:lnTo>
                  <a:pt x="99136" y="255016"/>
                </a:lnTo>
                <a:lnTo>
                  <a:pt x="96596" y="253377"/>
                </a:lnTo>
                <a:lnTo>
                  <a:pt x="84797" y="245541"/>
                </a:lnTo>
                <a:lnTo>
                  <a:pt x="75082" y="231495"/>
                </a:lnTo>
                <a:lnTo>
                  <a:pt x="71501" y="214363"/>
                </a:lnTo>
                <a:lnTo>
                  <a:pt x="75057" y="197358"/>
                </a:lnTo>
                <a:lnTo>
                  <a:pt x="84747" y="183476"/>
                </a:lnTo>
                <a:lnTo>
                  <a:pt x="99072" y="174129"/>
                </a:lnTo>
                <a:lnTo>
                  <a:pt x="116535" y="170713"/>
                </a:lnTo>
                <a:lnTo>
                  <a:pt x="133934" y="174129"/>
                </a:lnTo>
                <a:lnTo>
                  <a:pt x="148094" y="183476"/>
                </a:lnTo>
                <a:lnTo>
                  <a:pt x="157594" y="197358"/>
                </a:lnTo>
                <a:lnTo>
                  <a:pt x="160985" y="213893"/>
                </a:lnTo>
                <a:lnTo>
                  <a:pt x="161074" y="214363"/>
                </a:lnTo>
                <a:lnTo>
                  <a:pt x="161074" y="0"/>
                </a:lnTo>
                <a:lnTo>
                  <a:pt x="158889" y="0"/>
                </a:lnTo>
                <a:lnTo>
                  <a:pt x="158889" y="137274"/>
                </a:lnTo>
                <a:lnTo>
                  <a:pt x="145630" y="125895"/>
                </a:lnTo>
                <a:lnTo>
                  <a:pt x="131406" y="118148"/>
                </a:lnTo>
                <a:lnTo>
                  <a:pt x="115709" y="113715"/>
                </a:lnTo>
                <a:lnTo>
                  <a:pt x="98082" y="112293"/>
                </a:lnTo>
                <a:lnTo>
                  <a:pt x="58331" y="120421"/>
                </a:lnTo>
                <a:lnTo>
                  <a:pt x="27330" y="142443"/>
                </a:lnTo>
                <a:lnTo>
                  <a:pt x="7188" y="174777"/>
                </a:lnTo>
                <a:lnTo>
                  <a:pt x="0" y="213893"/>
                </a:lnTo>
                <a:lnTo>
                  <a:pt x="7251" y="253377"/>
                </a:lnTo>
                <a:lnTo>
                  <a:pt x="27571" y="286194"/>
                </a:lnTo>
                <a:lnTo>
                  <a:pt x="58839" y="308610"/>
                </a:lnTo>
                <a:lnTo>
                  <a:pt x="98933" y="316915"/>
                </a:lnTo>
                <a:lnTo>
                  <a:pt x="116217" y="315239"/>
                </a:lnTo>
                <a:lnTo>
                  <a:pt x="132283" y="310159"/>
                </a:lnTo>
                <a:lnTo>
                  <a:pt x="146659" y="301561"/>
                </a:lnTo>
                <a:lnTo>
                  <a:pt x="158889" y="289318"/>
                </a:lnTo>
                <a:lnTo>
                  <a:pt x="158889" y="310489"/>
                </a:lnTo>
                <a:lnTo>
                  <a:pt x="228079" y="310489"/>
                </a:lnTo>
                <a:lnTo>
                  <a:pt x="228079" y="289318"/>
                </a:lnTo>
                <a:lnTo>
                  <a:pt x="228079" y="258508"/>
                </a:lnTo>
                <a:lnTo>
                  <a:pt x="228079" y="170713"/>
                </a:lnTo>
                <a:lnTo>
                  <a:pt x="228079" y="137274"/>
                </a:lnTo>
                <a:lnTo>
                  <a:pt x="228079" y="0"/>
                </a:lnTo>
                <a:close/>
              </a:path>
              <a:path w="824864" h="318134">
                <a:moveTo>
                  <a:pt x="459270" y="219862"/>
                </a:moveTo>
                <a:lnTo>
                  <a:pt x="454101" y="187744"/>
                </a:lnTo>
                <a:lnTo>
                  <a:pt x="452208" y="176034"/>
                </a:lnTo>
                <a:lnTo>
                  <a:pt x="440474" y="156819"/>
                </a:lnTo>
                <a:lnTo>
                  <a:pt x="431660" y="142379"/>
                </a:lnTo>
                <a:lnTo>
                  <a:pt x="398538" y="120777"/>
                </a:lnTo>
                <a:lnTo>
                  <a:pt x="394817" y="120154"/>
                </a:lnTo>
                <a:lnTo>
                  <a:pt x="394817" y="187744"/>
                </a:lnTo>
                <a:lnTo>
                  <a:pt x="315671" y="187744"/>
                </a:lnTo>
                <a:lnTo>
                  <a:pt x="320357" y="174625"/>
                </a:lnTo>
                <a:lnTo>
                  <a:pt x="322326" y="172326"/>
                </a:lnTo>
                <a:lnTo>
                  <a:pt x="328790" y="164922"/>
                </a:lnTo>
                <a:lnTo>
                  <a:pt x="340423" y="158889"/>
                </a:lnTo>
                <a:lnTo>
                  <a:pt x="340258" y="158889"/>
                </a:lnTo>
                <a:lnTo>
                  <a:pt x="354634" y="156819"/>
                </a:lnTo>
                <a:lnTo>
                  <a:pt x="368896" y="158889"/>
                </a:lnTo>
                <a:lnTo>
                  <a:pt x="380733" y="164922"/>
                </a:lnTo>
                <a:lnTo>
                  <a:pt x="389559" y="174625"/>
                </a:lnTo>
                <a:lnTo>
                  <a:pt x="394817" y="187744"/>
                </a:lnTo>
                <a:lnTo>
                  <a:pt x="394817" y="120154"/>
                </a:lnTo>
                <a:lnTo>
                  <a:pt x="353783" y="113157"/>
                </a:lnTo>
                <a:lnTo>
                  <a:pt x="308660" y="119951"/>
                </a:lnTo>
                <a:lnTo>
                  <a:pt x="273875" y="139903"/>
                </a:lnTo>
                <a:lnTo>
                  <a:pt x="251485" y="172326"/>
                </a:lnTo>
                <a:lnTo>
                  <a:pt x="243573" y="216535"/>
                </a:lnTo>
                <a:lnTo>
                  <a:pt x="252031" y="259080"/>
                </a:lnTo>
                <a:lnTo>
                  <a:pt x="252120" y="259562"/>
                </a:lnTo>
                <a:lnTo>
                  <a:pt x="275678" y="291465"/>
                </a:lnTo>
                <a:lnTo>
                  <a:pt x="311061" y="311302"/>
                </a:lnTo>
                <a:lnTo>
                  <a:pt x="355117" y="318122"/>
                </a:lnTo>
                <a:lnTo>
                  <a:pt x="388950" y="314439"/>
                </a:lnTo>
                <a:lnTo>
                  <a:pt x="418465" y="302780"/>
                </a:lnTo>
                <a:lnTo>
                  <a:pt x="441680" y="282295"/>
                </a:lnTo>
                <a:lnTo>
                  <a:pt x="447548" y="270421"/>
                </a:lnTo>
                <a:lnTo>
                  <a:pt x="456603" y="252107"/>
                </a:lnTo>
                <a:lnTo>
                  <a:pt x="389597" y="252107"/>
                </a:lnTo>
                <a:lnTo>
                  <a:pt x="383044" y="260680"/>
                </a:lnTo>
                <a:lnTo>
                  <a:pt x="375513" y="266344"/>
                </a:lnTo>
                <a:lnTo>
                  <a:pt x="366623" y="269468"/>
                </a:lnTo>
                <a:lnTo>
                  <a:pt x="355968" y="270421"/>
                </a:lnTo>
                <a:lnTo>
                  <a:pt x="337096" y="267525"/>
                </a:lnTo>
                <a:lnTo>
                  <a:pt x="323850" y="259080"/>
                </a:lnTo>
                <a:lnTo>
                  <a:pt x="316052" y="245478"/>
                </a:lnTo>
                <a:lnTo>
                  <a:pt x="313486" y="227114"/>
                </a:lnTo>
                <a:lnTo>
                  <a:pt x="459270" y="227114"/>
                </a:lnTo>
                <a:lnTo>
                  <a:pt x="459270" y="219862"/>
                </a:lnTo>
                <a:close/>
              </a:path>
              <a:path w="824864" h="318134">
                <a:moveTo>
                  <a:pt x="681304" y="188569"/>
                </a:moveTo>
                <a:lnTo>
                  <a:pt x="672642" y="147281"/>
                </a:lnTo>
                <a:lnTo>
                  <a:pt x="637032" y="119087"/>
                </a:lnTo>
                <a:lnTo>
                  <a:pt x="606526" y="114452"/>
                </a:lnTo>
                <a:lnTo>
                  <a:pt x="587921" y="115951"/>
                </a:lnTo>
                <a:lnTo>
                  <a:pt x="571436" y="120802"/>
                </a:lnTo>
                <a:lnTo>
                  <a:pt x="556844" y="129552"/>
                </a:lnTo>
                <a:lnTo>
                  <a:pt x="543902" y="142760"/>
                </a:lnTo>
                <a:lnTo>
                  <a:pt x="543902" y="118732"/>
                </a:lnTo>
                <a:lnTo>
                  <a:pt x="474713" y="118732"/>
                </a:lnTo>
                <a:lnTo>
                  <a:pt x="474713" y="310502"/>
                </a:lnTo>
                <a:lnTo>
                  <a:pt x="543902" y="310502"/>
                </a:lnTo>
                <a:lnTo>
                  <a:pt x="543902" y="207594"/>
                </a:lnTo>
                <a:lnTo>
                  <a:pt x="546036" y="191757"/>
                </a:lnTo>
                <a:lnTo>
                  <a:pt x="552615" y="179298"/>
                </a:lnTo>
                <a:lnTo>
                  <a:pt x="563918" y="171145"/>
                </a:lnTo>
                <a:lnTo>
                  <a:pt x="580186" y="168224"/>
                </a:lnTo>
                <a:lnTo>
                  <a:pt x="595528" y="171272"/>
                </a:lnTo>
                <a:lnTo>
                  <a:pt x="605345" y="179552"/>
                </a:lnTo>
                <a:lnTo>
                  <a:pt x="610577" y="191808"/>
                </a:lnTo>
                <a:lnTo>
                  <a:pt x="612114" y="206768"/>
                </a:lnTo>
                <a:lnTo>
                  <a:pt x="612114" y="310502"/>
                </a:lnTo>
                <a:lnTo>
                  <a:pt x="681304" y="310502"/>
                </a:lnTo>
                <a:lnTo>
                  <a:pt x="681304" y="188569"/>
                </a:lnTo>
                <a:close/>
              </a:path>
              <a:path w="824864" h="318134">
                <a:moveTo>
                  <a:pt x="824636" y="118694"/>
                </a:moveTo>
                <a:lnTo>
                  <a:pt x="784936" y="118694"/>
                </a:lnTo>
                <a:lnTo>
                  <a:pt x="784936" y="60998"/>
                </a:lnTo>
                <a:lnTo>
                  <a:pt x="715746" y="60998"/>
                </a:lnTo>
                <a:lnTo>
                  <a:pt x="715746" y="118694"/>
                </a:lnTo>
                <a:lnTo>
                  <a:pt x="693293" y="118694"/>
                </a:lnTo>
                <a:lnTo>
                  <a:pt x="693293" y="174967"/>
                </a:lnTo>
                <a:lnTo>
                  <a:pt x="715746" y="174967"/>
                </a:lnTo>
                <a:lnTo>
                  <a:pt x="715746" y="310464"/>
                </a:lnTo>
                <a:lnTo>
                  <a:pt x="784936" y="310464"/>
                </a:lnTo>
                <a:lnTo>
                  <a:pt x="784936" y="174967"/>
                </a:lnTo>
                <a:lnTo>
                  <a:pt x="824636" y="174967"/>
                </a:lnTo>
                <a:lnTo>
                  <a:pt x="824636" y="1186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6559" y="957041"/>
            <a:ext cx="951279" cy="844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2729" y="2080082"/>
            <a:ext cx="301561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474079" cy="6857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528876" y="549669"/>
            <a:ext cx="220979" cy="296545"/>
          </a:xfrm>
          <a:custGeom>
            <a:avLst/>
            <a:gdLst/>
            <a:ahLst/>
            <a:cxnLst/>
            <a:rect l="l" t="t" r="r" b="b"/>
            <a:pathLst>
              <a:path w="220979" h="296544">
                <a:moveTo>
                  <a:pt x="152942" y="0"/>
                </a:moveTo>
                <a:lnTo>
                  <a:pt x="104175" y="7488"/>
                </a:lnTo>
                <a:lnTo>
                  <a:pt x="62138" y="28448"/>
                </a:lnTo>
                <a:lnTo>
                  <a:pt x="29190" y="60616"/>
                </a:lnTo>
                <a:lnTo>
                  <a:pt x="7690" y="101732"/>
                </a:lnTo>
                <a:lnTo>
                  <a:pt x="0" y="149534"/>
                </a:lnTo>
                <a:lnTo>
                  <a:pt x="7904" y="196845"/>
                </a:lnTo>
                <a:lnTo>
                  <a:pt x="29850" y="237200"/>
                </a:lnTo>
                <a:lnTo>
                  <a:pt x="63187" y="268557"/>
                </a:lnTo>
                <a:lnTo>
                  <a:pt x="105263" y="288870"/>
                </a:lnTo>
                <a:lnTo>
                  <a:pt x="153428" y="296095"/>
                </a:lnTo>
                <a:lnTo>
                  <a:pt x="170691" y="294922"/>
                </a:lnTo>
                <a:lnTo>
                  <a:pt x="187567" y="291798"/>
                </a:lnTo>
                <a:lnTo>
                  <a:pt x="204124" y="287312"/>
                </a:lnTo>
                <a:lnTo>
                  <a:pt x="220431" y="282058"/>
                </a:lnTo>
                <a:lnTo>
                  <a:pt x="220431" y="195335"/>
                </a:lnTo>
                <a:lnTo>
                  <a:pt x="206668" y="207792"/>
                </a:lnTo>
                <a:lnTo>
                  <a:pt x="191254" y="217104"/>
                </a:lnTo>
                <a:lnTo>
                  <a:pt x="174224" y="222937"/>
                </a:lnTo>
                <a:lnTo>
                  <a:pt x="155613" y="224956"/>
                </a:lnTo>
                <a:lnTo>
                  <a:pt x="124719" y="219236"/>
                </a:lnTo>
                <a:lnTo>
                  <a:pt x="100186" y="203379"/>
                </a:lnTo>
                <a:lnTo>
                  <a:pt x="84006" y="179336"/>
                </a:lnTo>
                <a:lnTo>
                  <a:pt x="78170" y="149058"/>
                </a:lnTo>
                <a:lnTo>
                  <a:pt x="83818" y="118314"/>
                </a:lnTo>
                <a:lnTo>
                  <a:pt x="99685" y="93593"/>
                </a:lnTo>
                <a:lnTo>
                  <a:pt x="124155" y="77124"/>
                </a:lnTo>
                <a:lnTo>
                  <a:pt x="155613" y="71139"/>
                </a:lnTo>
                <a:lnTo>
                  <a:pt x="174617" y="73176"/>
                </a:lnTo>
                <a:lnTo>
                  <a:pt x="191663" y="79139"/>
                </a:lnTo>
                <a:lnTo>
                  <a:pt x="206889" y="88804"/>
                </a:lnTo>
                <a:lnTo>
                  <a:pt x="220431" y="101950"/>
                </a:lnTo>
                <a:lnTo>
                  <a:pt x="220431" y="14394"/>
                </a:lnTo>
                <a:lnTo>
                  <a:pt x="204031" y="8531"/>
                </a:lnTo>
                <a:lnTo>
                  <a:pt x="187552" y="3985"/>
                </a:lnTo>
                <a:lnTo>
                  <a:pt x="170640" y="1044"/>
                </a:lnTo>
                <a:lnTo>
                  <a:pt x="1529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290" y="639913"/>
            <a:ext cx="228200" cy="204614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10005" y="527621"/>
            <a:ext cx="824865" cy="318135"/>
          </a:xfrm>
          <a:custGeom>
            <a:avLst/>
            <a:gdLst/>
            <a:ahLst/>
            <a:cxnLst/>
            <a:rect l="l" t="t" r="r" b="b"/>
            <a:pathLst>
              <a:path w="824864" h="318134">
                <a:moveTo>
                  <a:pt x="228079" y="0"/>
                </a:moveTo>
                <a:lnTo>
                  <a:pt x="161074" y="0"/>
                </a:lnTo>
                <a:lnTo>
                  <a:pt x="161074" y="214363"/>
                </a:lnTo>
                <a:lnTo>
                  <a:pt x="157581" y="231495"/>
                </a:lnTo>
                <a:lnTo>
                  <a:pt x="148043" y="245541"/>
                </a:lnTo>
                <a:lnTo>
                  <a:pt x="133883" y="255016"/>
                </a:lnTo>
                <a:lnTo>
                  <a:pt x="116535" y="258508"/>
                </a:lnTo>
                <a:lnTo>
                  <a:pt x="99136" y="255016"/>
                </a:lnTo>
                <a:lnTo>
                  <a:pt x="96596" y="253377"/>
                </a:lnTo>
                <a:lnTo>
                  <a:pt x="84797" y="245541"/>
                </a:lnTo>
                <a:lnTo>
                  <a:pt x="75082" y="231495"/>
                </a:lnTo>
                <a:lnTo>
                  <a:pt x="71501" y="214363"/>
                </a:lnTo>
                <a:lnTo>
                  <a:pt x="75057" y="197358"/>
                </a:lnTo>
                <a:lnTo>
                  <a:pt x="84747" y="183476"/>
                </a:lnTo>
                <a:lnTo>
                  <a:pt x="99072" y="174129"/>
                </a:lnTo>
                <a:lnTo>
                  <a:pt x="116535" y="170713"/>
                </a:lnTo>
                <a:lnTo>
                  <a:pt x="133934" y="174129"/>
                </a:lnTo>
                <a:lnTo>
                  <a:pt x="148094" y="183476"/>
                </a:lnTo>
                <a:lnTo>
                  <a:pt x="157594" y="197358"/>
                </a:lnTo>
                <a:lnTo>
                  <a:pt x="160985" y="213893"/>
                </a:lnTo>
                <a:lnTo>
                  <a:pt x="161074" y="214363"/>
                </a:lnTo>
                <a:lnTo>
                  <a:pt x="161074" y="0"/>
                </a:lnTo>
                <a:lnTo>
                  <a:pt x="158889" y="0"/>
                </a:lnTo>
                <a:lnTo>
                  <a:pt x="158889" y="137274"/>
                </a:lnTo>
                <a:lnTo>
                  <a:pt x="145630" y="125895"/>
                </a:lnTo>
                <a:lnTo>
                  <a:pt x="131406" y="118148"/>
                </a:lnTo>
                <a:lnTo>
                  <a:pt x="115709" y="113715"/>
                </a:lnTo>
                <a:lnTo>
                  <a:pt x="98082" y="112293"/>
                </a:lnTo>
                <a:lnTo>
                  <a:pt x="58331" y="120421"/>
                </a:lnTo>
                <a:lnTo>
                  <a:pt x="27330" y="142443"/>
                </a:lnTo>
                <a:lnTo>
                  <a:pt x="7188" y="174777"/>
                </a:lnTo>
                <a:lnTo>
                  <a:pt x="0" y="213893"/>
                </a:lnTo>
                <a:lnTo>
                  <a:pt x="7251" y="253377"/>
                </a:lnTo>
                <a:lnTo>
                  <a:pt x="27571" y="286194"/>
                </a:lnTo>
                <a:lnTo>
                  <a:pt x="58839" y="308610"/>
                </a:lnTo>
                <a:lnTo>
                  <a:pt x="98933" y="316915"/>
                </a:lnTo>
                <a:lnTo>
                  <a:pt x="116217" y="315239"/>
                </a:lnTo>
                <a:lnTo>
                  <a:pt x="132283" y="310159"/>
                </a:lnTo>
                <a:lnTo>
                  <a:pt x="146659" y="301561"/>
                </a:lnTo>
                <a:lnTo>
                  <a:pt x="158889" y="289318"/>
                </a:lnTo>
                <a:lnTo>
                  <a:pt x="158889" y="310489"/>
                </a:lnTo>
                <a:lnTo>
                  <a:pt x="228079" y="310489"/>
                </a:lnTo>
                <a:lnTo>
                  <a:pt x="228079" y="289318"/>
                </a:lnTo>
                <a:lnTo>
                  <a:pt x="228079" y="258508"/>
                </a:lnTo>
                <a:lnTo>
                  <a:pt x="228079" y="170713"/>
                </a:lnTo>
                <a:lnTo>
                  <a:pt x="228079" y="137274"/>
                </a:lnTo>
                <a:lnTo>
                  <a:pt x="228079" y="0"/>
                </a:lnTo>
                <a:close/>
              </a:path>
              <a:path w="824864" h="318134">
                <a:moveTo>
                  <a:pt x="459270" y="219862"/>
                </a:moveTo>
                <a:lnTo>
                  <a:pt x="454101" y="187744"/>
                </a:lnTo>
                <a:lnTo>
                  <a:pt x="452208" y="176034"/>
                </a:lnTo>
                <a:lnTo>
                  <a:pt x="440474" y="156819"/>
                </a:lnTo>
                <a:lnTo>
                  <a:pt x="431660" y="142379"/>
                </a:lnTo>
                <a:lnTo>
                  <a:pt x="398538" y="120777"/>
                </a:lnTo>
                <a:lnTo>
                  <a:pt x="394817" y="120154"/>
                </a:lnTo>
                <a:lnTo>
                  <a:pt x="394817" y="187744"/>
                </a:lnTo>
                <a:lnTo>
                  <a:pt x="315671" y="187744"/>
                </a:lnTo>
                <a:lnTo>
                  <a:pt x="320357" y="174625"/>
                </a:lnTo>
                <a:lnTo>
                  <a:pt x="322326" y="172326"/>
                </a:lnTo>
                <a:lnTo>
                  <a:pt x="328790" y="164922"/>
                </a:lnTo>
                <a:lnTo>
                  <a:pt x="340423" y="158889"/>
                </a:lnTo>
                <a:lnTo>
                  <a:pt x="340258" y="158889"/>
                </a:lnTo>
                <a:lnTo>
                  <a:pt x="354634" y="156819"/>
                </a:lnTo>
                <a:lnTo>
                  <a:pt x="368896" y="158889"/>
                </a:lnTo>
                <a:lnTo>
                  <a:pt x="380733" y="164922"/>
                </a:lnTo>
                <a:lnTo>
                  <a:pt x="389559" y="174625"/>
                </a:lnTo>
                <a:lnTo>
                  <a:pt x="394817" y="187744"/>
                </a:lnTo>
                <a:lnTo>
                  <a:pt x="394817" y="120154"/>
                </a:lnTo>
                <a:lnTo>
                  <a:pt x="353783" y="113157"/>
                </a:lnTo>
                <a:lnTo>
                  <a:pt x="308660" y="119951"/>
                </a:lnTo>
                <a:lnTo>
                  <a:pt x="273875" y="139903"/>
                </a:lnTo>
                <a:lnTo>
                  <a:pt x="251485" y="172326"/>
                </a:lnTo>
                <a:lnTo>
                  <a:pt x="243573" y="216535"/>
                </a:lnTo>
                <a:lnTo>
                  <a:pt x="252031" y="259080"/>
                </a:lnTo>
                <a:lnTo>
                  <a:pt x="252120" y="259562"/>
                </a:lnTo>
                <a:lnTo>
                  <a:pt x="275678" y="291465"/>
                </a:lnTo>
                <a:lnTo>
                  <a:pt x="311061" y="311302"/>
                </a:lnTo>
                <a:lnTo>
                  <a:pt x="355117" y="318122"/>
                </a:lnTo>
                <a:lnTo>
                  <a:pt x="388950" y="314439"/>
                </a:lnTo>
                <a:lnTo>
                  <a:pt x="418465" y="302780"/>
                </a:lnTo>
                <a:lnTo>
                  <a:pt x="441680" y="282295"/>
                </a:lnTo>
                <a:lnTo>
                  <a:pt x="447548" y="270421"/>
                </a:lnTo>
                <a:lnTo>
                  <a:pt x="456603" y="252107"/>
                </a:lnTo>
                <a:lnTo>
                  <a:pt x="389597" y="252107"/>
                </a:lnTo>
                <a:lnTo>
                  <a:pt x="383044" y="260680"/>
                </a:lnTo>
                <a:lnTo>
                  <a:pt x="375513" y="266344"/>
                </a:lnTo>
                <a:lnTo>
                  <a:pt x="366623" y="269468"/>
                </a:lnTo>
                <a:lnTo>
                  <a:pt x="355968" y="270421"/>
                </a:lnTo>
                <a:lnTo>
                  <a:pt x="337096" y="267525"/>
                </a:lnTo>
                <a:lnTo>
                  <a:pt x="323850" y="259080"/>
                </a:lnTo>
                <a:lnTo>
                  <a:pt x="316052" y="245478"/>
                </a:lnTo>
                <a:lnTo>
                  <a:pt x="313486" y="227114"/>
                </a:lnTo>
                <a:lnTo>
                  <a:pt x="459270" y="227114"/>
                </a:lnTo>
                <a:lnTo>
                  <a:pt x="459270" y="219862"/>
                </a:lnTo>
                <a:close/>
              </a:path>
              <a:path w="824864" h="318134">
                <a:moveTo>
                  <a:pt x="681304" y="188569"/>
                </a:moveTo>
                <a:lnTo>
                  <a:pt x="672642" y="147281"/>
                </a:lnTo>
                <a:lnTo>
                  <a:pt x="637032" y="119087"/>
                </a:lnTo>
                <a:lnTo>
                  <a:pt x="606526" y="114452"/>
                </a:lnTo>
                <a:lnTo>
                  <a:pt x="587921" y="115951"/>
                </a:lnTo>
                <a:lnTo>
                  <a:pt x="571436" y="120802"/>
                </a:lnTo>
                <a:lnTo>
                  <a:pt x="556844" y="129552"/>
                </a:lnTo>
                <a:lnTo>
                  <a:pt x="543902" y="142760"/>
                </a:lnTo>
                <a:lnTo>
                  <a:pt x="543902" y="118732"/>
                </a:lnTo>
                <a:lnTo>
                  <a:pt x="474713" y="118732"/>
                </a:lnTo>
                <a:lnTo>
                  <a:pt x="474713" y="310502"/>
                </a:lnTo>
                <a:lnTo>
                  <a:pt x="543902" y="310502"/>
                </a:lnTo>
                <a:lnTo>
                  <a:pt x="543902" y="207594"/>
                </a:lnTo>
                <a:lnTo>
                  <a:pt x="546036" y="191757"/>
                </a:lnTo>
                <a:lnTo>
                  <a:pt x="552615" y="179298"/>
                </a:lnTo>
                <a:lnTo>
                  <a:pt x="563918" y="171145"/>
                </a:lnTo>
                <a:lnTo>
                  <a:pt x="580186" y="168224"/>
                </a:lnTo>
                <a:lnTo>
                  <a:pt x="595528" y="171272"/>
                </a:lnTo>
                <a:lnTo>
                  <a:pt x="605345" y="179552"/>
                </a:lnTo>
                <a:lnTo>
                  <a:pt x="610577" y="191808"/>
                </a:lnTo>
                <a:lnTo>
                  <a:pt x="612114" y="206768"/>
                </a:lnTo>
                <a:lnTo>
                  <a:pt x="612114" y="310502"/>
                </a:lnTo>
                <a:lnTo>
                  <a:pt x="681304" y="310502"/>
                </a:lnTo>
                <a:lnTo>
                  <a:pt x="681304" y="188569"/>
                </a:lnTo>
                <a:close/>
              </a:path>
              <a:path w="824864" h="318134">
                <a:moveTo>
                  <a:pt x="824636" y="118694"/>
                </a:moveTo>
                <a:lnTo>
                  <a:pt x="784936" y="118694"/>
                </a:lnTo>
                <a:lnTo>
                  <a:pt x="784936" y="60998"/>
                </a:lnTo>
                <a:lnTo>
                  <a:pt x="715746" y="60998"/>
                </a:lnTo>
                <a:lnTo>
                  <a:pt x="715746" y="118694"/>
                </a:lnTo>
                <a:lnTo>
                  <a:pt x="693293" y="118694"/>
                </a:lnTo>
                <a:lnTo>
                  <a:pt x="693293" y="174967"/>
                </a:lnTo>
                <a:lnTo>
                  <a:pt x="715746" y="174967"/>
                </a:lnTo>
                <a:lnTo>
                  <a:pt x="715746" y="310464"/>
                </a:lnTo>
                <a:lnTo>
                  <a:pt x="784936" y="310464"/>
                </a:lnTo>
                <a:lnTo>
                  <a:pt x="784936" y="174967"/>
                </a:lnTo>
                <a:lnTo>
                  <a:pt x="824636" y="174967"/>
                </a:lnTo>
                <a:lnTo>
                  <a:pt x="824636" y="11869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6559" y="957041"/>
            <a:ext cx="951279" cy="8446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2729" y="2080082"/>
            <a:ext cx="3015615" cy="8489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5819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291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7498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419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81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527" y="230885"/>
            <a:ext cx="7627569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3326" y="2042286"/>
            <a:ext cx="5876290" cy="2052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527" y="230885"/>
            <a:ext cx="7627569" cy="960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E84A0E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3326" y="2042286"/>
            <a:ext cx="5876290" cy="2052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7393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8255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452729" y="2080082"/>
            <a:ext cx="5374538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3600" spc="-204" dirty="0">
                <a:solidFill>
                  <a:schemeClr val="bg1"/>
                </a:solidFill>
              </a:rPr>
              <a:t>EMGA274021, Rosliston Road, Rosliston </a:t>
            </a:r>
            <a:br>
              <a:rPr lang="en-GB" sz="3600" spc="-204" dirty="0">
                <a:solidFill>
                  <a:schemeClr val="bg1"/>
                </a:solidFill>
              </a:rPr>
            </a:br>
            <a:r>
              <a:rPr lang="en-GB" sz="3600" spc="-204" dirty="0">
                <a:solidFill>
                  <a:schemeClr val="bg1"/>
                </a:solidFill>
              </a:rPr>
              <a:t>&amp;</a:t>
            </a:r>
            <a:br>
              <a:rPr lang="en-GB" sz="3600" spc="-204" dirty="0">
                <a:solidFill>
                  <a:schemeClr val="bg1"/>
                </a:solidFill>
              </a:rPr>
            </a:br>
            <a:r>
              <a:rPr lang="en-GB" sz="3600" spc="-204" dirty="0">
                <a:solidFill>
                  <a:schemeClr val="bg1"/>
                </a:solidFill>
              </a:rPr>
              <a:t>EMGA274003 Coton Road Walton on Trent</a:t>
            </a:r>
            <a:br>
              <a:rPr lang="en-GB" sz="3600" spc="-204" dirty="0">
                <a:solidFill>
                  <a:schemeClr val="bg1"/>
                </a:solidFill>
              </a:rPr>
            </a:br>
            <a:endParaRPr sz="3600" dirty="0">
              <a:solidFill>
                <a:schemeClr val="bg1"/>
              </a:solidFill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16576" y="0"/>
            <a:ext cx="7075805" cy="6858000"/>
            <a:chOff x="5116576" y="0"/>
            <a:chExt cx="7075805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6576" y="0"/>
              <a:ext cx="7075424" cy="6858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93892" y="0"/>
              <a:ext cx="6198108" cy="685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8964" y="3873500"/>
              <a:ext cx="26670" cy="1905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74435" y="3746500"/>
              <a:ext cx="139652" cy="3937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78042" y="3594100"/>
              <a:ext cx="6730" cy="508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51397" y="3378200"/>
              <a:ext cx="59586" cy="241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04915" y="3009900"/>
              <a:ext cx="60023" cy="1778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1669" y="2565400"/>
              <a:ext cx="6730" cy="508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43723" y="2451100"/>
              <a:ext cx="71929" cy="2286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08912" y="2298700"/>
              <a:ext cx="6619" cy="381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51397" y="2197100"/>
              <a:ext cx="65357" cy="381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30569" y="2032000"/>
              <a:ext cx="15876" cy="635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400800" y="1866900"/>
              <a:ext cx="12049" cy="635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96101" y="1600200"/>
              <a:ext cx="11715" cy="381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24854" y="1231900"/>
              <a:ext cx="15605" cy="381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354903" y="1041400"/>
              <a:ext cx="11733" cy="381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362827" y="685800"/>
              <a:ext cx="17186" cy="279400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ECC9376-7694-28D9-7D3E-47ACF9EE1CEA}"/>
              </a:ext>
            </a:extLst>
          </p:cNvPr>
          <p:cNvSpPr txBox="1"/>
          <p:nvPr/>
        </p:nvSpPr>
        <p:spPr>
          <a:xfrm>
            <a:off x="443871" y="504756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+mn-lt"/>
              </a:rPr>
              <a:t>26</a:t>
            </a:r>
            <a:r>
              <a:rPr lang="en-GB" baseline="30000" dirty="0">
                <a:solidFill>
                  <a:schemeClr val="bg1"/>
                </a:solidFill>
                <a:latin typeface="+mn-lt"/>
              </a:rPr>
              <a:t>th</a:t>
            </a:r>
            <a:r>
              <a:rPr lang="en-GB" dirty="0">
                <a:solidFill>
                  <a:schemeClr val="bg1"/>
                </a:solidFill>
                <a:latin typeface="+mn-lt"/>
              </a:rPr>
              <a:t>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210" dirty="0"/>
              <a:t>Welcome</a:t>
            </a:r>
            <a:r>
              <a:rPr spc="-225" dirty="0"/>
              <a:t> </a:t>
            </a:r>
            <a:r>
              <a:rPr spc="-235" dirty="0"/>
              <a:t>and</a:t>
            </a:r>
            <a:r>
              <a:rPr spc="-185" dirty="0"/>
              <a:t> </a:t>
            </a:r>
            <a:r>
              <a:rPr spc="-290" dirty="0"/>
              <a:t>introductions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3326" y="1854834"/>
            <a:ext cx="6044565" cy="1582484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354965" algn="l"/>
              </a:tabLst>
            </a:pPr>
            <a:r>
              <a:rPr lang="en-GB" b="1" dirty="0">
                <a:solidFill>
                  <a:srgbClr val="373936"/>
                </a:solidFill>
                <a:latin typeface="Arial"/>
                <a:cs typeface="Arial"/>
              </a:rPr>
              <a:t>Arnie Craven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,</a:t>
            </a:r>
            <a:r>
              <a:rPr sz="1800" b="1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External</a:t>
            </a:r>
            <a:r>
              <a:rPr sz="1800" b="1" spc="-9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73936"/>
                </a:solidFill>
                <a:latin typeface="Arial"/>
                <a:cs typeface="Arial"/>
              </a:rPr>
              <a:t>Affairs</a:t>
            </a:r>
            <a:r>
              <a:rPr lang="en-GB" sz="1800" b="1" spc="-10" dirty="0">
                <a:solidFill>
                  <a:srgbClr val="373936"/>
                </a:solidFill>
                <a:latin typeface="Arial"/>
                <a:cs typeface="Arial"/>
              </a:rPr>
              <a:t> Manager</a:t>
            </a:r>
            <a:endParaRPr sz="18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lang="en-GB" b="1" dirty="0">
                <a:solidFill>
                  <a:srgbClr val="373936"/>
                </a:solidFill>
                <a:latin typeface="Arial"/>
                <a:cs typeface="Arial"/>
              </a:rPr>
              <a:t>Richard Cashmore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,</a:t>
            </a:r>
            <a:r>
              <a:rPr sz="1800" b="1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800" b="1" spc="-45" dirty="0">
                <a:solidFill>
                  <a:srgbClr val="373936"/>
                </a:solidFill>
                <a:latin typeface="Arial"/>
                <a:cs typeface="Arial"/>
              </a:rPr>
              <a:t>Head Of Investment Delivery</a:t>
            </a:r>
            <a:endParaRPr sz="1800" dirty="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4965" algn="l"/>
              </a:tabLst>
            </a:pPr>
            <a:r>
              <a:rPr lang="en-GB" b="1" dirty="0">
                <a:solidFill>
                  <a:srgbClr val="373936"/>
                </a:solidFill>
                <a:latin typeface="Arial"/>
                <a:cs typeface="Arial"/>
              </a:rPr>
              <a:t>Karl Stinchcombe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,</a:t>
            </a:r>
            <a:r>
              <a:rPr sz="1800" b="1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Customer</a:t>
            </a:r>
            <a:r>
              <a:rPr sz="1800" b="1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&amp;</a:t>
            </a:r>
            <a:r>
              <a:rPr sz="1800" b="1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373936"/>
                </a:solidFill>
                <a:latin typeface="Arial"/>
                <a:cs typeface="Arial"/>
              </a:rPr>
              <a:t>Stakeholder</a:t>
            </a:r>
            <a:r>
              <a:rPr sz="1800" b="1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373936"/>
                </a:solidFill>
                <a:latin typeface="Arial"/>
                <a:cs typeface="Arial"/>
              </a:rPr>
              <a:t>Specialist</a:t>
            </a:r>
            <a:r>
              <a:rPr lang="en-GB" sz="1800" b="1" spc="-10" dirty="0">
                <a:solidFill>
                  <a:srgbClr val="373936"/>
                </a:solidFill>
                <a:latin typeface="Arial"/>
                <a:cs typeface="Arial"/>
              </a:rPr>
              <a:t>s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80300" y="12696"/>
            <a:ext cx="4711700" cy="6845300"/>
            <a:chOff x="7480300" y="12696"/>
            <a:chExt cx="4711700" cy="6845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0300" y="12697"/>
              <a:ext cx="47117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0300" y="12696"/>
              <a:ext cx="4711700" cy="684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315" dirty="0">
                <a:solidFill>
                  <a:srgbClr val="E84A0F"/>
                </a:solidFill>
              </a:rPr>
              <a:t>Who</a:t>
            </a:r>
            <a:r>
              <a:rPr spc="-215" dirty="0">
                <a:solidFill>
                  <a:srgbClr val="E84A0F"/>
                </a:solidFill>
              </a:rPr>
              <a:t> </a:t>
            </a:r>
            <a:r>
              <a:rPr dirty="0">
                <a:solidFill>
                  <a:srgbClr val="E84A0F"/>
                </a:solidFill>
              </a:rPr>
              <a:t>are</a:t>
            </a:r>
            <a:r>
              <a:rPr spc="-220" dirty="0">
                <a:solidFill>
                  <a:srgbClr val="E84A0F"/>
                </a:solidFill>
              </a:rPr>
              <a:t> </a:t>
            </a:r>
            <a:r>
              <a:rPr spc="-80" dirty="0">
                <a:solidFill>
                  <a:srgbClr val="E84A0F"/>
                </a:solidFill>
              </a:rPr>
              <a:t>Cadent?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771515" y="0"/>
            <a:ext cx="6373495" cy="6685915"/>
            <a:chOff x="5771515" y="0"/>
            <a:chExt cx="6373495" cy="66859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72855" y="0"/>
              <a:ext cx="6371736" cy="668559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771515" y="186817"/>
              <a:ext cx="1760220" cy="1671955"/>
            </a:xfrm>
            <a:custGeom>
              <a:avLst/>
              <a:gdLst/>
              <a:ahLst/>
              <a:cxnLst/>
              <a:rect l="l" t="t" r="r" b="b"/>
              <a:pathLst>
                <a:path w="1760220" h="1671955">
                  <a:moveTo>
                    <a:pt x="1759965" y="0"/>
                  </a:moveTo>
                  <a:lnTo>
                    <a:pt x="0" y="0"/>
                  </a:lnTo>
                  <a:lnTo>
                    <a:pt x="0" y="1671446"/>
                  </a:lnTo>
                  <a:lnTo>
                    <a:pt x="1759965" y="1671446"/>
                  </a:lnTo>
                  <a:lnTo>
                    <a:pt x="17599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94766" y="1211071"/>
            <a:ext cx="7028815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UK’s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leading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distribution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businesses,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it’s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job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connect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customers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they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use.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own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operate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distribution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networks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North-West,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West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Midlands,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East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Anglia,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East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England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North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London.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It’s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down</a:t>
            </a:r>
            <a:r>
              <a:rPr sz="1400" b="1" spc="-6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to</a:t>
            </a:r>
            <a:r>
              <a:rPr sz="1400" b="1" spc="-2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us</a:t>
            </a:r>
            <a:r>
              <a:rPr sz="1400" b="1" spc="-3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to</a:t>
            </a:r>
            <a:r>
              <a:rPr sz="1400" b="1" spc="-2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keep</a:t>
            </a:r>
            <a:r>
              <a:rPr sz="1400" b="1" spc="-4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the</a:t>
            </a:r>
            <a:r>
              <a:rPr sz="1400" b="1" spc="-3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energy</a:t>
            </a:r>
            <a:r>
              <a:rPr sz="1400" b="1" spc="-3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flowing,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so</a:t>
            </a:r>
            <a:r>
              <a:rPr sz="1400" b="1" spc="-4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customers</a:t>
            </a:r>
            <a:r>
              <a:rPr sz="1400" b="1" spc="-4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stay</a:t>
            </a:r>
            <a:r>
              <a:rPr sz="1400" b="1" spc="-3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safe,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warm</a:t>
            </a:r>
            <a:r>
              <a:rPr sz="1400" b="1" spc="-5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E84A0F"/>
                </a:solidFill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E84A0F"/>
                </a:solidFill>
                <a:latin typeface="Arial"/>
                <a:cs typeface="Arial"/>
              </a:rPr>
              <a:t>connected.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4766" y="2549887"/>
            <a:ext cx="3462654" cy="354266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400" dirty="0">
                <a:latin typeface="Arial"/>
                <a:cs typeface="Arial"/>
              </a:rPr>
              <a:t>Here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are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few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things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we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E84A0F"/>
                </a:solidFill>
                <a:latin typeface="Arial"/>
                <a:cs typeface="Arial"/>
              </a:rPr>
              <a:t>do</a:t>
            </a:r>
            <a:r>
              <a:rPr sz="1400" spc="-25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 marL="299085" marR="508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Arial"/>
                <a:cs typeface="Arial"/>
              </a:rPr>
              <a:t>manage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National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Emergency </a:t>
            </a:r>
            <a:r>
              <a:rPr sz="1400" dirty="0">
                <a:latin typeface="Arial"/>
                <a:cs typeface="Arial"/>
              </a:rPr>
              <a:t>Service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on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behalf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industry,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24 </a:t>
            </a:r>
            <a:r>
              <a:rPr sz="1400" dirty="0">
                <a:latin typeface="Arial"/>
                <a:cs typeface="Arial"/>
              </a:rPr>
              <a:t>hours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day,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365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days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0" dirty="0">
                <a:latin typeface="Arial"/>
                <a:cs typeface="Arial"/>
              </a:rPr>
              <a:t> year.</a:t>
            </a:r>
            <a:endParaRPr sz="1400">
              <a:latin typeface="Arial"/>
              <a:cs typeface="Arial"/>
            </a:endParaRPr>
          </a:p>
          <a:p>
            <a:pPr marL="299085" marR="21971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Arial"/>
                <a:cs typeface="Arial"/>
              </a:rPr>
              <a:t>transport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11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million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consumers </a:t>
            </a:r>
            <a:r>
              <a:rPr sz="1400" dirty="0">
                <a:latin typeface="Arial"/>
                <a:cs typeface="Arial"/>
              </a:rPr>
              <a:t>through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five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distribution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networks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605"/>
              </a:spcBef>
            </a:pPr>
            <a:r>
              <a:rPr sz="1400" dirty="0">
                <a:latin typeface="Arial"/>
                <a:cs typeface="Arial"/>
              </a:rPr>
              <a:t>look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after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pipes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that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bring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UK’s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homes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businesses</a:t>
            </a:r>
            <a:endParaRPr sz="1400">
              <a:latin typeface="Arial"/>
              <a:cs typeface="Arial"/>
            </a:endParaRPr>
          </a:p>
          <a:p>
            <a:pPr marL="299085" marR="99695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Arial"/>
                <a:cs typeface="Arial"/>
              </a:rPr>
              <a:t>connect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new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homes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businesses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to </a:t>
            </a:r>
            <a:r>
              <a:rPr sz="1400" dirty="0">
                <a:latin typeface="Arial"/>
                <a:cs typeface="Arial"/>
              </a:rPr>
              <a:t>the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network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400" b="1" spc="-20" dirty="0">
                <a:solidFill>
                  <a:srgbClr val="E84A0F"/>
                </a:solidFill>
                <a:latin typeface="Arial"/>
                <a:cs typeface="Arial"/>
              </a:rPr>
              <a:t>Types</a:t>
            </a:r>
            <a:r>
              <a:rPr sz="1400" b="1" spc="-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of</a:t>
            </a:r>
            <a:r>
              <a:rPr sz="1400" b="1" spc="-3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work</a:t>
            </a:r>
            <a:r>
              <a:rPr sz="1400" b="1" spc="-7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you</a:t>
            </a:r>
            <a:r>
              <a:rPr sz="1400" b="1" spc="-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might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see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us</a:t>
            </a:r>
            <a:r>
              <a:rPr sz="1400" b="1" spc="-3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E84A0F"/>
                </a:solidFill>
                <a:latin typeface="Arial"/>
                <a:cs typeface="Arial"/>
              </a:rPr>
              <a:t>do…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600"/>
              </a:spcBef>
            </a:pP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Upgrade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ageing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metal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pipes.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1145"/>
              </a:spcBef>
            </a:pP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Repair</a:t>
            </a:r>
            <a:r>
              <a:rPr sz="1400" b="1" spc="-30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leaking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pipes.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326" y="6062780"/>
            <a:ext cx="4571365" cy="569595"/>
          </a:xfrm>
          <a:prstGeom prst="rect">
            <a:avLst/>
          </a:prstGeom>
        </p:spPr>
        <p:txBody>
          <a:bodyPr vert="horz" wrap="square" lIns="0" tIns="130175" rIns="0" bIns="0" rtlCol="0">
            <a:spAutoFit/>
          </a:bodyPr>
          <a:lstStyle/>
          <a:p>
            <a:pPr marL="390525">
              <a:lnSpc>
                <a:spcPct val="100000"/>
              </a:lnSpc>
              <a:spcBef>
                <a:spcPts val="1025"/>
              </a:spcBef>
            </a:pP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Connect</a:t>
            </a:r>
            <a:r>
              <a:rPr sz="1400" b="1" spc="-3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new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homes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and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businesses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our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network.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sz="900" dirty="0">
                <a:solidFill>
                  <a:srgbClr val="373936"/>
                </a:solidFill>
                <a:latin typeface="Arial"/>
                <a:cs typeface="Arial"/>
              </a:rPr>
              <a:t>Cadent</a:t>
            </a:r>
            <a:r>
              <a:rPr sz="9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73936"/>
                </a:solidFill>
                <a:latin typeface="Arial"/>
                <a:cs typeface="Arial"/>
              </a:rPr>
              <a:t>Gas Ltd</a:t>
            </a:r>
            <a:r>
              <a:rPr sz="9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373936"/>
                </a:solidFill>
                <a:latin typeface="Arial"/>
                <a:cs typeface="Arial"/>
              </a:rPr>
              <a:t>©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80153" y="2625928"/>
            <a:ext cx="21558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"/>
                <a:cs typeface="Arial"/>
              </a:rPr>
              <a:t>And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a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few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things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E84A0F"/>
                </a:solidFill>
                <a:latin typeface="Arial"/>
                <a:cs typeface="Arial"/>
              </a:rPr>
              <a:t>we</a:t>
            </a:r>
            <a:r>
              <a:rPr sz="1400" b="1" spc="-45" dirty="0">
                <a:solidFill>
                  <a:srgbClr val="E84A0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E84A0F"/>
                </a:solidFill>
                <a:latin typeface="Arial"/>
                <a:cs typeface="Arial"/>
              </a:rPr>
              <a:t>don’t</a:t>
            </a:r>
            <a:r>
              <a:rPr sz="1400" spc="-10" dirty="0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4588" y="3675507"/>
            <a:ext cx="180225" cy="17906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4679" y="2957829"/>
            <a:ext cx="180135" cy="17907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94588" y="4163695"/>
            <a:ext cx="180225" cy="17906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4679" y="4684648"/>
            <a:ext cx="180135" cy="17906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95902" y="2957829"/>
            <a:ext cx="180212" cy="17907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334636" y="2945383"/>
            <a:ext cx="10350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0" dirty="0">
                <a:solidFill>
                  <a:srgbClr val="E84A0F"/>
                </a:solidFill>
                <a:latin typeface="Arial"/>
                <a:cs typeface="Arial"/>
              </a:rPr>
              <a:t>x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295902" y="3264408"/>
            <a:ext cx="180212" cy="17907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95902" y="3550284"/>
            <a:ext cx="180212" cy="17906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297553" y="3836289"/>
            <a:ext cx="180212" cy="179069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4334636" y="2832455"/>
            <a:ext cx="3439795" cy="119316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4475">
              <a:lnSpc>
                <a:spcPct val="100000"/>
              </a:lnSpc>
              <a:spcBef>
                <a:spcPts val="760"/>
              </a:spcBef>
            </a:pPr>
            <a:r>
              <a:rPr sz="1400" dirty="0">
                <a:latin typeface="Arial"/>
                <a:cs typeface="Arial"/>
              </a:rPr>
              <a:t>produce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gas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244475" algn="l"/>
              </a:tabLst>
            </a:pPr>
            <a:r>
              <a:rPr sz="1100" b="1" spc="-50" dirty="0">
                <a:solidFill>
                  <a:srgbClr val="E84A0F"/>
                </a:solidFill>
                <a:latin typeface="Arial"/>
                <a:cs typeface="Arial"/>
              </a:rPr>
              <a:t>x</a:t>
            </a:r>
            <a:r>
              <a:rPr sz="1100" b="1" dirty="0">
                <a:solidFill>
                  <a:srgbClr val="E84A0F"/>
                </a:solidFill>
                <a:latin typeface="Arial"/>
                <a:cs typeface="Arial"/>
              </a:rPr>
              <a:t>	</a:t>
            </a:r>
            <a:r>
              <a:rPr sz="2100" baseline="1984" dirty="0">
                <a:latin typeface="Arial"/>
                <a:cs typeface="Arial"/>
              </a:rPr>
              <a:t>own</a:t>
            </a:r>
            <a:r>
              <a:rPr sz="2100" spc="-15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the</a:t>
            </a:r>
            <a:r>
              <a:rPr sz="2100" spc="-52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gas</a:t>
            </a:r>
            <a:r>
              <a:rPr sz="2100" spc="-60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that</a:t>
            </a:r>
            <a:r>
              <a:rPr sz="2100" spc="-60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flows</a:t>
            </a:r>
            <a:r>
              <a:rPr sz="2100" spc="-30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through</a:t>
            </a:r>
            <a:r>
              <a:rPr sz="2100" spc="-82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our</a:t>
            </a:r>
            <a:r>
              <a:rPr sz="2100" spc="-44" baseline="1984" dirty="0">
                <a:latin typeface="Arial"/>
                <a:cs typeface="Arial"/>
              </a:rPr>
              <a:t> </a:t>
            </a:r>
            <a:r>
              <a:rPr sz="2100" spc="-15" baseline="1984" dirty="0">
                <a:latin typeface="Arial"/>
                <a:cs typeface="Arial"/>
              </a:rPr>
              <a:t>pipes</a:t>
            </a:r>
            <a:endParaRPr sz="2100" baseline="1984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  <a:tabLst>
                <a:tab pos="244475" algn="l"/>
              </a:tabLst>
            </a:pPr>
            <a:r>
              <a:rPr sz="1100" b="1" spc="-50" dirty="0">
                <a:solidFill>
                  <a:srgbClr val="E84A0F"/>
                </a:solidFill>
                <a:latin typeface="Arial"/>
                <a:cs typeface="Arial"/>
              </a:rPr>
              <a:t>x</a:t>
            </a:r>
            <a:r>
              <a:rPr sz="1100" b="1" dirty="0">
                <a:solidFill>
                  <a:srgbClr val="E84A0F"/>
                </a:solidFill>
                <a:latin typeface="Arial"/>
                <a:cs typeface="Arial"/>
              </a:rPr>
              <a:t>	</a:t>
            </a:r>
            <a:r>
              <a:rPr sz="2100" baseline="1984" dirty="0">
                <a:latin typeface="Arial"/>
                <a:cs typeface="Arial"/>
              </a:rPr>
              <a:t>repair</a:t>
            </a:r>
            <a:r>
              <a:rPr sz="2100" spc="-60" baseline="1984" dirty="0">
                <a:latin typeface="Arial"/>
                <a:cs typeface="Arial"/>
              </a:rPr>
              <a:t> </a:t>
            </a:r>
            <a:r>
              <a:rPr sz="2100" baseline="1984" dirty="0">
                <a:latin typeface="Arial"/>
                <a:cs typeface="Arial"/>
              </a:rPr>
              <a:t>gas</a:t>
            </a:r>
            <a:r>
              <a:rPr sz="2100" spc="-22" baseline="1984" dirty="0">
                <a:latin typeface="Arial"/>
                <a:cs typeface="Arial"/>
              </a:rPr>
              <a:t> </a:t>
            </a:r>
            <a:r>
              <a:rPr sz="2100" spc="-15" baseline="1984" dirty="0">
                <a:latin typeface="Arial"/>
                <a:cs typeface="Arial"/>
              </a:rPr>
              <a:t>appliances</a:t>
            </a:r>
            <a:endParaRPr sz="2100" baseline="1984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570"/>
              </a:spcBef>
              <a:tabLst>
                <a:tab pos="244475" algn="l"/>
              </a:tabLst>
            </a:pPr>
            <a:r>
              <a:rPr sz="1100" b="1" spc="-50" dirty="0">
                <a:solidFill>
                  <a:srgbClr val="E84A0F"/>
                </a:solidFill>
                <a:latin typeface="Arial"/>
                <a:cs typeface="Arial"/>
              </a:rPr>
              <a:t>x</a:t>
            </a:r>
            <a:r>
              <a:rPr sz="1100" b="1" dirty="0">
                <a:solidFill>
                  <a:srgbClr val="E84A0F"/>
                </a:solidFill>
                <a:latin typeface="Arial"/>
                <a:cs typeface="Arial"/>
              </a:rPr>
              <a:t>	</a:t>
            </a:r>
            <a:r>
              <a:rPr sz="1400" dirty="0">
                <a:latin typeface="Arial"/>
                <a:cs typeface="Arial"/>
              </a:rPr>
              <a:t>send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out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gas</a:t>
            </a:r>
            <a:r>
              <a:rPr sz="1400" spc="-1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bills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94847" y="5518251"/>
            <a:ext cx="179967" cy="17907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00375" y="5888825"/>
            <a:ext cx="179963" cy="17907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94847" y="6231432"/>
            <a:ext cx="179967" cy="1790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Why</a:t>
            </a:r>
            <a:r>
              <a:rPr spc="-200" dirty="0"/>
              <a:t> </a:t>
            </a:r>
            <a:r>
              <a:rPr dirty="0"/>
              <a:t>are</a:t>
            </a:r>
            <a:r>
              <a:rPr spc="-204" dirty="0"/>
              <a:t> </a:t>
            </a:r>
            <a:r>
              <a:rPr spc="-100" dirty="0"/>
              <a:t>we</a:t>
            </a:r>
            <a:r>
              <a:rPr spc="-210" dirty="0"/>
              <a:t> </a:t>
            </a:r>
            <a:r>
              <a:rPr spc="-225" dirty="0"/>
              <a:t>upgrading</a:t>
            </a:r>
            <a:r>
              <a:rPr spc="-220" dirty="0"/>
              <a:t> </a:t>
            </a:r>
            <a:r>
              <a:rPr spc="-265" dirty="0"/>
              <a:t>the</a:t>
            </a:r>
            <a:r>
              <a:rPr spc="-210" dirty="0"/>
              <a:t> </a:t>
            </a:r>
            <a:r>
              <a:rPr spc="-550" dirty="0"/>
              <a:t>gas</a:t>
            </a:r>
            <a:r>
              <a:rPr spc="-190" dirty="0"/>
              <a:t> </a:t>
            </a:r>
            <a:r>
              <a:rPr spc="-120" dirty="0"/>
              <a:t>pipes?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3326" y="6469481"/>
            <a:ext cx="9410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373936"/>
                </a:solidFill>
                <a:latin typeface="Arial"/>
                <a:cs typeface="Arial"/>
              </a:rPr>
              <a:t>Cadent</a:t>
            </a:r>
            <a:r>
              <a:rPr sz="9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73936"/>
                </a:solidFill>
                <a:latin typeface="Arial"/>
                <a:cs typeface="Arial"/>
              </a:rPr>
              <a:t>Gas Ltd</a:t>
            </a:r>
            <a:r>
              <a:rPr sz="9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373936"/>
                </a:solidFill>
                <a:latin typeface="Arial"/>
                <a:cs typeface="Arial"/>
              </a:rPr>
              <a:t>©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4562" y="857631"/>
            <a:ext cx="10335895" cy="4298950"/>
            <a:chOff x="744562" y="857631"/>
            <a:chExt cx="10335895" cy="42989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8565" y="1623059"/>
              <a:ext cx="4371975" cy="3024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59143" y="1775460"/>
              <a:ext cx="4548378" cy="302425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44562" y="857643"/>
              <a:ext cx="10335895" cy="4298950"/>
            </a:xfrm>
            <a:custGeom>
              <a:avLst/>
              <a:gdLst/>
              <a:ahLst/>
              <a:cxnLst/>
              <a:rect l="l" t="t" r="r" b="b"/>
              <a:pathLst>
                <a:path w="10335895" h="4298950">
                  <a:moveTo>
                    <a:pt x="694270" y="1550238"/>
                  </a:moveTo>
                  <a:lnTo>
                    <a:pt x="663727" y="1535849"/>
                  </a:lnTo>
                  <a:lnTo>
                    <a:pt x="663727" y="1554353"/>
                  </a:lnTo>
                  <a:lnTo>
                    <a:pt x="694270" y="1550238"/>
                  </a:lnTo>
                  <a:close/>
                </a:path>
                <a:path w="10335895" h="4298950">
                  <a:moveTo>
                    <a:pt x="724814" y="1541322"/>
                  </a:moveTo>
                  <a:lnTo>
                    <a:pt x="694270" y="1553692"/>
                  </a:lnTo>
                  <a:lnTo>
                    <a:pt x="724814" y="1558251"/>
                  </a:lnTo>
                  <a:lnTo>
                    <a:pt x="724814" y="1541322"/>
                  </a:lnTo>
                  <a:close/>
                </a:path>
                <a:path w="10335895" h="4298950">
                  <a:moveTo>
                    <a:pt x="724814" y="1347000"/>
                  </a:moveTo>
                  <a:lnTo>
                    <a:pt x="694270" y="1342923"/>
                  </a:lnTo>
                  <a:lnTo>
                    <a:pt x="694270" y="1371828"/>
                  </a:lnTo>
                  <a:lnTo>
                    <a:pt x="724814" y="1378572"/>
                  </a:lnTo>
                  <a:lnTo>
                    <a:pt x="724814" y="1347000"/>
                  </a:lnTo>
                  <a:close/>
                </a:path>
                <a:path w="10335895" h="4298950">
                  <a:moveTo>
                    <a:pt x="755357" y="2434107"/>
                  </a:moveTo>
                  <a:lnTo>
                    <a:pt x="724814" y="2432913"/>
                  </a:lnTo>
                  <a:lnTo>
                    <a:pt x="724814" y="2437968"/>
                  </a:lnTo>
                  <a:lnTo>
                    <a:pt x="724814" y="2440038"/>
                  </a:lnTo>
                  <a:lnTo>
                    <a:pt x="755357" y="2434107"/>
                  </a:lnTo>
                  <a:close/>
                </a:path>
                <a:path w="10335895" h="4298950">
                  <a:moveTo>
                    <a:pt x="755357" y="2347379"/>
                  </a:moveTo>
                  <a:lnTo>
                    <a:pt x="724814" y="2350947"/>
                  </a:lnTo>
                  <a:lnTo>
                    <a:pt x="724814" y="2376487"/>
                  </a:lnTo>
                  <a:lnTo>
                    <a:pt x="755357" y="2392095"/>
                  </a:lnTo>
                  <a:lnTo>
                    <a:pt x="755357" y="2347379"/>
                  </a:lnTo>
                  <a:close/>
                </a:path>
                <a:path w="10335895" h="4298950">
                  <a:moveTo>
                    <a:pt x="755357" y="1827631"/>
                  </a:moveTo>
                  <a:lnTo>
                    <a:pt x="724814" y="1825409"/>
                  </a:lnTo>
                  <a:lnTo>
                    <a:pt x="724814" y="1898319"/>
                  </a:lnTo>
                  <a:lnTo>
                    <a:pt x="755357" y="1882762"/>
                  </a:lnTo>
                  <a:lnTo>
                    <a:pt x="755357" y="1827631"/>
                  </a:lnTo>
                  <a:close/>
                </a:path>
                <a:path w="10335895" h="4298950">
                  <a:moveTo>
                    <a:pt x="1137983" y="1160018"/>
                  </a:moveTo>
                  <a:lnTo>
                    <a:pt x="1128598" y="1141920"/>
                  </a:lnTo>
                  <a:lnTo>
                    <a:pt x="1088313" y="1141920"/>
                  </a:lnTo>
                  <a:lnTo>
                    <a:pt x="1093978" y="1160018"/>
                  </a:lnTo>
                  <a:lnTo>
                    <a:pt x="1137983" y="1160018"/>
                  </a:lnTo>
                  <a:close/>
                </a:path>
                <a:path w="10335895" h="4298950">
                  <a:moveTo>
                    <a:pt x="1383017" y="1123810"/>
                  </a:moveTo>
                  <a:lnTo>
                    <a:pt x="1357223" y="1123810"/>
                  </a:lnTo>
                  <a:lnTo>
                    <a:pt x="1377264" y="1141920"/>
                  </a:lnTo>
                  <a:lnTo>
                    <a:pt x="1383017" y="1123810"/>
                  </a:lnTo>
                  <a:close/>
                </a:path>
                <a:path w="10335895" h="4298950">
                  <a:moveTo>
                    <a:pt x="1388452" y="1160018"/>
                  </a:moveTo>
                  <a:lnTo>
                    <a:pt x="1382077" y="1141920"/>
                  </a:lnTo>
                  <a:lnTo>
                    <a:pt x="1364856" y="1160018"/>
                  </a:lnTo>
                  <a:lnTo>
                    <a:pt x="1388452" y="1160018"/>
                  </a:lnTo>
                  <a:close/>
                </a:path>
                <a:path w="10335895" h="4298950">
                  <a:moveTo>
                    <a:pt x="1862455" y="1160018"/>
                  </a:moveTo>
                  <a:lnTo>
                    <a:pt x="1760829" y="1160018"/>
                  </a:lnTo>
                  <a:lnTo>
                    <a:pt x="1763928" y="1178115"/>
                  </a:lnTo>
                  <a:lnTo>
                    <a:pt x="1840776" y="1178115"/>
                  </a:lnTo>
                  <a:lnTo>
                    <a:pt x="1862455" y="1160018"/>
                  </a:lnTo>
                  <a:close/>
                </a:path>
                <a:path w="10335895" h="4298950">
                  <a:moveTo>
                    <a:pt x="2550731" y="1178115"/>
                  </a:moveTo>
                  <a:lnTo>
                    <a:pt x="2528976" y="1160018"/>
                  </a:lnTo>
                  <a:lnTo>
                    <a:pt x="2493365" y="1160018"/>
                  </a:lnTo>
                  <a:lnTo>
                    <a:pt x="2488400" y="1178115"/>
                  </a:lnTo>
                  <a:lnTo>
                    <a:pt x="2550731" y="1178115"/>
                  </a:lnTo>
                  <a:close/>
                </a:path>
                <a:path w="10335895" h="4298950">
                  <a:moveTo>
                    <a:pt x="2617559" y="1160018"/>
                  </a:moveTo>
                  <a:lnTo>
                    <a:pt x="2614663" y="1160018"/>
                  </a:lnTo>
                  <a:lnTo>
                    <a:pt x="2607627" y="1160018"/>
                  </a:lnTo>
                  <a:lnTo>
                    <a:pt x="2609278" y="1178115"/>
                  </a:lnTo>
                  <a:lnTo>
                    <a:pt x="2617559" y="1160018"/>
                  </a:lnTo>
                  <a:close/>
                </a:path>
                <a:path w="10335895" h="4298950">
                  <a:moveTo>
                    <a:pt x="3007093" y="3711321"/>
                  </a:moveTo>
                  <a:lnTo>
                    <a:pt x="2946323" y="3711321"/>
                  </a:lnTo>
                  <a:lnTo>
                    <a:pt x="2967545" y="3741864"/>
                  </a:lnTo>
                  <a:lnTo>
                    <a:pt x="3002254" y="3741864"/>
                  </a:lnTo>
                  <a:lnTo>
                    <a:pt x="3007093" y="3711321"/>
                  </a:lnTo>
                  <a:close/>
                </a:path>
                <a:path w="10335895" h="4298950">
                  <a:moveTo>
                    <a:pt x="3716426" y="3741864"/>
                  </a:moveTo>
                  <a:lnTo>
                    <a:pt x="3713403" y="3711321"/>
                  </a:lnTo>
                  <a:lnTo>
                    <a:pt x="3638486" y="3711321"/>
                  </a:lnTo>
                  <a:lnTo>
                    <a:pt x="3617341" y="3741864"/>
                  </a:lnTo>
                  <a:lnTo>
                    <a:pt x="3716426" y="3741864"/>
                  </a:lnTo>
                  <a:close/>
                </a:path>
                <a:path w="10335895" h="4298950">
                  <a:moveTo>
                    <a:pt x="4102481" y="3741864"/>
                  </a:moveTo>
                  <a:lnTo>
                    <a:pt x="4079468" y="3741864"/>
                  </a:lnTo>
                  <a:lnTo>
                    <a:pt x="4085679" y="3772408"/>
                  </a:lnTo>
                  <a:lnTo>
                    <a:pt x="4102481" y="3741864"/>
                  </a:lnTo>
                  <a:close/>
                </a:path>
                <a:path w="10335895" h="4298950">
                  <a:moveTo>
                    <a:pt x="4109923" y="3802951"/>
                  </a:moveTo>
                  <a:lnTo>
                    <a:pt x="4090365" y="3772408"/>
                  </a:lnTo>
                  <a:lnTo>
                    <a:pt x="4084777" y="3802951"/>
                  </a:lnTo>
                  <a:lnTo>
                    <a:pt x="4109923" y="3802951"/>
                  </a:lnTo>
                  <a:close/>
                </a:path>
                <a:path w="10335895" h="4298950">
                  <a:moveTo>
                    <a:pt x="4372089" y="3772408"/>
                  </a:moveTo>
                  <a:lnTo>
                    <a:pt x="4366565" y="3741864"/>
                  </a:lnTo>
                  <a:lnTo>
                    <a:pt x="4323651" y="3741864"/>
                  </a:lnTo>
                  <a:lnTo>
                    <a:pt x="4332808" y="3772408"/>
                  </a:lnTo>
                  <a:lnTo>
                    <a:pt x="4372089" y="3772408"/>
                  </a:lnTo>
                  <a:close/>
                </a:path>
                <a:path w="10335895" h="4298950">
                  <a:moveTo>
                    <a:pt x="4777067" y="3064472"/>
                  </a:moveTo>
                  <a:lnTo>
                    <a:pt x="4743907" y="3079013"/>
                  </a:lnTo>
                  <a:lnTo>
                    <a:pt x="4743907" y="3130562"/>
                  </a:lnTo>
                  <a:lnTo>
                    <a:pt x="4777067" y="3132645"/>
                  </a:lnTo>
                  <a:lnTo>
                    <a:pt x="4777067" y="3064472"/>
                  </a:lnTo>
                  <a:close/>
                </a:path>
                <a:path w="10335895" h="4298950">
                  <a:moveTo>
                    <a:pt x="4777067" y="2617355"/>
                  </a:moveTo>
                  <a:lnTo>
                    <a:pt x="4743907" y="2602763"/>
                  </a:lnTo>
                  <a:lnTo>
                    <a:pt x="4743907" y="2644571"/>
                  </a:lnTo>
                  <a:lnTo>
                    <a:pt x="4777067" y="2641244"/>
                  </a:lnTo>
                  <a:lnTo>
                    <a:pt x="4777067" y="2617355"/>
                  </a:lnTo>
                  <a:close/>
                </a:path>
                <a:path w="10335895" h="4298950">
                  <a:moveTo>
                    <a:pt x="4810226" y="3556762"/>
                  </a:moveTo>
                  <a:lnTo>
                    <a:pt x="4777067" y="3550450"/>
                  </a:lnTo>
                  <a:lnTo>
                    <a:pt x="4777067" y="3579977"/>
                  </a:lnTo>
                  <a:lnTo>
                    <a:pt x="4810226" y="3583775"/>
                  </a:lnTo>
                  <a:lnTo>
                    <a:pt x="4810226" y="3556762"/>
                  </a:lnTo>
                  <a:close/>
                </a:path>
                <a:path w="10335895" h="4298950">
                  <a:moveTo>
                    <a:pt x="4810226" y="3386709"/>
                  </a:moveTo>
                  <a:lnTo>
                    <a:pt x="4777067" y="3382441"/>
                  </a:lnTo>
                  <a:lnTo>
                    <a:pt x="4777067" y="3398278"/>
                  </a:lnTo>
                  <a:lnTo>
                    <a:pt x="4810226" y="3386709"/>
                  </a:lnTo>
                  <a:close/>
                </a:path>
                <a:path w="10335895" h="4298950">
                  <a:moveTo>
                    <a:pt x="4843386" y="3386086"/>
                  </a:moveTo>
                  <a:lnTo>
                    <a:pt x="4810226" y="3389947"/>
                  </a:lnTo>
                  <a:lnTo>
                    <a:pt x="4843386" y="3403396"/>
                  </a:lnTo>
                  <a:lnTo>
                    <a:pt x="4843386" y="3386086"/>
                  </a:lnTo>
                  <a:close/>
                </a:path>
                <a:path w="10335895" h="4298950">
                  <a:moveTo>
                    <a:pt x="5674106" y="1416126"/>
                  </a:moveTo>
                  <a:lnTo>
                    <a:pt x="5643562" y="1401737"/>
                  </a:lnTo>
                  <a:lnTo>
                    <a:pt x="5643562" y="1420241"/>
                  </a:lnTo>
                  <a:lnTo>
                    <a:pt x="5674106" y="1416126"/>
                  </a:lnTo>
                  <a:close/>
                </a:path>
                <a:path w="10335895" h="4298950">
                  <a:moveTo>
                    <a:pt x="5704649" y="1407210"/>
                  </a:moveTo>
                  <a:lnTo>
                    <a:pt x="5674106" y="1419580"/>
                  </a:lnTo>
                  <a:lnTo>
                    <a:pt x="5704649" y="1424139"/>
                  </a:lnTo>
                  <a:lnTo>
                    <a:pt x="5704649" y="1407210"/>
                  </a:lnTo>
                  <a:close/>
                </a:path>
                <a:path w="10335895" h="4298950">
                  <a:moveTo>
                    <a:pt x="5704649" y="1212888"/>
                  </a:moveTo>
                  <a:lnTo>
                    <a:pt x="5674106" y="1208811"/>
                  </a:lnTo>
                  <a:lnTo>
                    <a:pt x="5674106" y="1237716"/>
                  </a:lnTo>
                  <a:lnTo>
                    <a:pt x="5704649" y="1244460"/>
                  </a:lnTo>
                  <a:lnTo>
                    <a:pt x="5704649" y="1212888"/>
                  </a:lnTo>
                  <a:close/>
                </a:path>
                <a:path w="10335895" h="4298950">
                  <a:moveTo>
                    <a:pt x="5735193" y="2299995"/>
                  </a:moveTo>
                  <a:lnTo>
                    <a:pt x="5704649" y="2298801"/>
                  </a:lnTo>
                  <a:lnTo>
                    <a:pt x="5704649" y="2303856"/>
                  </a:lnTo>
                  <a:lnTo>
                    <a:pt x="5704649" y="2305926"/>
                  </a:lnTo>
                  <a:lnTo>
                    <a:pt x="5735193" y="2299995"/>
                  </a:lnTo>
                  <a:close/>
                </a:path>
                <a:path w="10335895" h="4298950">
                  <a:moveTo>
                    <a:pt x="5735193" y="2213267"/>
                  </a:moveTo>
                  <a:lnTo>
                    <a:pt x="5704649" y="2216835"/>
                  </a:lnTo>
                  <a:lnTo>
                    <a:pt x="5704649" y="2242375"/>
                  </a:lnTo>
                  <a:lnTo>
                    <a:pt x="5735193" y="2257983"/>
                  </a:lnTo>
                  <a:lnTo>
                    <a:pt x="5735193" y="2213267"/>
                  </a:lnTo>
                  <a:close/>
                </a:path>
                <a:path w="10335895" h="4298950">
                  <a:moveTo>
                    <a:pt x="5735193" y="1693519"/>
                  </a:moveTo>
                  <a:lnTo>
                    <a:pt x="5704649" y="1691297"/>
                  </a:lnTo>
                  <a:lnTo>
                    <a:pt x="5704649" y="1764207"/>
                  </a:lnTo>
                  <a:lnTo>
                    <a:pt x="5735193" y="1748650"/>
                  </a:lnTo>
                  <a:lnTo>
                    <a:pt x="5735193" y="1693519"/>
                  </a:lnTo>
                  <a:close/>
                </a:path>
                <a:path w="10335895" h="4298950">
                  <a:moveTo>
                    <a:pt x="6277153" y="1126553"/>
                  </a:moveTo>
                  <a:lnTo>
                    <a:pt x="6267450" y="1110246"/>
                  </a:lnTo>
                  <a:lnTo>
                    <a:pt x="6225883" y="1110246"/>
                  </a:lnTo>
                  <a:lnTo>
                    <a:pt x="6231725" y="1126553"/>
                  </a:lnTo>
                  <a:lnTo>
                    <a:pt x="6277153" y="1126553"/>
                  </a:lnTo>
                  <a:close/>
                </a:path>
                <a:path w="10335895" h="4298950">
                  <a:moveTo>
                    <a:pt x="6530022" y="1093927"/>
                  </a:moveTo>
                  <a:lnTo>
                    <a:pt x="6503403" y="1093927"/>
                  </a:lnTo>
                  <a:lnTo>
                    <a:pt x="6524091" y="1110246"/>
                  </a:lnTo>
                  <a:lnTo>
                    <a:pt x="6530022" y="1093927"/>
                  </a:lnTo>
                  <a:close/>
                </a:path>
                <a:path w="10335895" h="4298950">
                  <a:moveTo>
                    <a:pt x="6535636" y="1126553"/>
                  </a:moveTo>
                  <a:lnTo>
                    <a:pt x="6529057" y="1110246"/>
                  </a:lnTo>
                  <a:lnTo>
                    <a:pt x="6511277" y="1126553"/>
                  </a:lnTo>
                  <a:lnTo>
                    <a:pt x="6535636" y="1126553"/>
                  </a:lnTo>
                  <a:close/>
                </a:path>
                <a:path w="10335895" h="4298950">
                  <a:moveTo>
                    <a:pt x="7024827" y="1126553"/>
                  </a:moveTo>
                  <a:lnTo>
                    <a:pt x="6919938" y="1126553"/>
                  </a:lnTo>
                  <a:lnTo>
                    <a:pt x="6923138" y="1142873"/>
                  </a:lnTo>
                  <a:lnTo>
                    <a:pt x="7002450" y="1142873"/>
                  </a:lnTo>
                  <a:lnTo>
                    <a:pt x="7024827" y="1126553"/>
                  </a:lnTo>
                  <a:close/>
                </a:path>
                <a:path w="10335895" h="4298950">
                  <a:moveTo>
                    <a:pt x="7735151" y="1142873"/>
                  </a:moveTo>
                  <a:lnTo>
                    <a:pt x="7712697" y="1126553"/>
                  </a:lnTo>
                  <a:lnTo>
                    <a:pt x="7675943" y="1126553"/>
                  </a:lnTo>
                  <a:lnTo>
                    <a:pt x="7670825" y="1142873"/>
                  </a:lnTo>
                  <a:lnTo>
                    <a:pt x="7735151" y="1142873"/>
                  </a:lnTo>
                  <a:close/>
                </a:path>
                <a:path w="10335895" h="4298950">
                  <a:moveTo>
                    <a:pt x="7804124" y="1126553"/>
                  </a:moveTo>
                  <a:lnTo>
                    <a:pt x="7801127" y="1126553"/>
                  </a:lnTo>
                  <a:lnTo>
                    <a:pt x="7793863" y="1126553"/>
                  </a:lnTo>
                  <a:lnTo>
                    <a:pt x="7795577" y="1142873"/>
                  </a:lnTo>
                  <a:lnTo>
                    <a:pt x="7804124" y="1126553"/>
                  </a:lnTo>
                  <a:close/>
                </a:path>
                <a:path w="10335895" h="4298950">
                  <a:moveTo>
                    <a:pt x="8065376" y="3820083"/>
                  </a:moveTo>
                  <a:lnTo>
                    <a:pt x="8001127" y="3820083"/>
                  </a:lnTo>
                  <a:lnTo>
                    <a:pt x="8023555" y="3842435"/>
                  </a:lnTo>
                  <a:lnTo>
                    <a:pt x="8060258" y="3842435"/>
                  </a:lnTo>
                  <a:lnTo>
                    <a:pt x="8065376" y="3820083"/>
                  </a:lnTo>
                  <a:close/>
                </a:path>
                <a:path w="10335895" h="4298950">
                  <a:moveTo>
                    <a:pt x="8815248" y="3842435"/>
                  </a:moveTo>
                  <a:lnTo>
                    <a:pt x="8812047" y="3820083"/>
                  </a:lnTo>
                  <a:lnTo>
                    <a:pt x="8732850" y="3820083"/>
                  </a:lnTo>
                  <a:lnTo>
                    <a:pt x="8710498" y="3842435"/>
                  </a:lnTo>
                  <a:lnTo>
                    <a:pt x="8815248" y="3842435"/>
                  </a:lnTo>
                  <a:close/>
                </a:path>
                <a:path w="10335895" h="4298950">
                  <a:moveTo>
                    <a:pt x="9223350" y="3842435"/>
                  </a:moveTo>
                  <a:lnTo>
                    <a:pt x="9199029" y="3842435"/>
                  </a:lnTo>
                  <a:lnTo>
                    <a:pt x="9205595" y="3864775"/>
                  </a:lnTo>
                  <a:lnTo>
                    <a:pt x="9223350" y="3842435"/>
                  </a:lnTo>
                  <a:close/>
                </a:path>
                <a:path w="10335895" h="4298950">
                  <a:moveTo>
                    <a:pt x="9231224" y="3887127"/>
                  </a:moveTo>
                  <a:lnTo>
                    <a:pt x="9210561" y="3864775"/>
                  </a:lnTo>
                  <a:lnTo>
                    <a:pt x="9204630" y="3887127"/>
                  </a:lnTo>
                  <a:lnTo>
                    <a:pt x="9231224" y="3887127"/>
                  </a:lnTo>
                  <a:close/>
                </a:path>
                <a:path w="10335895" h="4298950">
                  <a:moveTo>
                    <a:pt x="9508376" y="3864775"/>
                  </a:moveTo>
                  <a:lnTo>
                    <a:pt x="9502534" y="3842435"/>
                  </a:lnTo>
                  <a:lnTo>
                    <a:pt x="9457169" y="3842435"/>
                  </a:lnTo>
                  <a:lnTo>
                    <a:pt x="9466847" y="3864775"/>
                  </a:lnTo>
                  <a:lnTo>
                    <a:pt x="9508376" y="3864775"/>
                  </a:lnTo>
                  <a:close/>
                </a:path>
                <a:path w="10335895" h="4298950">
                  <a:moveTo>
                    <a:pt x="10129609" y="2970123"/>
                  </a:moveTo>
                  <a:lnTo>
                    <a:pt x="10096449" y="2991256"/>
                  </a:lnTo>
                  <a:lnTo>
                    <a:pt x="10096449" y="3066173"/>
                  </a:lnTo>
                  <a:lnTo>
                    <a:pt x="10129609" y="3069196"/>
                  </a:lnTo>
                  <a:lnTo>
                    <a:pt x="10129609" y="2970123"/>
                  </a:lnTo>
                  <a:close/>
                </a:path>
                <a:path w="10335895" h="4298950">
                  <a:moveTo>
                    <a:pt x="10129609" y="2320315"/>
                  </a:moveTo>
                  <a:lnTo>
                    <a:pt x="10096449" y="2299106"/>
                  </a:lnTo>
                  <a:lnTo>
                    <a:pt x="10096449" y="2359863"/>
                  </a:lnTo>
                  <a:lnTo>
                    <a:pt x="10129609" y="2355024"/>
                  </a:lnTo>
                  <a:lnTo>
                    <a:pt x="10129609" y="2320315"/>
                  </a:lnTo>
                  <a:close/>
                </a:path>
                <a:path w="10335895" h="4298950">
                  <a:moveTo>
                    <a:pt x="10162769" y="3685578"/>
                  </a:moveTo>
                  <a:lnTo>
                    <a:pt x="10129609" y="3676421"/>
                  </a:lnTo>
                  <a:lnTo>
                    <a:pt x="10129609" y="3719334"/>
                  </a:lnTo>
                  <a:lnTo>
                    <a:pt x="10162769" y="3724859"/>
                  </a:lnTo>
                  <a:lnTo>
                    <a:pt x="10162769" y="3685578"/>
                  </a:lnTo>
                  <a:close/>
                </a:path>
                <a:path w="10335895" h="4298950">
                  <a:moveTo>
                    <a:pt x="10162769" y="3438448"/>
                  </a:moveTo>
                  <a:lnTo>
                    <a:pt x="10129609" y="3432238"/>
                  </a:lnTo>
                  <a:lnTo>
                    <a:pt x="10129609" y="3455251"/>
                  </a:lnTo>
                  <a:lnTo>
                    <a:pt x="10162769" y="3438448"/>
                  </a:lnTo>
                  <a:close/>
                </a:path>
                <a:path w="10335895" h="4298950">
                  <a:moveTo>
                    <a:pt x="10195928" y="3437547"/>
                  </a:moveTo>
                  <a:lnTo>
                    <a:pt x="10162769" y="3443147"/>
                  </a:lnTo>
                  <a:lnTo>
                    <a:pt x="10195928" y="3462693"/>
                  </a:lnTo>
                  <a:lnTo>
                    <a:pt x="10195928" y="3437547"/>
                  </a:lnTo>
                  <a:close/>
                </a:path>
                <a:path w="10335895" h="4298950">
                  <a:moveTo>
                    <a:pt x="10335577" y="0"/>
                  </a:moveTo>
                  <a:lnTo>
                    <a:pt x="10229088" y="0"/>
                  </a:lnTo>
                  <a:lnTo>
                    <a:pt x="10229088" y="2814878"/>
                  </a:lnTo>
                  <a:lnTo>
                    <a:pt x="10229088" y="2834500"/>
                  </a:lnTo>
                  <a:lnTo>
                    <a:pt x="10229088" y="2931477"/>
                  </a:lnTo>
                  <a:lnTo>
                    <a:pt x="10229088" y="2969691"/>
                  </a:lnTo>
                  <a:lnTo>
                    <a:pt x="10195928" y="2983839"/>
                  </a:lnTo>
                  <a:lnTo>
                    <a:pt x="10229088" y="2987738"/>
                  </a:lnTo>
                  <a:lnTo>
                    <a:pt x="10229088" y="3022587"/>
                  </a:lnTo>
                  <a:lnTo>
                    <a:pt x="10195928" y="3014294"/>
                  </a:lnTo>
                  <a:lnTo>
                    <a:pt x="10195928" y="2983839"/>
                  </a:lnTo>
                  <a:lnTo>
                    <a:pt x="10195928" y="2922092"/>
                  </a:lnTo>
                  <a:lnTo>
                    <a:pt x="10229088" y="2931477"/>
                  </a:lnTo>
                  <a:lnTo>
                    <a:pt x="10229088" y="2834500"/>
                  </a:lnTo>
                  <a:lnTo>
                    <a:pt x="10195928" y="2840151"/>
                  </a:lnTo>
                  <a:lnTo>
                    <a:pt x="10195928" y="2802826"/>
                  </a:lnTo>
                  <a:lnTo>
                    <a:pt x="10229088" y="2814878"/>
                  </a:lnTo>
                  <a:lnTo>
                    <a:pt x="10229088" y="0"/>
                  </a:lnTo>
                  <a:lnTo>
                    <a:pt x="10195928" y="0"/>
                  </a:lnTo>
                  <a:lnTo>
                    <a:pt x="10195928" y="1802384"/>
                  </a:lnTo>
                  <a:lnTo>
                    <a:pt x="10195928" y="1848904"/>
                  </a:lnTo>
                  <a:lnTo>
                    <a:pt x="10195928" y="1877961"/>
                  </a:lnTo>
                  <a:lnTo>
                    <a:pt x="10195928" y="1916709"/>
                  </a:lnTo>
                  <a:lnTo>
                    <a:pt x="10162769" y="1899526"/>
                  </a:lnTo>
                  <a:lnTo>
                    <a:pt x="10162769" y="1872894"/>
                  </a:lnTo>
                  <a:lnTo>
                    <a:pt x="10195928" y="1877961"/>
                  </a:lnTo>
                  <a:lnTo>
                    <a:pt x="10195928" y="1848904"/>
                  </a:lnTo>
                  <a:lnTo>
                    <a:pt x="10162769" y="1851215"/>
                  </a:lnTo>
                  <a:lnTo>
                    <a:pt x="10162769" y="1842249"/>
                  </a:lnTo>
                  <a:lnTo>
                    <a:pt x="10129609" y="1858594"/>
                  </a:lnTo>
                  <a:lnTo>
                    <a:pt x="10129609" y="1912975"/>
                  </a:lnTo>
                  <a:lnTo>
                    <a:pt x="10129609" y="1984514"/>
                  </a:lnTo>
                  <a:lnTo>
                    <a:pt x="10129609" y="1997024"/>
                  </a:lnTo>
                  <a:lnTo>
                    <a:pt x="10129609" y="2044141"/>
                  </a:lnTo>
                  <a:lnTo>
                    <a:pt x="10096449" y="2051519"/>
                  </a:lnTo>
                  <a:lnTo>
                    <a:pt x="10096449" y="2004288"/>
                  </a:lnTo>
                  <a:lnTo>
                    <a:pt x="10129609" y="1997024"/>
                  </a:lnTo>
                  <a:lnTo>
                    <a:pt x="10129609" y="1984514"/>
                  </a:lnTo>
                  <a:lnTo>
                    <a:pt x="10096449" y="1968436"/>
                  </a:lnTo>
                  <a:lnTo>
                    <a:pt x="10096449" y="1922246"/>
                  </a:lnTo>
                  <a:lnTo>
                    <a:pt x="10129609" y="1912975"/>
                  </a:lnTo>
                  <a:lnTo>
                    <a:pt x="10129609" y="1858594"/>
                  </a:lnTo>
                  <a:lnTo>
                    <a:pt x="10129609" y="1835886"/>
                  </a:lnTo>
                  <a:lnTo>
                    <a:pt x="10162769" y="1832559"/>
                  </a:lnTo>
                  <a:lnTo>
                    <a:pt x="10162769" y="1780451"/>
                  </a:lnTo>
                  <a:lnTo>
                    <a:pt x="10195928" y="1802384"/>
                  </a:lnTo>
                  <a:lnTo>
                    <a:pt x="10195928" y="0"/>
                  </a:lnTo>
                  <a:lnTo>
                    <a:pt x="10129609" y="0"/>
                  </a:lnTo>
                  <a:lnTo>
                    <a:pt x="10129609" y="337794"/>
                  </a:lnTo>
                  <a:lnTo>
                    <a:pt x="10129609" y="349097"/>
                  </a:lnTo>
                  <a:lnTo>
                    <a:pt x="10129609" y="1339557"/>
                  </a:lnTo>
                  <a:lnTo>
                    <a:pt x="10096449" y="1360881"/>
                  </a:lnTo>
                  <a:lnTo>
                    <a:pt x="10096449" y="1350899"/>
                  </a:lnTo>
                  <a:lnTo>
                    <a:pt x="10129609" y="1339557"/>
                  </a:lnTo>
                  <a:lnTo>
                    <a:pt x="10129609" y="1164856"/>
                  </a:lnTo>
                  <a:lnTo>
                    <a:pt x="10096449" y="1176502"/>
                  </a:lnTo>
                  <a:lnTo>
                    <a:pt x="10096449" y="1159192"/>
                  </a:lnTo>
                  <a:lnTo>
                    <a:pt x="10129609" y="1159192"/>
                  </a:lnTo>
                  <a:lnTo>
                    <a:pt x="10129609" y="724458"/>
                  </a:lnTo>
                  <a:lnTo>
                    <a:pt x="10096449" y="723658"/>
                  </a:lnTo>
                  <a:lnTo>
                    <a:pt x="10096449" y="697103"/>
                  </a:lnTo>
                  <a:lnTo>
                    <a:pt x="10129609" y="712622"/>
                  </a:lnTo>
                  <a:lnTo>
                    <a:pt x="10129609" y="603161"/>
                  </a:lnTo>
                  <a:lnTo>
                    <a:pt x="10096449" y="627583"/>
                  </a:lnTo>
                  <a:lnTo>
                    <a:pt x="10096449" y="567550"/>
                  </a:lnTo>
                  <a:lnTo>
                    <a:pt x="10129609" y="560590"/>
                  </a:lnTo>
                  <a:lnTo>
                    <a:pt x="10129609" y="349097"/>
                  </a:lnTo>
                  <a:lnTo>
                    <a:pt x="10096449" y="353936"/>
                  </a:lnTo>
                  <a:lnTo>
                    <a:pt x="10096449" y="343446"/>
                  </a:lnTo>
                  <a:lnTo>
                    <a:pt x="10129609" y="337794"/>
                  </a:lnTo>
                  <a:lnTo>
                    <a:pt x="10129609" y="0"/>
                  </a:lnTo>
                  <a:lnTo>
                    <a:pt x="10063277" y="0"/>
                  </a:lnTo>
                  <a:lnTo>
                    <a:pt x="10063277" y="820826"/>
                  </a:lnTo>
                  <a:lnTo>
                    <a:pt x="9811334" y="820826"/>
                  </a:lnTo>
                  <a:lnTo>
                    <a:pt x="9811334" y="1142873"/>
                  </a:lnTo>
                  <a:lnTo>
                    <a:pt x="9794240" y="1142873"/>
                  </a:lnTo>
                  <a:lnTo>
                    <a:pt x="9799371" y="1126553"/>
                  </a:lnTo>
                  <a:lnTo>
                    <a:pt x="9811334" y="1142873"/>
                  </a:lnTo>
                  <a:lnTo>
                    <a:pt x="9811334" y="820826"/>
                  </a:lnTo>
                  <a:lnTo>
                    <a:pt x="9575495" y="820826"/>
                  </a:lnTo>
                  <a:lnTo>
                    <a:pt x="9575495" y="1126553"/>
                  </a:lnTo>
                  <a:lnTo>
                    <a:pt x="9568129" y="1142873"/>
                  </a:lnTo>
                  <a:lnTo>
                    <a:pt x="9504566" y="1142873"/>
                  </a:lnTo>
                  <a:lnTo>
                    <a:pt x="9530423" y="1126553"/>
                  </a:lnTo>
                  <a:lnTo>
                    <a:pt x="9575495" y="1126553"/>
                  </a:lnTo>
                  <a:lnTo>
                    <a:pt x="9575495" y="820826"/>
                  </a:lnTo>
                  <a:lnTo>
                    <a:pt x="9414548" y="820826"/>
                  </a:lnTo>
                  <a:lnTo>
                    <a:pt x="9414548" y="1142873"/>
                  </a:lnTo>
                  <a:lnTo>
                    <a:pt x="9402877" y="1142873"/>
                  </a:lnTo>
                  <a:lnTo>
                    <a:pt x="9402013" y="1126553"/>
                  </a:lnTo>
                  <a:lnTo>
                    <a:pt x="9414548" y="1142873"/>
                  </a:lnTo>
                  <a:lnTo>
                    <a:pt x="9414548" y="820826"/>
                  </a:lnTo>
                  <a:lnTo>
                    <a:pt x="8963038" y="820826"/>
                  </a:lnTo>
                  <a:lnTo>
                    <a:pt x="8963038" y="1142873"/>
                  </a:lnTo>
                  <a:lnTo>
                    <a:pt x="8923503" y="1142873"/>
                  </a:lnTo>
                  <a:lnTo>
                    <a:pt x="8935822" y="1126553"/>
                  </a:lnTo>
                  <a:lnTo>
                    <a:pt x="8949677" y="1126553"/>
                  </a:lnTo>
                  <a:lnTo>
                    <a:pt x="8963038" y="1142873"/>
                  </a:lnTo>
                  <a:lnTo>
                    <a:pt x="8963038" y="820826"/>
                  </a:lnTo>
                  <a:lnTo>
                    <a:pt x="8750897" y="820826"/>
                  </a:lnTo>
                  <a:lnTo>
                    <a:pt x="8750897" y="1126553"/>
                  </a:lnTo>
                  <a:lnTo>
                    <a:pt x="8738895" y="1142873"/>
                  </a:lnTo>
                  <a:lnTo>
                    <a:pt x="8728316" y="1142873"/>
                  </a:lnTo>
                  <a:lnTo>
                    <a:pt x="8750897" y="1126553"/>
                  </a:lnTo>
                  <a:lnTo>
                    <a:pt x="8750897" y="820826"/>
                  </a:lnTo>
                  <a:lnTo>
                    <a:pt x="8284172" y="820826"/>
                  </a:lnTo>
                  <a:lnTo>
                    <a:pt x="8284172" y="1110246"/>
                  </a:lnTo>
                  <a:lnTo>
                    <a:pt x="8229016" y="1110246"/>
                  </a:lnTo>
                  <a:lnTo>
                    <a:pt x="8225498" y="1126553"/>
                  </a:lnTo>
                  <a:lnTo>
                    <a:pt x="8201457" y="1126553"/>
                  </a:lnTo>
                  <a:lnTo>
                    <a:pt x="8218767" y="1110246"/>
                  </a:lnTo>
                  <a:lnTo>
                    <a:pt x="8209267" y="1110246"/>
                  </a:lnTo>
                  <a:lnTo>
                    <a:pt x="8211718" y="1093927"/>
                  </a:lnTo>
                  <a:lnTo>
                    <a:pt x="8260956" y="1093927"/>
                  </a:lnTo>
                  <a:lnTo>
                    <a:pt x="8284172" y="1110246"/>
                  </a:lnTo>
                  <a:lnTo>
                    <a:pt x="8284172" y="820826"/>
                  </a:lnTo>
                  <a:lnTo>
                    <a:pt x="8186318" y="820826"/>
                  </a:lnTo>
                  <a:lnTo>
                    <a:pt x="8186318" y="1110246"/>
                  </a:lnTo>
                  <a:lnTo>
                    <a:pt x="8158124" y="1110246"/>
                  </a:lnTo>
                  <a:lnTo>
                    <a:pt x="8143888" y="1097483"/>
                  </a:lnTo>
                  <a:lnTo>
                    <a:pt x="8143888" y="1126553"/>
                  </a:lnTo>
                  <a:lnTo>
                    <a:pt x="8134070" y="1142873"/>
                  </a:lnTo>
                  <a:lnTo>
                    <a:pt x="8068157" y="1142873"/>
                  </a:lnTo>
                  <a:lnTo>
                    <a:pt x="8083905" y="1126553"/>
                  </a:lnTo>
                  <a:lnTo>
                    <a:pt x="8143888" y="1126553"/>
                  </a:lnTo>
                  <a:lnTo>
                    <a:pt x="8143888" y="1097483"/>
                  </a:lnTo>
                  <a:lnTo>
                    <a:pt x="8139938" y="1093927"/>
                  </a:lnTo>
                  <a:lnTo>
                    <a:pt x="8180946" y="1093927"/>
                  </a:lnTo>
                  <a:lnTo>
                    <a:pt x="8186318" y="1110246"/>
                  </a:lnTo>
                  <a:lnTo>
                    <a:pt x="8186318" y="820826"/>
                  </a:lnTo>
                  <a:lnTo>
                    <a:pt x="8054911" y="820826"/>
                  </a:lnTo>
                  <a:lnTo>
                    <a:pt x="8054911" y="1126553"/>
                  </a:lnTo>
                  <a:lnTo>
                    <a:pt x="8047228" y="1142873"/>
                  </a:lnTo>
                  <a:lnTo>
                    <a:pt x="7997241" y="1142873"/>
                  </a:lnTo>
                  <a:lnTo>
                    <a:pt x="8005051" y="1126553"/>
                  </a:lnTo>
                  <a:lnTo>
                    <a:pt x="8054911" y="1126553"/>
                  </a:lnTo>
                  <a:lnTo>
                    <a:pt x="8054911" y="820826"/>
                  </a:lnTo>
                  <a:lnTo>
                    <a:pt x="7590498" y="820826"/>
                  </a:lnTo>
                  <a:lnTo>
                    <a:pt x="7590498" y="1110246"/>
                  </a:lnTo>
                  <a:lnTo>
                    <a:pt x="7528979" y="1110246"/>
                  </a:lnTo>
                  <a:lnTo>
                    <a:pt x="7539545" y="1093927"/>
                  </a:lnTo>
                  <a:lnTo>
                    <a:pt x="7585697" y="1093927"/>
                  </a:lnTo>
                  <a:lnTo>
                    <a:pt x="7590498" y="1110246"/>
                  </a:lnTo>
                  <a:lnTo>
                    <a:pt x="7590498" y="820826"/>
                  </a:lnTo>
                  <a:lnTo>
                    <a:pt x="7442251" y="820826"/>
                  </a:lnTo>
                  <a:lnTo>
                    <a:pt x="7442251" y="1110246"/>
                  </a:lnTo>
                  <a:lnTo>
                    <a:pt x="7417892" y="1110246"/>
                  </a:lnTo>
                  <a:lnTo>
                    <a:pt x="7435672" y="1093927"/>
                  </a:lnTo>
                  <a:lnTo>
                    <a:pt x="7442251" y="1110246"/>
                  </a:lnTo>
                  <a:lnTo>
                    <a:pt x="7442251" y="820826"/>
                  </a:lnTo>
                  <a:lnTo>
                    <a:pt x="7335342" y="820826"/>
                  </a:lnTo>
                  <a:lnTo>
                    <a:pt x="7335342" y="1126553"/>
                  </a:lnTo>
                  <a:lnTo>
                    <a:pt x="7294842" y="1126553"/>
                  </a:lnTo>
                  <a:lnTo>
                    <a:pt x="7305141" y="1110246"/>
                  </a:lnTo>
                  <a:lnTo>
                    <a:pt x="7325284" y="1110246"/>
                  </a:lnTo>
                  <a:lnTo>
                    <a:pt x="7335342" y="1126553"/>
                  </a:lnTo>
                  <a:lnTo>
                    <a:pt x="7335342" y="820826"/>
                  </a:lnTo>
                  <a:lnTo>
                    <a:pt x="7217092" y="820826"/>
                  </a:lnTo>
                  <a:lnTo>
                    <a:pt x="7217092" y="1110246"/>
                  </a:lnTo>
                  <a:lnTo>
                    <a:pt x="7206831" y="1126553"/>
                  </a:lnTo>
                  <a:lnTo>
                    <a:pt x="7136955" y="1126553"/>
                  </a:lnTo>
                  <a:lnTo>
                    <a:pt x="7135914" y="1110246"/>
                  </a:lnTo>
                  <a:lnTo>
                    <a:pt x="7217092" y="1110246"/>
                  </a:lnTo>
                  <a:lnTo>
                    <a:pt x="7217092" y="820826"/>
                  </a:lnTo>
                  <a:lnTo>
                    <a:pt x="7201916" y="820826"/>
                  </a:lnTo>
                  <a:lnTo>
                    <a:pt x="7201916" y="1093927"/>
                  </a:lnTo>
                  <a:lnTo>
                    <a:pt x="7168388" y="1093927"/>
                  </a:lnTo>
                  <a:lnTo>
                    <a:pt x="7173506" y="1077607"/>
                  </a:lnTo>
                  <a:lnTo>
                    <a:pt x="7189152" y="1077607"/>
                  </a:lnTo>
                  <a:lnTo>
                    <a:pt x="7201916" y="1093927"/>
                  </a:lnTo>
                  <a:lnTo>
                    <a:pt x="7201916" y="820826"/>
                  </a:lnTo>
                  <a:lnTo>
                    <a:pt x="7075665" y="820826"/>
                  </a:lnTo>
                  <a:lnTo>
                    <a:pt x="7075665" y="1093927"/>
                  </a:lnTo>
                  <a:lnTo>
                    <a:pt x="7010298" y="1093927"/>
                  </a:lnTo>
                  <a:lnTo>
                    <a:pt x="6978053" y="1093927"/>
                  </a:lnTo>
                  <a:lnTo>
                    <a:pt x="6969290" y="1077607"/>
                  </a:lnTo>
                  <a:lnTo>
                    <a:pt x="7006171" y="1077607"/>
                  </a:lnTo>
                  <a:lnTo>
                    <a:pt x="7010298" y="1093927"/>
                  </a:lnTo>
                  <a:lnTo>
                    <a:pt x="7025284" y="1077607"/>
                  </a:lnTo>
                  <a:lnTo>
                    <a:pt x="7065734" y="1077607"/>
                  </a:lnTo>
                  <a:lnTo>
                    <a:pt x="7075665" y="1093927"/>
                  </a:lnTo>
                  <a:lnTo>
                    <a:pt x="7075665" y="820826"/>
                  </a:lnTo>
                  <a:lnTo>
                    <a:pt x="6723227" y="820826"/>
                  </a:lnTo>
                  <a:lnTo>
                    <a:pt x="6723227" y="1110246"/>
                  </a:lnTo>
                  <a:lnTo>
                    <a:pt x="6696697" y="1110246"/>
                  </a:lnTo>
                  <a:lnTo>
                    <a:pt x="6694995" y="1093927"/>
                  </a:lnTo>
                  <a:lnTo>
                    <a:pt x="6722872" y="1093927"/>
                  </a:lnTo>
                  <a:lnTo>
                    <a:pt x="6723227" y="1110246"/>
                  </a:lnTo>
                  <a:lnTo>
                    <a:pt x="6723227" y="820826"/>
                  </a:lnTo>
                  <a:lnTo>
                    <a:pt x="5618340" y="820826"/>
                  </a:lnTo>
                  <a:lnTo>
                    <a:pt x="5618340" y="956094"/>
                  </a:lnTo>
                  <a:lnTo>
                    <a:pt x="5618340" y="981011"/>
                  </a:lnTo>
                  <a:lnTo>
                    <a:pt x="5618340" y="998651"/>
                  </a:lnTo>
                  <a:lnTo>
                    <a:pt x="5618340" y="1054900"/>
                  </a:lnTo>
                  <a:lnTo>
                    <a:pt x="5618340" y="1056144"/>
                  </a:lnTo>
                  <a:lnTo>
                    <a:pt x="5613019" y="1054379"/>
                  </a:lnTo>
                  <a:lnTo>
                    <a:pt x="5618340" y="1054900"/>
                  </a:lnTo>
                  <a:lnTo>
                    <a:pt x="5618340" y="998651"/>
                  </a:lnTo>
                  <a:lnTo>
                    <a:pt x="5613019" y="997572"/>
                  </a:lnTo>
                  <a:lnTo>
                    <a:pt x="5613019" y="1015555"/>
                  </a:lnTo>
                  <a:lnTo>
                    <a:pt x="5582475" y="997356"/>
                  </a:lnTo>
                  <a:lnTo>
                    <a:pt x="5582475" y="988834"/>
                  </a:lnTo>
                  <a:lnTo>
                    <a:pt x="5613019" y="984885"/>
                  </a:lnTo>
                  <a:lnTo>
                    <a:pt x="5613019" y="983094"/>
                  </a:lnTo>
                  <a:lnTo>
                    <a:pt x="5618340" y="981011"/>
                  </a:lnTo>
                  <a:lnTo>
                    <a:pt x="5618340" y="956094"/>
                  </a:lnTo>
                  <a:lnTo>
                    <a:pt x="5613019" y="954582"/>
                  </a:lnTo>
                  <a:lnTo>
                    <a:pt x="5613019" y="924890"/>
                  </a:lnTo>
                  <a:lnTo>
                    <a:pt x="5582475" y="920203"/>
                  </a:lnTo>
                  <a:lnTo>
                    <a:pt x="5582475" y="855383"/>
                  </a:lnTo>
                  <a:lnTo>
                    <a:pt x="5613019" y="855383"/>
                  </a:lnTo>
                  <a:lnTo>
                    <a:pt x="5613019" y="834009"/>
                  </a:lnTo>
                  <a:lnTo>
                    <a:pt x="5582475" y="834009"/>
                  </a:lnTo>
                  <a:lnTo>
                    <a:pt x="5582475" y="786485"/>
                  </a:lnTo>
                  <a:lnTo>
                    <a:pt x="5135410" y="786485"/>
                  </a:lnTo>
                  <a:lnTo>
                    <a:pt x="5135410" y="707644"/>
                  </a:lnTo>
                  <a:lnTo>
                    <a:pt x="5028958" y="707644"/>
                  </a:lnTo>
                  <a:lnTo>
                    <a:pt x="5028958" y="2779014"/>
                  </a:lnTo>
                  <a:lnTo>
                    <a:pt x="5028958" y="2793466"/>
                  </a:lnTo>
                  <a:lnTo>
                    <a:pt x="5028958" y="2859392"/>
                  </a:lnTo>
                  <a:lnTo>
                    <a:pt x="5028958" y="2892933"/>
                  </a:lnTo>
                  <a:lnTo>
                    <a:pt x="4995786" y="2903347"/>
                  </a:lnTo>
                  <a:lnTo>
                    <a:pt x="5028958" y="2906217"/>
                  </a:lnTo>
                  <a:lnTo>
                    <a:pt x="5028958" y="2931858"/>
                  </a:lnTo>
                  <a:lnTo>
                    <a:pt x="4995786" y="2923552"/>
                  </a:lnTo>
                  <a:lnTo>
                    <a:pt x="4995786" y="3051848"/>
                  </a:lnTo>
                  <a:lnTo>
                    <a:pt x="4995786" y="3058388"/>
                  </a:lnTo>
                  <a:lnTo>
                    <a:pt x="4995786" y="3103156"/>
                  </a:lnTo>
                  <a:lnTo>
                    <a:pt x="4995786" y="3122536"/>
                  </a:lnTo>
                  <a:lnTo>
                    <a:pt x="4982908" y="3122079"/>
                  </a:lnTo>
                  <a:lnTo>
                    <a:pt x="4982908" y="3103067"/>
                  </a:lnTo>
                  <a:lnTo>
                    <a:pt x="4995786" y="3103156"/>
                  </a:lnTo>
                  <a:lnTo>
                    <a:pt x="4995786" y="3058388"/>
                  </a:lnTo>
                  <a:lnTo>
                    <a:pt x="4982908" y="3056547"/>
                  </a:lnTo>
                  <a:lnTo>
                    <a:pt x="4982908" y="3052546"/>
                  </a:lnTo>
                  <a:lnTo>
                    <a:pt x="4995786" y="3051848"/>
                  </a:lnTo>
                  <a:lnTo>
                    <a:pt x="4995786" y="2923552"/>
                  </a:lnTo>
                  <a:lnTo>
                    <a:pt x="4995786" y="2903347"/>
                  </a:lnTo>
                  <a:lnTo>
                    <a:pt x="4995786" y="2852267"/>
                  </a:lnTo>
                  <a:lnTo>
                    <a:pt x="5028958" y="2859392"/>
                  </a:lnTo>
                  <a:lnTo>
                    <a:pt x="5028958" y="2793466"/>
                  </a:lnTo>
                  <a:lnTo>
                    <a:pt x="4995786" y="2797619"/>
                  </a:lnTo>
                  <a:lnTo>
                    <a:pt x="4995786" y="2770149"/>
                  </a:lnTo>
                  <a:lnTo>
                    <a:pt x="5028958" y="2779014"/>
                  </a:lnTo>
                  <a:lnTo>
                    <a:pt x="5028958" y="707644"/>
                  </a:lnTo>
                  <a:lnTo>
                    <a:pt x="4995786" y="707644"/>
                  </a:lnTo>
                  <a:lnTo>
                    <a:pt x="4995786" y="2033955"/>
                  </a:lnTo>
                  <a:lnTo>
                    <a:pt x="4995786" y="2068195"/>
                  </a:lnTo>
                  <a:lnTo>
                    <a:pt x="4995786" y="2607653"/>
                  </a:lnTo>
                  <a:lnTo>
                    <a:pt x="4982908" y="2612453"/>
                  </a:lnTo>
                  <a:lnTo>
                    <a:pt x="4982908" y="2604605"/>
                  </a:lnTo>
                  <a:lnTo>
                    <a:pt x="4995786" y="2603081"/>
                  </a:lnTo>
                  <a:lnTo>
                    <a:pt x="4995786" y="2535440"/>
                  </a:lnTo>
                  <a:lnTo>
                    <a:pt x="4982908" y="2538298"/>
                  </a:lnTo>
                  <a:lnTo>
                    <a:pt x="4982908" y="2502077"/>
                  </a:lnTo>
                  <a:lnTo>
                    <a:pt x="4995786" y="2503373"/>
                  </a:lnTo>
                  <a:lnTo>
                    <a:pt x="4995786" y="2443594"/>
                  </a:lnTo>
                  <a:lnTo>
                    <a:pt x="4982908" y="2442210"/>
                  </a:lnTo>
                  <a:lnTo>
                    <a:pt x="4982908" y="2408339"/>
                  </a:lnTo>
                  <a:lnTo>
                    <a:pt x="4995786" y="2407958"/>
                  </a:lnTo>
                  <a:lnTo>
                    <a:pt x="4995786" y="2118080"/>
                  </a:lnTo>
                  <a:lnTo>
                    <a:pt x="4982908" y="2113178"/>
                  </a:lnTo>
                  <a:lnTo>
                    <a:pt x="4982908" y="2086813"/>
                  </a:lnTo>
                  <a:lnTo>
                    <a:pt x="4995786" y="2089569"/>
                  </a:lnTo>
                  <a:lnTo>
                    <a:pt x="4995786" y="2068195"/>
                  </a:lnTo>
                  <a:lnTo>
                    <a:pt x="4982908" y="2068855"/>
                  </a:lnTo>
                  <a:lnTo>
                    <a:pt x="4982908" y="2027694"/>
                  </a:lnTo>
                  <a:lnTo>
                    <a:pt x="4995786" y="2033955"/>
                  </a:lnTo>
                  <a:lnTo>
                    <a:pt x="4995786" y="707644"/>
                  </a:lnTo>
                  <a:lnTo>
                    <a:pt x="4929467" y="707644"/>
                  </a:lnTo>
                  <a:lnTo>
                    <a:pt x="4929467" y="956221"/>
                  </a:lnTo>
                  <a:lnTo>
                    <a:pt x="4929467" y="964526"/>
                  </a:lnTo>
                  <a:lnTo>
                    <a:pt x="4909718" y="966673"/>
                  </a:lnTo>
                  <a:lnTo>
                    <a:pt x="4909718" y="3668204"/>
                  </a:lnTo>
                  <a:lnTo>
                    <a:pt x="4909718" y="3712083"/>
                  </a:lnTo>
                  <a:lnTo>
                    <a:pt x="4876558" y="3703231"/>
                  </a:lnTo>
                  <a:lnTo>
                    <a:pt x="4876558" y="3708196"/>
                  </a:lnTo>
                  <a:lnTo>
                    <a:pt x="4843386" y="3717086"/>
                  </a:lnTo>
                  <a:lnTo>
                    <a:pt x="4876558" y="3718750"/>
                  </a:lnTo>
                  <a:lnTo>
                    <a:pt x="4876558" y="3728186"/>
                  </a:lnTo>
                  <a:lnTo>
                    <a:pt x="4843386" y="3725418"/>
                  </a:lnTo>
                  <a:lnTo>
                    <a:pt x="4843386" y="3775545"/>
                  </a:lnTo>
                  <a:lnTo>
                    <a:pt x="4876558" y="3781298"/>
                  </a:lnTo>
                  <a:lnTo>
                    <a:pt x="4876558" y="3764496"/>
                  </a:lnTo>
                  <a:lnTo>
                    <a:pt x="4909718" y="3781514"/>
                  </a:lnTo>
                  <a:lnTo>
                    <a:pt x="4909718" y="3789476"/>
                  </a:lnTo>
                  <a:lnTo>
                    <a:pt x="4909718" y="3853637"/>
                  </a:lnTo>
                  <a:lnTo>
                    <a:pt x="4909718" y="3864038"/>
                  </a:lnTo>
                  <a:lnTo>
                    <a:pt x="4881435" y="3864038"/>
                  </a:lnTo>
                  <a:lnTo>
                    <a:pt x="4881435" y="3849916"/>
                  </a:lnTo>
                  <a:lnTo>
                    <a:pt x="4909718" y="3853637"/>
                  </a:lnTo>
                  <a:lnTo>
                    <a:pt x="4909718" y="3789476"/>
                  </a:lnTo>
                  <a:lnTo>
                    <a:pt x="4876558" y="3793172"/>
                  </a:lnTo>
                  <a:lnTo>
                    <a:pt x="4876558" y="3794836"/>
                  </a:lnTo>
                  <a:lnTo>
                    <a:pt x="4843386" y="3806088"/>
                  </a:lnTo>
                  <a:lnTo>
                    <a:pt x="4843386" y="3813429"/>
                  </a:lnTo>
                  <a:lnTo>
                    <a:pt x="4876558" y="3821493"/>
                  </a:lnTo>
                  <a:lnTo>
                    <a:pt x="4876558" y="3833495"/>
                  </a:lnTo>
                  <a:lnTo>
                    <a:pt x="4852378" y="3833495"/>
                  </a:lnTo>
                  <a:lnTo>
                    <a:pt x="4852378" y="3864038"/>
                  </a:lnTo>
                  <a:lnTo>
                    <a:pt x="4764290" y="3864038"/>
                  </a:lnTo>
                  <a:lnTo>
                    <a:pt x="4757928" y="3833495"/>
                  </a:lnTo>
                  <a:lnTo>
                    <a:pt x="4717567" y="3833495"/>
                  </a:lnTo>
                  <a:lnTo>
                    <a:pt x="4705845" y="3802951"/>
                  </a:lnTo>
                  <a:lnTo>
                    <a:pt x="4695177" y="3802951"/>
                  </a:lnTo>
                  <a:lnTo>
                    <a:pt x="4678832" y="3833495"/>
                  </a:lnTo>
                  <a:lnTo>
                    <a:pt x="4676406" y="3833495"/>
                  </a:lnTo>
                  <a:lnTo>
                    <a:pt x="4671034" y="3864038"/>
                  </a:lnTo>
                  <a:lnTo>
                    <a:pt x="4659452" y="3864038"/>
                  </a:lnTo>
                  <a:lnTo>
                    <a:pt x="4634725" y="3833495"/>
                  </a:lnTo>
                  <a:lnTo>
                    <a:pt x="4659147" y="3833495"/>
                  </a:lnTo>
                  <a:lnTo>
                    <a:pt x="4650791" y="3802951"/>
                  </a:lnTo>
                  <a:lnTo>
                    <a:pt x="4577931" y="3802951"/>
                  </a:lnTo>
                  <a:lnTo>
                    <a:pt x="4581957" y="3833495"/>
                  </a:lnTo>
                  <a:lnTo>
                    <a:pt x="4573448" y="3833495"/>
                  </a:lnTo>
                  <a:lnTo>
                    <a:pt x="4567123" y="3802951"/>
                  </a:lnTo>
                  <a:lnTo>
                    <a:pt x="4560963" y="3802951"/>
                  </a:lnTo>
                  <a:lnTo>
                    <a:pt x="4552899" y="3833495"/>
                  </a:lnTo>
                  <a:lnTo>
                    <a:pt x="4545685" y="3833495"/>
                  </a:lnTo>
                  <a:lnTo>
                    <a:pt x="4558550" y="3864038"/>
                  </a:lnTo>
                  <a:lnTo>
                    <a:pt x="4494784" y="3864038"/>
                  </a:lnTo>
                  <a:lnTo>
                    <a:pt x="4500118" y="3833495"/>
                  </a:lnTo>
                  <a:lnTo>
                    <a:pt x="4524083" y="3833495"/>
                  </a:lnTo>
                  <a:lnTo>
                    <a:pt x="4500943" y="3802951"/>
                  </a:lnTo>
                  <a:lnTo>
                    <a:pt x="4482185" y="3802951"/>
                  </a:lnTo>
                  <a:lnTo>
                    <a:pt x="4466526" y="3833495"/>
                  </a:lnTo>
                  <a:lnTo>
                    <a:pt x="4081335" y="3833495"/>
                  </a:lnTo>
                  <a:lnTo>
                    <a:pt x="4081335" y="3955351"/>
                  </a:lnTo>
                  <a:lnTo>
                    <a:pt x="4054995" y="3955351"/>
                  </a:lnTo>
                  <a:lnTo>
                    <a:pt x="4054716" y="3931526"/>
                  </a:lnTo>
                  <a:lnTo>
                    <a:pt x="4080065" y="3931526"/>
                  </a:lnTo>
                  <a:lnTo>
                    <a:pt x="4081335" y="3955351"/>
                  </a:lnTo>
                  <a:lnTo>
                    <a:pt x="4081335" y="3833495"/>
                  </a:lnTo>
                  <a:lnTo>
                    <a:pt x="3994150" y="3833495"/>
                  </a:lnTo>
                  <a:lnTo>
                    <a:pt x="3994150" y="3955351"/>
                  </a:lnTo>
                  <a:lnTo>
                    <a:pt x="3985272" y="3955351"/>
                  </a:lnTo>
                  <a:lnTo>
                    <a:pt x="3987152" y="3931526"/>
                  </a:lnTo>
                  <a:lnTo>
                    <a:pt x="3989108" y="3931526"/>
                  </a:lnTo>
                  <a:lnTo>
                    <a:pt x="3994150" y="3955351"/>
                  </a:lnTo>
                  <a:lnTo>
                    <a:pt x="3994150" y="3833495"/>
                  </a:lnTo>
                  <a:lnTo>
                    <a:pt x="3966057" y="3833495"/>
                  </a:lnTo>
                  <a:lnTo>
                    <a:pt x="3943896" y="3802951"/>
                  </a:lnTo>
                  <a:lnTo>
                    <a:pt x="4046474" y="3802951"/>
                  </a:lnTo>
                  <a:lnTo>
                    <a:pt x="4049814" y="3772408"/>
                  </a:lnTo>
                  <a:lnTo>
                    <a:pt x="4040530" y="3772408"/>
                  </a:lnTo>
                  <a:lnTo>
                    <a:pt x="4036593" y="3741864"/>
                  </a:lnTo>
                  <a:lnTo>
                    <a:pt x="4016311" y="3741864"/>
                  </a:lnTo>
                  <a:lnTo>
                    <a:pt x="4014038" y="3772408"/>
                  </a:lnTo>
                  <a:lnTo>
                    <a:pt x="3939425" y="3772408"/>
                  </a:lnTo>
                  <a:lnTo>
                    <a:pt x="3928935" y="3757206"/>
                  </a:lnTo>
                  <a:lnTo>
                    <a:pt x="3928935" y="3802951"/>
                  </a:lnTo>
                  <a:lnTo>
                    <a:pt x="3902595" y="3802951"/>
                  </a:lnTo>
                  <a:lnTo>
                    <a:pt x="3902252" y="3772408"/>
                  </a:lnTo>
                  <a:lnTo>
                    <a:pt x="3927310" y="3772408"/>
                  </a:lnTo>
                  <a:lnTo>
                    <a:pt x="3928935" y="3802951"/>
                  </a:lnTo>
                  <a:lnTo>
                    <a:pt x="3928935" y="3757206"/>
                  </a:lnTo>
                  <a:lnTo>
                    <a:pt x="3918356" y="3741864"/>
                  </a:lnTo>
                  <a:lnTo>
                    <a:pt x="3872903" y="3741864"/>
                  </a:lnTo>
                  <a:lnTo>
                    <a:pt x="3862743" y="3772408"/>
                  </a:lnTo>
                  <a:lnTo>
                    <a:pt x="3835298" y="3772408"/>
                  </a:lnTo>
                  <a:lnTo>
                    <a:pt x="3841750" y="3802951"/>
                  </a:lnTo>
                  <a:lnTo>
                    <a:pt x="3832872" y="3802951"/>
                  </a:lnTo>
                  <a:lnTo>
                    <a:pt x="3835298" y="3772408"/>
                  </a:lnTo>
                  <a:lnTo>
                    <a:pt x="3822217" y="3772408"/>
                  </a:lnTo>
                  <a:lnTo>
                    <a:pt x="3822217" y="3985895"/>
                  </a:lnTo>
                  <a:lnTo>
                    <a:pt x="3787368" y="3985895"/>
                  </a:lnTo>
                  <a:lnTo>
                    <a:pt x="3783469" y="3955351"/>
                  </a:lnTo>
                  <a:lnTo>
                    <a:pt x="3769322" y="3985895"/>
                  </a:lnTo>
                  <a:lnTo>
                    <a:pt x="3731107" y="3985895"/>
                  </a:lnTo>
                  <a:lnTo>
                    <a:pt x="3721722" y="3955351"/>
                  </a:lnTo>
                  <a:lnTo>
                    <a:pt x="3783469" y="3955351"/>
                  </a:lnTo>
                  <a:lnTo>
                    <a:pt x="3813924" y="3955351"/>
                  </a:lnTo>
                  <a:lnTo>
                    <a:pt x="3822217" y="3985895"/>
                  </a:lnTo>
                  <a:lnTo>
                    <a:pt x="3822217" y="3772408"/>
                  </a:lnTo>
                  <a:lnTo>
                    <a:pt x="3669817" y="3772408"/>
                  </a:lnTo>
                  <a:lnTo>
                    <a:pt x="3669817" y="3833495"/>
                  </a:lnTo>
                  <a:lnTo>
                    <a:pt x="3639782" y="3833495"/>
                  </a:lnTo>
                  <a:lnTo>
                    <a:pt x="3639782" y="3955351"/>
                  </a:lnTo>
                  <a:lnTo>
                    <a:pt x="3634130" y="3985895"/>
                  </a:lnTo>
                  <a:lnTo>
                    <a:pt x="3614509" y="3985895"/>
                  </a:lnTo>
                  <a:lnTo>
                    <a:pt x="3602456" y="3955351"/>
                  </a:lnTo>
                  <a:lnTo>
                    <a:pt x="3639782" y="3955351"/>
                  </a:lnTo>
                  <a:lnTo>
                    <a:pt x="3639782" y="3833495"/>
                  </a:lnTo>
                  <a:lnTo>
                    <a:pt x="3634968" y="3833495"/>
                  </a:lnTo>
                  <a:lnTo>
                    <a:pt x="3631069" y="3802951"/>
                  </a:lnTo>
                  <a:lnTo>
                    <a:pt x="3616922" y="3833495"/>
                  </a:lnTo>
                  <a:lnTo>
                    <a:pt x="3578707" y="3833495"/>
                  </a:lnTo>
                  <a:lnTo>
                    <a:pt x="3569322" y="3802951"/>
                  </a:lnTo>
                  <a:lnTo>
                    <a:pt x="3631069" y="3802951"/>
                  </a:lnTo>
                  <a:lnTo>
                    <a:pt x="3661524" y="3802951"/>
                  </a:lnTo>
                  <a:lnTo>
                    <a:pt x="3669817" y="3833495"/>
                  </a:lnTo>
                  <a:lnTo>
                    <a:pt x="3669817" y="3772408"/>
                  </a:lnTo>
                  <a:lnTo>
                    <a:pt x="3593134" y="3772408"/>
                  </a:lnTo>
                  <a:lnTo>
                    <a:pt x="3597973" y="3741864"/>
                  </a:lnTo>
                  <a:lnTo>
                    <a:pt x="3617341" y="3741864"/>
                  </a:lnTo>
                  <a:lnTo>
                    <a:pt x="3609378" y="3711321"/>
                  </a:lnTo>
                  <a:lnTo>
                    <a:pt x="3523640" y="3711321"/>
                  </a:lnTo>
                  <a:lnTo>
                    <a:pt x="3538321" y="3741864"/>
                  </a:lnTo>
                  <a:lnTo>
                    <a:pt x="3514026" y="3741864"/>
                  </a:lnTo>
                  <a:lnTo>
                    <a:pt x="3515639" y="3711321"/>
                  </a:lnTo>
                  <a:lnTo>
                    <a:pt x="3512413" y="3711321"/>
                  </a:lnTo>
                  <a:lnTo>
                    <a:pt x="3512413" y="3772408"/>
                  </a:lnTo>
                  <a:lnTo>
                    <a:pt x="3487382" y="3772408"/>
                  </a:lnTo>
                  <a:lnTo>
                    <a:pt x="3487382" y="3802951"/>
                  </a:lnTo>
                  <a:lnTo>
                    <a:pt x="3481730" y="3833495"/>
                  </a:lnTo>
                  <a:lnTo>
                    <a:pt x="3462109" y="3833495"/>
                  </a:lnTo>
                  <a:lnTo>
                    <a:pt x="3450056" y="3802951"/>
                  </a:lnTo>
                  <a:lnTo>
                    <a:pt x="3487382" y="3802951"/>
                  </a:lnTo>
                  <a:lnTo>
                    <a:pt x="3487382" y="3772408"/>
                  </a:lnTo>
                  <a:lnTo>
                    <a:pt x="3435731" y="3772408"/>
                  </a:lnTo>
                  <a:lnTo>
                    <a:pt x="3445408" y="3741864"/>
                  </a:lnTo>
                  <a:lnTo>
                    <a:pt x="3511423" y="3741864"/>
                  </a:lnTo>
                  <a:lnTo>
                    <a:pt x="3512413" y="3772408"/>
                  </a:lnTo>
                  <a:lnTo>
                    <a:pt x="3512413" y="3711321"/>
                  </a:lnTo>
                  <a:lnTo>
                    <a:pt x="3394722" y="3711321"/>
                  </a:lnTo>
                  <a:lnTo>
                    <a:pt x="3394722" y="3931526"/>
                  </a:lnTo>
                  <a:lnTo>
                    <a:pt x="3381629" y="3955351"/>
                  </a:lnTo>
                  <a:lnTo>
                    <a:pt x="3375431" y="3955351"/>
                  </a:lnTo>
                  <a:lnTo>
                    <a:pt x="3379559" y="3931526"/>
                  </a:lnTo>
                  <a:lnTo>
                    <a:pt x="3394722" y="3931526"/>
                  </a:lnTo>
                  <a:lnTo>
                    <a:pt x="3394722" y="3711321"/>
                  </a:lnTo>
                  <a:lnTo>
                    <a:pt x="3362274" y="3711321"/>
                  </a:lnTo>
                  <a:lnTo>
                    <a:pt x="3362274" y="3741864"/>
                  </a:lnTo>
                  <a:lnTo>
                    <a:pt x="3352546" y="3772408"/>
                  </a:lnTo>
                  <a:lnTo>
                    <a:pt x="3324009" y="3772408"/>
                  </a:lnTo>
                  <a:lnTo>
                    <a:pt x="3342894" y="3741864"/>
                  </a:lnTo>
                  <a:lnTo>
                    <a:pt x="3362274" y="3741864"/>
                  </a:lnTo>
                  <a:lnTo>
                    <a:pt x="3362274" y="3711321"/>
                  </a:lnTo>
                  <a:lnTo>
                    <a:pt x="3291294" y="3711321"/>
                  </a:lnTo>
                  <a:lnTo>
                    <a:pt x="3291294" y="3931526"/>
                  </a:lnTo>
                  <a:lnTo>
                    <a:pt x="3283508" y="3955351"/>
                  </a:lnTo>
                  <a:lnTo>
                    <a:pt x="3239909" y="3955351"/>
                  </a:lnTo>
                  <a:lnTo>
                    <a:pt x="3236366" y="3931526"/>
                  </a:lnTo>
                  <a:lnTo>
                    <a:pt x="3291294" y="3931526"/>
                  </a:lnTo>
                  <a:lnTo>
                    <a:pt x="3291294" y="3711321"/>
                  </a:lnTo>
                  <a:lnTo>
                    <a:pt x="3262680" y="3711321"/>
                  </a:lnTo>
                  <a:lnTo>
                    <a:pt x="3272282" y="3741864"/>
                  </a:lnTo>
                  <a:lnTo>
                    <a:pt x="3246031" y="3741864"/>
                  </a:lnTo>
                  <a:lnTo>
                    <a:pt x="3246031" y="3772408"/>
                  </a:lnTo>
                  <a:lnTo>
                    <a:pt x="3229229" y="3802951"/>
                  </a:lnTo>
                  <a:lnTo>
                    <a:pt x="3223031" y="3802951"/>
                  </a:lnTo>
                  <a:lnTo>
                    <a:pt x="3228327" y="3772408"/>
                  </a:lnTo>
                  <a:lnTo>
                    <a:pt x="3246031" y="3772408"/>
                  </a:lnTo>
                  <a:lnTo>
                    <a:pt x="3246031" y="3741864"/>
                  </a:lnTo>
                  <a:lnTo>
                    <a:pt x="3225850" y="3741864"/>
                  </a:lnTo>
                  <a:lnTo>
                    <a:pt x="3216846" y="3711321"/>
                  </a:lnTo>
                  <a:lnTo>
                    <a:pt x="3158693" y="3711321"/>
                  </a:lnTo>
                  <a:lnTo>
                    <a:pt x="3158693" y="3955351"/>
                  </a:lnTo>
                  <a:lnTo>
                    <a:pt x="3110255" y="3955351"/>
                  </a:lnTo>
                  <a:lnTo>
                    <a:pt x="3111284" y="3931526"/>
                  </a:lnTo>
                  <a:lnTo>
                    <a:pt x="3154870" y="3931526"/>
                  </a:lnTo>
                  <a:lnTo>
                    <a:pt x="3158693" y="3955351"/>
                  </a:lnTo>
                  <a:lnTo>
                    <a:pt x="3158693" y="3711321"/>
                  </a:lnTo>
                  <a:lnTo>
                    <a:pt x="3141091" y="3711321"/>
                  </a:lnTo>
                  <a:lnTo>
                    <a:pt x="3141091" y="3772408"/>
                  </a:lnTo>
                  <a:lnTo>
                    <a:pt x="3131108" y="3802951"/>
                  </a:lnTo>
                  <a:lnTo>
                    <a:pt x="3087509" y="3802951"/>
                  </a:lnTo>
                  <a:lnTo>
                    <a:pt x="3082975" y="3772408"/>
                  </a:lnTo>
                  <a:lnTo>
                    <a:pt x="3141091" y="3772408"/>
                  </a:lnTo>
                  <a:lnTo>
                    <a:pt x="3141091" y="3711321"/>
                  </a:lnTo>
                  <a:lnTo>
                    <a:pt x="3074098" y="3711321"/>
                  </a:lnTo>
                  <a:lnTo>
                    <a:pt x="3074098" y="3741864"/>
                  </a:lnTo>
                  <a:lnTo>
                    <a:pt x="3054718" y="3741864"/>
                  </a:lnTo>
                  <a:lnTo>
                    <a:pt x="3054718" y="3711321"/>
                  </a:lnTo>
                  <a:lnTo>
                    <a:pt x="3019209" y="3711321"/>
                  </a:lnTo>
                  <a:lnTo>
                    <a:pt x="3024047" y="3741864"/>
                  </a:lnTo>
                  <a:lnTo>
                    <a:pt x="3015983" y="3741864"/>
                  </a:lnTo>
                  <a:lnTo>
                    <a:pt x="3015983" y="3772408"/>
                  </a:lnTo>
                  <a:lnTo>
                    <a:pt x="3001403" y="3772408"/>
                  </a:lnTo>
                  <a:lnTo>
                    <a:pt x="3006293" y="3802951"/>
                  </a:lnTo>
                  <a:lnTo>
                    <a:pt x="2957855" y="3802951"/>
                  </a:lnTo>
                  <a:lnTo>
                    <a:pt x="2959176" y="3772408"/>
                  </a:lnTo>
                  <a:lnTo>
                    <a:pt x="2916288" y="3772408"/>
                  </a:lnTo>
                  <a:lnTo>
                    <a:pt x="2883992" y="3741864"/>
                  </a:lnTo>
                  <a:lnTo>
                    <a:pt x="2861805" y="3772408"/>
                  </a:lnTo>
                  <a:lnTo>
                    <a:pt x="2861805" y="3741864"/>
                  </a:lnTo>
                  <a:lnTo>
                    <a:pt x="2881172" y="3741864"/>
                  </a:lnTo>
                  <a:lnTo>
                    <a:pt x="2877870" y="3711321"/>
                  </a:lnTo>
                  <a:lnTo>
                    <a:pt x="2716339" y="3711321"/>
                  </a:lnTo>
                  <a:lnTo>
                    <a:pt x="2716339" y="3955351"/>
                  </a:lnTo>
                  <a:lnTo>
                    <a:pt x="2677591" y="3955351"/>
                  </a:lnTo>
                  <a:lnTo>
                    <a:pt x="2673629" y="3931526"/>
                  </a:lnTo>
                  <a:lnTo>
                    <a:pt x="2702928" y="3931526"/>
                  </a:lnTo>
                  <a:lnTo>
                    <a:pt x="2716339" y="3955351"/>
                  </a:lnTo>
                  <a:lnTo>
                    <a:pt x="2716339" y="3711321"/>
                  </a:lnTo>
                  <a:lnTo>
                    <a:pt x="2708198" y="3711321"/>
                  </a:lnTo>
                  <a:lnTo>
                    <a:pt x="2698750" y="3706393"/>
                  </a:lnTo>
                  <a:lnTo>
                    <a:pt x="2698750" y="3711321"/>
                  </a:lnTo>
                  <a:lnTo>
                    <a:pt x="2691371" y="3741864"/>
                  </a:lnTo>
                  <a:lnTo>
                    <a:pt x="2650325" y="3741864"/>
                  </a:lnTo>
                  <a:lnTo>
                    <a:pt x="2650325" y="3931526"/>
                  </a:lnTo>
                  <a:lnTo>
                    <a:pt x="2648534" y="3955351"/>
                  </a:lnTo>
                  <a:lnTo>
                    <a:pt x="2602014" y="3955351"/>
                  </a:lnTo>
                  <a:lnTo>
                    <a:pt x="2584894" y="3931526"/>
                  </a:lnTo>
                  <a:lnTo>
                    <a:pt x="2650325" y="3931526"/>
                  </a:lnTo>
                  <a:lnTo>
                    <a:pt x="2650325" y="3741864"/>
                  </a:lnTo>
                  <a:lnTo>
                    <a:pt x="2644254" y="3741864"/>
                  </a:lnTo>
                  <a:lnTo>
                    <a:pt x="2651518" y="3711321"/>
                  </a:lnTo>
                  <a:lnTo>
                    <a:pt x="2698750" y="3711321"/>
                  </a:lnTo>
                  <a:lnTo>
                    <a:pt x="2698750" y="3706393"/>
                  </a:lnTo>
                  <a:lnTo>
                    <a:pt x="2649740" y="3680777"/>
                  </a:lnTo>
                  <a:lnTo>
                    <a:pt x="2631744" y="3680777"/>
                  </a:lnTo>
                  <a:lnTo>
                    <a:pt x="2631744" y="3741864"/>
                  </a:lnTo>
                  <a:lnTo>
                    <a:pt x="2563939" y="3741864"/>
                  </a:lnTo>
                  <a:lnTo>
                    <a:pt x="2563939" y="3802951"/>
                  </a:lnTo>
                  <a:lnTo>
                    <a:pt x="2525191" y="3802951"/>
                  </a:lnTo>
                  <a:lnTo>
                    <a:pt x="2520124" y="3772408"/>
                  </a:lnTo>
                  <a:lnTo>
                    <a:pt x="2546756" y="3772408"/>
                  </a:lnTo>
                  <a:lnTo>
                    <a:pt x="2563939" y="3802951"/>
                  </a:lnTo>
                  <a:lnTo>
                    <a:pt x="2563939" y="3741864"/>
                  </a:lnTo>
                  <a:lnTo>
                    <a:pt x="2560205" y="3741864"/>
                  </a:lnTo>
                  <a:lnTo>
                    <a:pt x="2569476" y="3711321"/>
                  </a:lnTo>
                  <a:lnTo>
                    <a:pt x="2615666" y="3711321"/>
                  </a:lnTo>
                  <a:lnTo>
                    <a:pt x="2631744" y="3741864"/>
                  </a:lnTo>
                  <a:lnTo>
                    <a:pt x="2631744" y="3680777"/>
                  </a:lnTo>
                  <a:lnTo>
                    <a:pt x="2505824" y="3680777"/>
                  </a:lnTo>
                  <a:lnTo>
                    <a:pt x="2505824" y="3741864"/>
                  </a:lnTo>
                  <a:lnTo>
                    <a:pt x="2489479" y="3772408"/>
                  </a:lnTo>
                  <a:lnTo>
                    <a:pt x="2498445" y="3772408"/>
                  </a:lnTo>
                  <a:lnTo>
                    <a:pt x="2496134" y="3802951"/>
                  </a:lnTo>
                  <a:lnTo>
                    <a:pt x="2449614" y="3802951"/>
                  </a:lnTo>
                  <a:lnTo>
                    <a:pt x="2427681" y="3772408"/>
                  </a:lnTo>
                  <a:lnTo>
                    <a:pt x="2479789" y="3772408"/>
                  </a:lnTo>
                  <a:lnTo>
                    <a:pt x="2483116" y="3741864"/>
                  </a:lnTo>
                  <a:lnTo>
                    <a:pt x="2505824" y="3741864"/>
                  </a:lnTo>
                  <a:lnTo>
                    <a:pt x="2505824" y="3680777"/>
                  </a:lnTo>
                  <a:lnTo>
                    <a:pt x="2008111" y="3680777"/>
                  </a:lnTo>
                  <a:lnTo>
                    <a:pt x="2008111" y="3711321"/>
                  </a:lnTo>
                  <a:lnTo>
                    <a:pt x="1986788" y="3741864"/>
                  </a:lnTo>
                  <a:lnTo>
                    <a:pt x="1998129" y="3711321"/>
                  </a:lnTo>
                  <a:lnTo>
                    <a:pt x="2008111" y="3711321"/>
                  </a:lnTo>
                  <a:lnTo>
                    <a:pt x="2008111" y="3680777"/>
                  </a:lnTo>
                  <a:lnTo>
                    <a:pt x="1823732" y="3680777"/>
                  </a:lnTo>
                  <a:lnTo>
                    <a:pt x="1823732" y="3711321"/>
                  </a:lnTo>
                  <a:lnTo>
                    <a:pt x="1812086" y="3741864"/>
                  </a:lnTo>
                  <a:lnTo>
                    <a:pt x="1799005" y="3741864"/>
                  </a:lnTo>
                  <a:lnTo>
                    <a:pt x="1786382" y="3711321"/>
                  </a:lnTo>
                  <a:lnTo>
                    <a:pt x="1823732" y="3711321"/>
                  </a:lnTo>
                  <a:lnTo>
                    <a:pt x="1823732" y="3680777"/>
                  </a:lnTo>
                  <a:lnTo>
                    <a:pt x="1768843" y="3680777"/>
                  </a:lnTo>
                  <a:lnTo>
                    <a:pt x="1768843" y="3711321"/>
                  </a:lnTo>
                  <a:lnTo>
                    <a:pt x="1766417" y="3741864"/>
                  </a:lnTo>
                  <a:lnTo>
                    <a:pt x="1757540" y="3741864"/>
                  </a:lnTo>
                  <a:lnTo>
                    <a:pt x="1752701" y="3711321"/>
                  </a:lnTo>
                  <a:lnTo>
                    <a:pt x="1768843" y="3711321"/>
                  </a:lnTo>
                  <a:lnTo>
                    <a:pt x="1768843" y="3680777"/>
                  </a:lnTo>
                  <a:lnTo>
                    <a:pt x="1371688" y="3680777"/>
                  </a:lnTo>
                  <a:lnTo>
                    <a:pt x="1371688" y="3741864"/>
                  </a:lnTo>
                  <a:lnTo>
                    <a:pt x="1359852" y="3741864"/>
                  </a:lnTo>
                  <a:lnTo>
                    <a:pt x="1344333" y="3711321"/>
                  </a:lnTo>
                  <a:lnTo>
                    <a:pt x="1370888" y="3711321"/>
                  </a:lnTo>
                  <a:lnTo>
                    <a:pt x="1371688" y="3741864"/>
                  </a:lnTo>
                  <a:lnTo>
                    <a:pt x="1371688" y="3680777"/>
                  </a:lnTo>
                  <a:lnTo>
                    <a:pt x="1274813" y="3680777"/>
                  </a:lnTo>
                  <a:lnTo>
                    <a:pt x="1274813" y="3711321"/>
                  </a:lnTo>
                  <a:lnTo>
                    <a:pt x="1250391" y="3741864"/>
                  </a:lnTo>
                  <a:lnTo>
                    <a:pt x="1207820" y="3741864"/>
                  </a:lnTo>
                  <a:lnTo>
                    <a:pt x="1214780" y="3711321"/>
                  </a:lnTo>
                  <a:lnTo>
                    <a:pt x="1274813" y="3711321"/>
                  </a:lnTo>
                  <a:lnTo>
                    <a:pt x="1274813" y="3680777"/>
                  </a:lnTo>
                  <a:lnTo>
                    <a:pt x="1001166" y="3680777"/>
                  </a:lnTo>
                  <a:lnTo>
                    <a:pt x="1001166" y="3711321"/>
                  </a:lnTo>
                  <a:lnTo>
                    <a:pt x="996327" y="3741864"/>
                  </a:lnTo>
                  <a:lnTo>
                    <a:pt x="985024" y="3741864"/>
                  </a:lnTo>
                  <a:lnTo>
                    <a:pt x="990676" y="3711321"/>
                  </a:lnTo>
                  <a:lnTo>
                    <a:pt x="1001166" y="3711321"/>
                  </a:lnTo>
                  <a:lnTo>
                    <a:pt x="1001166" y="3680777"/>
                  </a:lnTo>
                  <a:lnTo>
                    <a:pt x="785914" y="3680777"/>
                  </a:lnTo>
                  <a:lnTo>
                    <a:pt x="785914" y="2567330"/>
                  </a:lnTo>
                  <a:lnTo>
                    <a:pt x="755357" y="2555278"/>
                  </a:lnTo>
                  <a:lnTo>
                    <a:pt x="755357" y="3666286"/>
                  </a:lnTo>
                  <a:lnTo>
                    <a:pt x="724814" y="3671405"/>
                  </a:lnTo>
                  <a:lnTo>
                    <a:pt x="724814" y="3640074"/>
                  </a:lnTo>
                  <a:lnTo>
                    <a:pt x="755357" y="3622103"/>
                  </a:lnTo>
                  <a:lnTo>
                    <a:pt x="755357" y="3559530"/>
                  </a:lnTo>
                  <a:lnTo>
                    <a:pt x="724814" y="3550818"/>
                  </a:lnTo>
                  <a:lnTo>
                    <a:pt x="755357" y="3551415"/>
                  </a:lnTo>
                  <a:lnTo>
                    <a:pt x="755357" y="3245662"/>
                  </a:lnTo>
                  <a:lnTo>
                    <a:pt x="724814" y="3236366"/>
                  </a:lnTo>
                  <a:lnTo>
                    <a:pt x="724814" y="3226752"/>
                  </a:lnTo>
                  <a:lnTo>
                    <a:pt x="755357" y="3218180"/>
                  </a:lnTo>
                  <a:lnTo>
                    <a:pt x="755357" y="3089846"/>
                  </a:lnTo>
                  <a:lnTo>
                    <a:pt x="724814" y="3098190"/>
                  </a:lnTo>
                  <a:lnTo>
                    <a:pt x="755357" y="3082493"/>
                  </a:lnTo>
                  <a:lnTo>
                    <a:pt x="755357" y="2669413"/>
                  </a:lnTo>
                  <a:lnTo>
                    <a:pt x="724814" y="2676233"/>
                  </a:lnTo>
                  <a:lnTo>
                    <a:pt x="724814" y="2716250"/>
                  </a:lnTo>
                  <a:lnTo>
                    <a:pt x="724814" y="2732963"/>
                  </a:lnTo>
                  <a:lnTo>
                    <a:pt x="694270" y="2735415"/>
                  </a:lnTo>
                  <a:lnTo>
                    <a:pt x="694270" y="2773743"/>
                  </a:lnTo>
                  <a:lnTo>
                    <a:pt x="663727" y="2757614"/>
                  </a:lnTo>
                  <a:lnTo>
                    <a:pt x="663727" y="2723375"/>
                  </a:lnTo>
                  <a:lnTo>
                    <a:pt x="694270" y="2721686"/>
                  </a:lnTo>
                  <a:lnTo>
                    <a:pt x="694270" y="2728277"/>
                  </a:lnTo>
                  <a:lnTo>
                    <a:pt x="724814" y="2716250"/>
                  </a:lnTo>
                  <a:lnTo>
                    <a:pt x="724814" y="2676233"/>
                  </a:lnTo>
                  <a:lnTo>
                    <a:pt x="724814" y="2634526"/>
                  </a:lnTo>
                  <a:lnTo>
                    <a:pt x="755357" y="2623591"/>
                  </a:lnTo>
                  <a:lnTo>
                    <a:pt x="755357" y="2615869"/>
                  </a:lnTo>
                  <a:lnTo>
                    <a:pt x="724814" y="2617051"/>
                  </a:lnTo>
                  <a:lnTo>
                    <a:pt x="724814" y="2579713"/>
                  </a:lnTo>
                  <a:lnTo>
                    <a:pt x="755357" y="2574290"/>
                  </a:lnTo>
                  <a:lnTo>
                    <a:pt x="755357" y="2555278"/>
                  </a:lnTo>
                  <a:lnTo>
                    <a:pt x="755357" y="2442476"/>
                  </a:lnTo>
                  <a:lnTo>
                    <a:pt x="724814" y="2440038"/>
                  </a:lnTo>
                  <a:lnTo>
                    <a:pt x="724814" y="2454300"/>
                  </a:lnTo>
                  <a:lnTo>
                    <a:pt x="694270" y="2454300"/>
                  </a:lnTo>
                  <a:lnTo>
                    <a:pt x="694270" y="2686126"/>
                  </a:lnTo>
                  <a:lnTo>
                    <a:pt x="694270" y="2709126"/>
                  </a:lnTo>
                  <a:lnTo>
                    <a:pt x="663727" y="2702001"/>
                  </a:lnTo>
                  <a:lnTo>
                    <a:pt x="663727" y="2673489"/>
                  </a:lnTo>
                  <a:lnTo>
                    <a:pt x="694270" y="2686126"/>
                  </a:lnTo>
                  <a:lnTo>
                    <a:pt x="694270" y="2454300"/>
                  </a:lnTo>
                  <a:lnTo>
                    <a:pt x="724814" y="2437968"/>
                  </a:lnTo>
                  <a:lnTo>
                    <a:pt x="694270" y="2414206"/>
                  </a:lnTo>
                  <a:lnTo>
                    <a:pt x="694270" y="2382634"/>
                  </a:lnTo>
                  <a:lnTo>
                    <a:pt x="663727" y="2383612"/>
                  </a:lnTo>
                  <a:lnTo>
                    <a:pt x="663727" y="2347976"/>
                  </a:lnTo>
                  <a:lnTo>
                    <a:pt x="694270" y="2351570"/>
                  </a:lnTo>
                  <a:lnTo>
                    <a:pt x="694270" y="2340851"/>
                  </a:lnTo>
                  <a:lnTo>
                    <a:pt x="724814" y="2340851"/>
                  </a:lnTo>
                  <a:lnTo>
                    <a:pt x="724814" y="2334907"/>
                  </a:lnTo>
                  <a:lnTo>
                    <a:pt x="755357" y="2338463"/>
                  </a:lnTo>
                  <a:lnTo>
                    <a:pt x="755357" y="2312339"/>
                  </a:lnTo>
                  <a:lnTo>
                    <a:pt x="724814" y="2312339"/>
                  </a:lnTo>
                  <a:lnTo>
                    <a:pt x="724814" y="2298077"/>
                  </a:lnTo>
                  <a:lnTo>
                    <a:pt x="755357" y="2298077"/>
                  </a:lnTo>
                  <a:lnTo>
                    <a:pt x="755357" y="2193036"/>
                  </a:lnTo>
                  <a:lnTo>
                    <a:pt x="724814" y="2186406"/>
                  </a:lnTo>
                  <a:lnTo>
                    <a:pt x="724814" y="2152243"/>
                  </a:lnTo>
                  <a:lnTo>
                    <a:pt x="755357" y="2159304"/>
                  </a:lnTo>
                  <a:lnTo>
                    <a:pt x="755357" y="1973160"/>
                  </a:lnTo>
                  <a:lnTo>
                    <a:pt x="724814" y="1974354"/>
                  </a:lnTo>
                  <a:lnTo>
                    <a:pt x="724814" y="1976259"/>
                  </a:lnTo>
                  <a:lnTo>
                    <a:pt x="724814" y="2024837"/>
                  </a:lnTo>
                  <a:lnTo>
                    <a:pt x="724814" y="2086025"/>
                  </a:lnTo>
                  <a:lnTo>
                    <a:pt x="724814" y="2114169"/>
                  </a:lnTo>
                  <a:lnTo>
                    <a:pt x="694270" y="2107184"/>
                  </a:lnTo>
                  <a:lnTo>
                    <a:pt x="694270" y="2171560"/>
                  </a:lnTo>
                  <a:lnTo>
                    <a:pt x="694270" y="2188489"/>
                  </a:lnTo>
                  <a:lnTo>
                    <a:pt x="694270" y="2248776"/>
                  </a:lnTo>
                  <a:lnTo>
                    <a:pt x="694270" y="2291550"/>
                  </a:lnTo>
                  <a:lnTo>
                    <a:pt x="663727" y="2288197"/>
                  </a:lnTo>
                  <a:lnTo>
                    <a:pt x="663727" y="2256129"/>
                  </a:lnTo>
                  <a:lnTo>
                    <a:pt x="694270" y="2248776"/>
                  </a:lnTo>
                  <a:lnTo>
                    <a:pt x="694270" y="2188489"/>
                  </a:lnTo>
                  <a:lnTo>
                    <a:pt x="663727" y="2183917"/>
                  </a:lnTo>
                  <a:lnTo>
                    <a:pt x="694270" y="2171560"/>
                  </a:lnTo>
                  <a:lnTo>
                    <a:pt x="694270" y="2107184"/>
                  </a:lnTo>
                  <a:lnTo>
                    <a:pt x="694270" y="2093175"/>
                  </a:lnTo>
                  <a:lnTo>
                    <a:pt x="724814" y="2086025"/>
                  </a:lnTo>
                  <a:lnTo>
                    <a:pt x="724814" y="2024837"/>
                  </a:lnTo>
                  <a:lnTo>
                    <a:pt x="694270" y="2031961"/>
                  </a:lnTo>
                  <a:lnTo>
                    <a:pt x="694270" y="1975535"/>
                  </a:lnTo>
                  <a:lnTo>
                    <a:pt x="724814" y="1976259"/>
                  </a:lnTo>
                  <a:lnTo>
                    <a:pt x="724814" y="1974354"/>
                  </a:lnTo>
                  <a:lnTo>
                    <a:pt x="724814" y="1954745"/>
                  </a:lnTo>
                  <a:lnTo>
                    <a:pt x="755357" y="1952967"/>
                  </a:lnTo>
                  <a:lnTo>
                    <a:pt x="755357" y="1904187"/>
                  </a:lnTo>
                  <a:lnTo>
                    <a:pt x="724814" y="1898319"/>
                  </a:lnTo>
                  <a:lnTo>
                    <a:pt x="724814" y="1912569"/>
                  </a:lnTo>
                  <a:lnTo>
                    <a:pt x="694270" y="1916137"/>
                  </a:lnTo>
                  <a:lnTo>
                    <a:pt x="694270" y="1737944"/>
                  </a:lnTo>
                  <a:lnTo>
                    <a:pt x="663727" y="1739722"/>
                  </a:lnTo>
                  <a:lnTo>
                    <a:pt x="663727" y="1868017"/>
                  </a:lnTo>
                  <a:lnTo>
                    <a:pt x="663727" y="1888223"/>
                  </a:lnTo>
                  <a:lnTo>
                    <a:pt x="663727" y="1939302"/>
                  </a:lnTo>
                  <a:lnTo>
                    <a:pt x="663727" y="1998103"/>
                  </a:lnTo>
                  <a:lnTo>
                    <a:pt x="663727" y="2021420"/>
                  </a:lnTo>
                  <a:lnTo>
                    <a:pt x="633183" y="2012556"/>
                  </a:lnTo>
                  <a:lnTo>
                    <a:pt x="633183" y="2001672"/>
                  </a:lnTo>
                  <a:lnTo>
                    <a:pt x="663727" y="1998103"/>
                  </a:lnTo>
                  <a:lnTo>
                    <a:pt x="663727" y="1939302"/>
                  </a:lnTo>
                  <a:lnTo>
                    <a:pt x="633183" y="1932178"/>
                  </a:lnTo>
                  <a:lnTo>
                    <a:pt x="633183" y="1898637"/>
                  </a:lnTo>
                  <a:lnTo>
                    <a:pt x="663727" y="1888223"/>
                  </a:lnTo>
                  <a:lnTo>
                    <a:pt x="633183" y="1885353"/>
                  </a:lnTo>
                  <a:lnTo>
                    <a:pt x="633183" y="1859711"/>
                  </a:lnTo>
                  <a:lnTo>
                    <a:pt x="663727" y="1868017"/>
                  </a:lnTo>
                  <a:lnTo>
                    <a:pt x="663727" y="1739722"/>
                  </a:lnTo>
                  <a:lnTo>
                    <a:pt x="663727" y="1733181"/>
                  </a:lnTo>
                  <a:lnTo>
                    <a:pt x="694270" y="1737944"/>
                  </a:lnTo>
                  <a:lnTo>
                    <a:pt x="694270" y="1717738"/>
                  </a:lnTo>
                  <a:lnTo>
                    <a:pt x="724814" y="1710258"/>
                  </a:lnTo>
                  <a:lnTo>
                    <a:pt x="724814" y="1676806"/>
                  </a:lnTo>
                  <a:lnTo>
                    <a:pt x="694270" y="1661312"/>
                  </a:lnTo>
                  <a:lnTo>
                    <a:pt x="694270" y="1670227"/>
                  </a:lnTo>
                  <a:lnTo>
                    <a:pt x="694270" y="1688668"/>
                  </a:lnTo>
                  <a:lnTo>
                    <a:pt x="663727" y="1688414"/>
                  </a:lnTo>
                  <a:lnTo>
                    <a:pt x="663727" y="1669034"/>
                  </a:lnTo>
                  <a:lnTo>
                    <a:pt x="694270" y="1670227"/>
                  </a:lnTo>
                  <a:lnTo>
                    <a:pt x="694270" y="1661312"/>
                  </a:lnTo>
                  <a:lnTo>
                    <a:pt x="694270" y="1606410"/>
                  </a:lnTo>
                  <a:lnTo>
                    <a:pt x="724814" y="1604733"/>
                  </a:lnTo>
                  <a:lnTo>
                    <a:pt x="724814" y="1589811"/>
                  </a:lnTo>
                  <a:lnTo>
                    <a:pt x="694270" y="1586915"/>
                  </a:lnTo>
                  <a:lnTo>
                    <a:pt x="694270" y="1580083"/>
                  </a:lnTo>
                  <a:lnTo>
                    <a:pt x="663727" y="1582534"/>
                  </a:lnTo>
                  <a:lnTo>
                    <a:pt x="663727" y="1658023"/>
                  </a:lnTo>
                  <a:lnTo>
                    <a:pt x="633183" y="1641716"/>
                  </a:lnTo>
                  <a:lnTo>
                    <a:pt x="633183" y="1273429"/>
                  </a:lnTo>
                  <a:lnTo>
                    <a:pt x="663727" y="1261910"/>
                  </a:lnTo>
                  <a:lnTo>
                    <a:pt x="663727" y="1248117"/>
                  </a:lnTo>
                  <a:lnTo>
                    <a:pt x="633183" y="1231087"/>
                  </a:lnTo>
                  <a:lnTo>
                    <a:pt x="633183" y="1248714"/>
                  </a:lnTo>
                  <a:lnTo>
                    <a:pt x="602640" y="1252639"/>
                  </a:lnTo>
                  <a:lnTo>
                    <a:pt x="602640" y="1205712"/>
                  </a:lnTo>
                  <a:lnTo>
                    <a:pt x="633183" y="1215186"/>
                  </a:lnTo>
                  <a:lnTo>
                    <a:pt x="633183" y="1209878"/>
                  </a:lnTo>
                  <a:lnTo>
                    <a:pt x="663727" y="1200365"/>
                  </a:lnTo>
                  <a:lnTo>
                    <a:pt x="663727" y="1198587"/>
                  </a:lnTo>
                  <a:lnTo>
                    <a:pt x="633183" y="1188491"/>
                  </a:lnTo>
                  <a:lnTo>
                    <a:pt x="663727" y="1191463"/>
                  </a:lnTo>
                  <a:lnTo>
                    <a:pt x="663727" y="1137843"/>
                  </a:lnTo>
                  <a:lnTo>
                    <a:pt x="633183" y="1131684"/>
                  </a:lnTo>
                  <a:lnTo>
                    <a:pt x="633183" y="1149667"/>
                  </a:lnTo>
                  <a:lnTo>
                    <a:pt x="602640" y="1131468"/>
                  </a:lnTo>
                  <a:lnTo>
                    <a:pt x="602640" y="1122946"/>
                  </a:lnTo>
                  <a:lnTo>
                    <a:pt x="633183" y="1118997"/>
                  </a:lnTo>
                  <a:lnTo>
                    <a:pt x="633183" y="1117206"/>
                  </a:lnTo>
                  <a:lnTo>
                    <a:pt x="663727" y="1105179"/>
                  </a:lnTo>
                  <a:lnTo>
                    <a:pt x="663727" y="1097330"/>
                  </a:lnTo>
                  <a:lnTo>
                    <a:pt x="633183" y="1088694"/>
                  </a:lnTo>
                  <a:lnTo>
                    <a:pt x="633183" y="1087615"/>
                  </a:lnTo>
                  <a:lnTo>
                    <a:pt x="686015" y="1087615"/>
                  </a:lnTo>
                  <a:lnTo>
                    <a:pt x="692543" y="1105712"/>
                  </a:lnTo>
                  <a:lnTo>
                    <a:pt x="733945" y="1105712"/>
                  </a:lnTo>
                  <a:lnTo>
                    <a:pt x="745972" y="1123810"/>
                  </a:lnTo>
                  <a:lnTo>
                    <a:pt x="756920" y="1123810"/>
                  </a:lnTo>
                  <a:lnTo>
                    <a:pt x="773684" y="1105712"/>
                  </a:lnTo>
                  <a:lnTo>
                    <a:pt x="776160" y="1105712"/>
                  </a:lnTo>
                  <a:lnTo>
                    <a:pt x="781672" y="1087615"/>
                  </a:lnTo>
                  <a:lnTo>
                    <a:pt x="793559" y="1087615"/>
                  </a:lnTo>
                  <a:lnTo>
                    <a:pt x="818921" y="1105712"/>
                  </a:lnTo>
                  <a:lnTo>
                    <a:pt x="793864" y="1105712"/>
                  </a:lnTo>
                  <a:lnTo>
                    <a:pt x="802436" y="1123810"/>
                  </a:lnTo>
                  <a:lnTo>
                    <a:pt x="877176" y="1123810"/>
                  </a:lnTo>
                  <a:lnTo>
                    <a:pt x="873036" y="1105712"/>
                  </a:lnTo>
                  <a:lnTo>
                    <a:pt x="881773" y="1105712"/>
                  </a:lnTo>
                  <a:lnTo>
                    <a:pt x="888250" y="1123810"/>
                  </a:lnTo>
                  <a:lnTo>
                    <a:pt x="894575" y="1123810"/>
                  </a:lnTo>
                  <a:lnTo>
                    <a:pt x="902843" y="1105712"/>
                  </a:lnTo>
                  <a:lnTo>
                    <a:pt x="910247" y="1105712"/>
                  </a:lnTo>
                  <a:lnTo>
                    <a:pt x="897051" y="1087615"/>
                  </a:lnTo>
                  <a:lnTo>
                    <a:pt x="962456" y="1087615"/>
                  </a:lnTo>
                  <a:lnTo>
                    <a:pt x="956983" y="1105712"/>
                  </a:lnTo>
                  <a:lnTo>
                    <a:pt x="932408" y="1105712"/>
                  </a:lnTo>
                  <a:lnTo>
                    <a:pt x="956144" y="1123810"/>
                  </a:lnTo>
                  <a:lnTo>
                    <a:pt x="975385" y="1123810"/>
                  </a:lnTo>
                  <a:lnTo>
                    <a:pt x="991438" y="1105712"/>
                  </a:lnTo>
                  <a:lnTo>
                    <a:pt x="1504772" y="1105712"/>
                  </a:lnTo>
                  <a:lnTo>
                    <a:pt x="1527505" y="1123810"/>
                  </a:lnTo>
                  <a:lnTo>
                    <a:pt x="1422285" y="1123810"/>
                  </a:lnTo>
                  <a:lnTo>
                    <a:pt x="1418869" y="1141920"/>
                  </a:lnTo>
                  <a:lnTo>
                    <a:pt x="1428394" y="1141920"/>
                  </a:lnTo>
                  <a:lnTo>
                    <a:pt x="1432433" y="1160018"/>
                  </a:lnTo>
                  <a:lnTo>
                    <a:pt x="1453235" y="1160018"/>
                  </a:lnTo>
                  <a:lnTo>
                    <a:pt x="1455559" y="1141920"/>
                  </a:lnTo>
                  <a:lnTo>
                    <a:pt x="1532102" y="1141920"/>
                  </a:lnTo>
                  <a:lnTo>
                    <a:pt x="1553705" y="1160018"/>
                  </a:lnTo>
                  <a:lnTo>
                    <a:pt x="1600327" y="1160018"/>
                  </a:lnTo>
                  <a:lnTo>
                    <a:pt x="1610753" y="1141920"/>
                  </a:lnTo>
                  <a:lnTo>
                    <a:pt x="1638909" y="1141920"/>
                  </a:lnTo>
                  <a:lnTo>
                    <a:pt x="1632280" y="1123810"/>
                  </a:lnTo>
                  <a:lnTo>
                    <a:pt x="1641386" y="1123810"/>
                  </a:lnTo>
                  <a:lnTo>
                    <a:pt x="1638909" y="1141920"/>
                  </a:lnTo>
                  <a:lnTo>
                    <a:pt x="1887296" y="1141920"/>
                  </a:lnTo>
                  <a:lnTo>
                    <a:pt x="1882330" y="1160018"/>
                  </a:lnTo>
                  <a:lnTo>
                    <a:pt x="1862455" y="1160018"/>
                  </a:lnTo>
                  <a:lnTo>
                    <a:pt x="1870633" y="1178115"/>
                  </a:lnTo>
                  <a:lnTo>
                    <a:pt x="1958581" y="1178115"/>
                  </a:lnTo>
                  <a:lnTo>
                    <a:pt x="1943519" y="1160018"/>
                  </a:lnTo>
                  <a:lnTo>
                    <a:pt x="1968436" y="1160018"/>
                  </a:lnTo>
                  <a:lnTo>
                    <a:pt x="1966785" y="1178115"/>
                  </a:lnTo>
                  <a:lnTo>
                    <a:pt x="2226246" y="1178115"/>
                  </a:lnTo>
                  <a:lnTo>
                    <a:pt x="2216404" y="1160018"/>
                  </a:lnTo>
                  <a:lnTo>
                    <a:pt x="2264016" y="1160018"/>
                  </a:lnTo>
                  <a:lnTo>
                    <a:pt x="2273262" y="1178115"/>
                  </a:lnTo>
                  <a:lnTo>
                    <a:pt x="2419680" y="1178115"/>
                  </a:lnTo>
                  <a:lnTo>
                    <a:pt x="2419680" y="1160018"/>
                  </a:lnTo>
                  <a:lnTo>
                    <a:pt x="2439555" y="1160018"/>
                  </a:lnTo>
                  <a:lnTo>
                    <a:pt x="2439555" y="1178115"/>
                  </a:lnTo>
                  <a:lnTo>
                    <a:pt x="2475979" y="1178115"/>
                  </a:lnTo>
                  <a:lnTo>
                    <a:pt x="2471013" y="1160018"/>
                  </a:lnTo>
                  <a:lnTo>
                    <a:pt x="2479294" y="1160018"/>
                  </a:lnTo>
                  <a:lnTo>
                    <a:pt x="2479294" y="1141920"/>
                  </a:lnTo>
                  <a:lnTo>
                    <a:pt x="2494242" y="1141920"/>
                  </a:lnTo>
                  <a:lnTo>
                    <a:pt x="2489225" y="1123810"/>
                  </a:lnTo>
                  <a:lnTo>
                    <a:pt x="2538907" y="1123810"/>
                  </a:lnTo>
                  <a:lnTo>
                    <a:pt x="2537549" y="1141920"/>
                  </a:lnTo>
                  <a:lnTo>
                    <a:pt x="2581541" y="1141920"/>
                  </a:lnTo>
                  <a:lnTo>
                    <a:pt x="2614663" y="1160018"/>
                  </a:lnTo>
                  <a:lnTo>
                    <a:pt x="2637434" y="1141920"/>
                  </a:lnTo>
                  <a:lnTo>
                    <a:pt x="2637434" y="1160018"/>
                  </a:lnTo>
                  <a:lnTo>
                    <a:pt x="2617559" y="1160018"/>
                  </a:lnTo>
                  <a:lnTo>
                    <a:pt x="2620949" y="1178115"/>
                  </a:lnTo>
                  <a:lnTo>
                    <a:pt x="2778188" y="1178115"/>
                  </a:lnTo>
                  <a:lnTo>
                    <a:pt x="2794978" y="1196213"/>
                  </a:lnTo>
                  <a:lnTo>
                    <a:pt x="4710735" y="1196213"/>
                  </a:lnTo>
                  <a:lnTo>
                    <a:pt x="4710735" y="2395194"/>
                  </a:lnTo>
                  <a:lnTo>
                    <a:pt x="4743907" y="2438920"/>
                  </a:lnTo>
                  <a:lnTo>
                    <a:pt x="4743907" y="2555659"/>
                  </a:lnTo>
                  <a:lnTo>
                    <a:pt x="4777067" y="2557932"/>
                  </a:lnTo>
                  <a:lnTo>
                    <a:pt x="4777067" y="2544597"/>
                  </a:lnTo>
                  <a:lnTo>
                    <a:pt x="4810226" y="2544597"/>
                  </a:lnTo>
                  <a:lnTo>
                    <a:pt x="4777067" y="2559875"/>
                  </a:lnTo>
                  <a:lnTo>
                    <a:pt x="4810226" y="2582087"/>
                  </a:lnTo>
                  <a:lnTo>
                    <a:pt x="4810226" y="2611602"/>
                  </a:lnTo>
                  <a:lnTo>
                    <a:pt x="4843386" y="2610688"/>
                  </a:lnTo>
                  <a:lnTo>
                    <a:pt x="4843386" y="2644013"/>
                  </a:lnTo>
                  <a:lnTo>
                    <a:pt x="4843386" y="2699905"/>
                  </a:lnTo>
                  <a:lnTo>
                    <a:pt x="4843386" y="2729903"/>
                  </a:lnTo>
                  <a:lnTo>
                    <a:pt x="4843386" y="2793149"/>
                  </a:lnTo>
                  <a:lnTo>
                    <a:pt x="4843386" y="2797416"/>
                  </a:lnTo>
                  <a:lnTo>
                    <a:pt x="4810226" y="2808973"/>
                  </a:lnTo>
                  <a:lnTo>
                    <a:pt x="4810226" y="2862630"/>
                  </a:lnTo>
                  <a:lnTo>
                    <a:pt x="4810226" y="2882265"/>
                  </a:lnTo>
                  <a:lnTo>
                    <a:pt x="4810226" y="2939504"/>
                  </a:lnTo>
                  <a:lnTo>
                    <a:pt x="4810226" y="2992259"/>
                  </a:lnTo>
                  <a:lnTo>
                    <a:pt x="4777067" y="2991586"/>
                  </a:lnTo>
                  <a:lnTo>
                    <a:pt x="4777067" y="2946158"/>
                  </a:lnTo>
                  <a:lnTo>
                    <a:pt x="4810226" y="2939504"/>
                  </a:lnTo>
                  <a:lnTo>
                    <a:pt x="4810226" y="2882265"/>
                  </a:lnTo>
                  <a:lnTo>
                    <a:pt x="4777067" y="2888958"/>
                  </a:lnTo>
                  <a:lnTo>
                    <a:pt x="4777067" y="2875623"/>
                  </a:lnTo>
                  <a:lnTo>
                    <a:pt x="4810226" y="2862630"/>
                  </a:lnTo>
                  <a:lnTo>
                    <a:pt x="4810226" y="2808973"/>
                  </a:lnTo>
                  <a:lnTo>
                    <a:pt x="4810226" y="2796794"/>
                  </a:lnTo>
                  <a:lnTo>
                    <a:pt x="4843386" y="2793149"/>
                  </a:lnTo>
                  <a:lnTo>
                    <a:pt x="4843386" y="2729903"/>
                  </a:lnTo>
                  <a:lnTo>
                    <a:pt x="4810226" y="2736773"/>
                  </a:lnTo>
                  <a:lnTo>
                    <a:pt x="4810226" y="2696781"/>
                  </a:lnTo>
                  <a:lnTo>
                    <a:pt x="4843386" y="2699905"/>
                  </a:lnTo>
                  <a:lnTo>
                    <a:pt x="4843386" y="2644013"/>
                  </a:lnTo>
                  <a:lnTo>
                    <a:pt x="4810226" y="2640660"/>
                  </a:lnTo>
                  <a:lnTo>
                    <a:pt x="4810226" y="2650680"/>
                  </a:lnTo>
                  <a:lnTo>
                    <a:pt x="4777067" y="2650680"/>
                  </a:lnTo>
                  <a:lnTo>
                    <a:pt x="4777067" y="2656243"/>
                  </a:lnTo>
                  <a:lnTo>
                    <a:pt x="4743907" y="2652903"/>
                  </a:lnTo>
                  <a:lnTo>
                    <a:pt x="4743907" y="2677337"/>
                  </a:lnTo>
                  <a:lnTo>
                    <a:pt x="4777067" y="2677337"/>
                  </a:lnTo>
                  <a:lnTo>
                    <a:pt x="4777067" y="2690672"/>
                  </a:lnTo>
                  <a:lnTo>
                    <a:pt x="4743907" y="2690672"/>
                  </a:lnTo>
                  <a:lnTo>
                    <a:pt x="4743907" y="2788894"/>
                  </a:lnTo>
                  <a:lnTo>
                    <a:pt x="4777067" y="2795092"/>
                  </a:lnTo>
                  <a:lnTo>
                    <a:pt x="4777067" y="2827032"/>
                  </a:lnTo>
                  <a:lnTo>
                    <a:pt x="4743907" y="2820428"/>
                  </a:lnTo>
                  <a:lnTo>
                    <a:pt x="4743907" y="2994482"/>
                  </a:lnTo>
                  <a:lnTo>
                    <a:pt x="4777067" y="2993377"/>
                  </a:lnTo>
                  <a:lnTo>
                    <a:pt x="4777067" y="3011703"/>
                  </a:lnTo>
                  <a:lnTo>
                    <a:pt x="4743907" y="3013367"/>
                  </a:lnTo>
                  <a:lnTo>
                    <a:pt x="4743907" y="3058985"/>
                  </a:lnTo>
                  <a:lnTo>
                    <a:pt x="4777067" y="3064472"/>
                  </a:lnTo>
                  <a:lnTo>
                    <a:pt x="4777067" y="3051137"/>
                  </a:lnTo>
                  <a:lnTo>
                    <a:pt x="4810226" y="3047809"/>
                  </a:lnTo>
                  <a:lnTo>
                    <a:pt x="4810226" y="3214433"/>
                  </a:lnTo>
                  <a:lnTo>
                    <a:pt x="4843386" y="3212769"/>
                  </a:lnTo>
                  <a:lnTo>
                    <a:pt x="4843386" y="3218878"/>
                  </a:lnTo>
                  <a:lnTo>
                    <a:pt x="4843386" y="3260737"/>
                  </a:lnTo>
                  <a:lnTo>
                    <a:pt x="4843386" y="3278860"/>
                  </a:lnTo>
                  <a:lnTo>
                    <a:pt x="4810226" y="3277743"/>
                  </a:lnTo>
                  <a:lnTo>
                    <a:pt x="4810226" y="3260509"/>
                  </a:lnTo>
                  <a:lnTo>
                    <a:pt x="4843386" y="3260737"/>
                  </a:lnTo>
                  <a:lnTo>
                    <a:pt x="4843386" y="3218878"/>
                  </a:lnTo>
                  <a:lnTo>
                    <a:pt x="4810226" y="3214433"/>
                  </a:lnTo>
                  <a:lnTo>
                    <a:pt x="4810226" y="3233318"/>
                  </a:lnTo>
                  <a:lnTo>
                    <a:pt x="4777067" y="3240303"/>
                  </a:lnTo>
                  <a:lnTo>
                    <a:pt x="4777067" y="3271583"/>
                  </a:lnTo>
                  <a:lnTo>
                    <a:pt x="4810226" y="3286074"/>
                  </a:lnTo>
                  <a:lnTo>
                    <a:pt x="4810226" y="3337420"/>
                  </a:lnTo>
                  <a:lnTo>
                    <a:pt x="4777067" y="3338982"/>
                  </a:lnTo>
                  <a:lnTo>
                    <a:pt x="4777067" y="3352939"/>
                  </a:lnTo>
                  <a:lnTo>
                    <a:pt x="4810226" y="3355644"/>
                  </a:lnTo>
                  <a:lnTo>
                    <a:pt x="4810226" y="3362033"/>
                  </a:lnTo>
                  <a:lnTo>
                    <a:pt x="4843386" y="3359734"/>
                  </a:lnTo>
                  <a:lnTo>
                    <a:pt x="4843386" y="3289160"/>
                  </a:lnTo>
                  <a:lnTo>
                    <a:pt x="4876558" y="3304413"/>
                  </a:lnTo>
                  <a:lnTo>
                    <a:pt x="4876558" y="3648760"/>
                  </a:lnTo>
                  <a:lnTo>
                    <a:pt x="4843386" y="3659530"/>
                  </a:lnTo>
                  <a:lnTo>
                    <a:pt x="4843386" y="3672433"/>
                  </a:lnTo>
                  <a:lnTo>
                    <a:pt x="4876558" y="3688359"/>
                  </a:lnTo>
                  <a:lnTo>
                    <a:pt x="4876558" y="3671874"/>
                  </a:lnTo>
                  <a:lnTo>
                    <a:pt x="4909718" y="3668204"/>
                  </a:lnTo>
                  <a:lnTo>
                    <a:pt x="4909718" y="966673"/>
                  </a:lnTo>
                  <a:lnTo>
                    <a:pt x="4909032" y="966736"/>
                  </a:lnTo>
                  <a:lnTo>
                    <a:pt x="4909032" y="958786"/>
                  </a:lnTo>
                  <a:lnTo>
                    <a:pt x="4929467" y="956221"/>
                  </a:lnTo>
                  <a:lnTo>
                    <a:pt x="4929467" y="707644"/>
                  </a:lnTo>
                  <a:lnTo>
                    <a:pt x="4876558" y="707644"/>
                  </a:lnTo>
                  <a:lnTo>
                    <a:pt x="4876558" y="2957652"/>
                  </a:lnTo>
                  <a:lnTo>
                    <a:pt x="4876558" y="2971152"/>
                  </a:lnTo>
                  <a:lnTo>
                    <a:pt x="4876558" y="3032810"/>
                  </a:lnTo>
                  <a:lnTo>
                    <a:pt x="4876558" y="3064167"/>
                  </a:lnTo>
                  <a:lnTo>
                    <a:pt x="4843386" y="3073908"/>
                  </a:lnTo>
                  <a:lnTo>
                    <a:pt x="4876558" y="3076587"/>
                  </a:lnTo>
                  <a:lnTo>
                    <a:pt x="4876558" y="3100565"/>
                  </a:lnTo>
                  <a:lnTo>
                    <a:pt x="4843386" y="3092793"/>
                  </a:lnTo>
                  <a:lnTo>
                    <a:pt x="4843386" y="3073908"/>
                  </a:lnTo>
                  <a:lnTo>
                    <a:pt x="4843386" y="3026143"/>
                  </a:lnTo>
                  <a:lnTo>
                    <a:pt x="4876558" y="3032810"/>
                  </a:lnTo>
                  <a:lnTo>
                    <a:pt x="4876558" y="2971152"/>
                  </a:lnTo>
                  <a:lnTo>
                    <a:pt x="4843386" y="2975051"/>
                  </a:lnTo>
                  <a:lnTo>
                    <a:pt x="4843386" y="2949359"/>
                  </a:lnTo>
                  <a:lnTo>
                    <a:pt x="4876558" y="2957652"/>
                  </a:lnTo>
                  <a:lnTo>
                    <a:pt x="4876558" y="707644"/>
                  </a:lnTo>
                  <a:lnTo>
                    <a:pt x="4863135" y="707644"/>
                  </a:lnTo>
                  <a:lnTo>
                    <a:pt x="4863135" y="820775"/>
                  </a:lnTo>
                  <a:lnTo>
                    <a:pt x="4843386" y="820775"/>
                  </a:lnTo>
                  <a:lnTo>
                    <a:pt x="4843386" y="2260993"/>
                  </a:lnTo>
                  <a:lnTo>
                    <a:pt x="4843386" y="2292997"/>
                  </a:lnTo>
                  <a:lnTo>
                    <a:pt x="4843386" y="2312987"/>
                  </a:lnTo>
                  <a:lnTo>
                    <a:pt x="4843386" y="2339657"/>
                  </a:lnTo>
                  <a:lnTo>
                    <a:pt x="4810226" y="2327833"/>
                  </a:lnTo>
                  <a:lnTo>
                    <a:pt x="4810226" y="2306332"/>
                  </a:lnTo>
                  <a:lnTo>
                    <a:pt x="4843386" y="2312987"/>
                  </a:lnTo>
                  <a:lnTo>
                    <a:pt x="4843386" y="2292997"/>
                  </a:lnTo>
                  <a:lnTo>
                    <a:pt x="4810226" y="2294585"/>
                  </a:lnTo>
                  <a:lnTo>
                    <a:pt x="4810226" y="2288413"/>
                  </a:lnTo>
                  <a:lnTo>
                    <a:pt x="4777067" y="2299665"/>
                  </a:lnTo>
                  <a:lnTo>
                    <a:pt x="4777067" y="2427325"/>
                  </a:lnTo>
                  <a:lnTo>
                    <a:pt x="4743907" y="2432405"/>
                  </a:lnTo>
                  <a:lnTo>
                    <a:pt x="4743907" y="2412415"/>
                  </a:lnTo>
                  <a:lnTo>
                    <a:pt x="4777067" y="2404630"/>
                  </a:lnTo>
                  <a:lnTo>
                    <a:pt x="4743907" y="2393531"/>
                  </a:lnTo>
                  <a:lnTo>
                    <a:pt x="4777067" y="2392413"/>
                  </a:lnTo>
                  <a:lnTo>
                    <a:pt x="4777067" y="2386304"/>
                  </a:lnTo>
                  <a:lnTo>
                    <a:pt x="4743907" y="2375243"/>
                  </a:lnTo>
                  <a:lnTo>
                    <a:pt x="4743907" y="2343467"/>
                  </a:lnTo>
                  <a:lnTo>
                    <a:pt x="4777067" y="2337079"/>
                  </a:lnTo>
                  <a:lnTo>
                    <a:pt x="4777067" y="2299665"/>
                  </a:lnTo>
                  <a:lnTo>
                    <a:pt x="4777067" y="2284044"/>
                  </a:lnTo>
                  <a:lnTo>
                    <a:pt x="4810226" y="2281745"/>
                  </a:lnTo>
                  <a:lnTo>
                    <a:pt x="4810226" y="2245893"/>
                  </a:lnTo>
                  <a:lnTo>
                    <a:pt x="4843386" y="2260993"/>
                  </a:lnTo>
                  <a:lnTo>
                    <a:pt x="4843386" y="820775"/>
                  </a:lnTo>
                  <a:lnTo>
                    <a:pt x="4795990" y="820775"/>
                  </a:lnTo>
                  <a:lnTo>
                    <a:pt x="4795990" y="765530"/>
                  </a:lnTo>
                  <a:lnTo>
                    <a:pt x="4777067" y="765530"/>
                  </a:lnTo>
                  <a:lnTo>
                    <a:pt x="4777067" y="1253248"/>
                  </a:lnTo>
                  <a:lnTo>
                    <a:pt x="4777067" y="1261021"/>
                  </a:lnTo>
                  <a:lnTo>
                    <a:pt x="4777067" y="1942528"/>
                  </a:lnTo>
                  <a:lnTo>
                    <a:pt x="4743907" y="1957209"/>
                  </a:lnTo>
                  <a:lnTo>
                    <a:pt x="4743907" y="1950326"/>
                  </a:lnTo>
                  <a:lnTo>
                    <a:pt x="4777067" y="1942528"/>
                  </a:lnTo>
                  <a:lnTo>
                    <a:pt x="4777067" y="1822323"/>
                  </a:lnTo>
                  <a:lnTo>
                    <a:pt x="4743907" y="1830336"/>
                  </a:lnTo>
                  <a:lnTo>
                    <a:pt x="4743907" y="1804644"/>
                  </a:lnTo>
                  <a:lnTo>
                    <a:pt x="4777067" y="1813331"/>
                  </a:lnTo>
                  <a:lnTo>
                    <a:pt x="4777067" y="1790903"/>
                  </a:lnTo>
                  <a:lnTo>
                    <a:pt x="4743907" y="1792566"/>
                  </a:lnTo>
                  <a:lnTo>
                    <a:pt x="4743907" y="1781454"/>
                  </a:lnTo>
                  <a:lnTo>
                    <a:pt x="4777067" y="1784794"/>
                  </a:lnTo>
                  <a:lnTo>
                    <a:pt x="4777067" y="1519301"/>
                  </a:lnTo>
                  <a:lnTo>
                    <a:pt x="4743907" y="1518754"/>
                  </a:lnTo>
                  <a:lnTo>
                    <a:pt x="4743907" y="1500479"/>
                  </a:lnTo>
                  <a:lnTo>
                    <a:pt x="4777067" y="1511160"/>
                  </a:lnTo>
                  <a:lnTo>
                    <a:pt x="4777067" y="1435849"/>
                  </a:lnTo>
                  <a:lnTo>
                    <a:pt x="4743907" y="1452651"/>
                  </a:lnTo>
                  <a:lnTo>
                    <a:pt x="4743907" y="1411338"/>
                  </a:lnTo>
                  <a:lnTo>
                    <a:pt x="4777067" y="1406550"/>
                  </a:lnTo>
                  <a:lnTo>
                    <a:pt x="4777067" y="1261021"/>
                  </a:lnTo>
                  <a:lnTo>
                    <a:pt x="4743907" y="1264361"/>
                  </a:lnTo>
                  <a:lnTo>
                    <a:pt x="4743907" y="1257134"/>
                  </a:lnTo>
                  <a:lnTo>
                    <a:pt x="4777067" y="1253248"/>
                  </a:lnTo>
                  <a:lnTo>
                    <a:pt x="4777067" y="765530"/>
                  </a:lnTo>
                  <a:lnTo>
                    <a:pt x="4562475" y="765530"/>
                  </a:lnTo>
                  <a:lnTo>
                    <a:pt x="4562475" y="1178115"/>
                  </a:lnTo>
                  <a:lnTo>
                    <a:pt x="4545914" y="1178115"/>
                  </a:lnTo>
                  <a:lnTo>
                    <a:pt x="4550880" y="1160018"/>
                  </a:lnTo>
                  <a:lnTo>
                    <a:pt x="4562475" y="1178115"/>
                  </a:lnTo>
                  <a:lnTo>
                    <a:pt x="4562475" y="765530"/>
                  </a:lnTo>
                  <a:lnTo>
                    <a:pt x="4333951" y="765530"/>
                  </a:lnTo>
                  <a:lnTo>
                    <a:pt x="4333951" y="1160018"/>
                  </a:lnTo>
                  <a:lnTo>
                    <a:pt x="4326814" y="1178115"/>
                  </a:lnTo>
                  <a:lnTo>
                    <a:pt x="4265231" y="1178115"/>
                  </a:lnTo>
                  <a:lnTo>
                    <a:pt x="4290276" y="1160018"/>
                  </a:lnTo>
                  <a:lnTo>
                    <a:pt x="4333951" y="1160018"/>
                  </a:lnTo>
                  <a:lnTo>
                    <a:pt x="4333951" y="765530"/>
                  </a:lnTo>
                  <a:lnTo>
                    <a:pt x="4178008" y="765530"/>
                  </a:lnTo>
                  <a:lnTo>
                    <a:pt x="4178008" y="1178115"/>
                  </a:lnTo>
                  <a:lnTo>
                    <a:pt x="4166692" y="1178115"/>
                  </a:lnTo>
                  <a:lnTo>
                    <a:pt x="4165866" y="1160018"/>
                  </a:lnTo>
                  <a:lnTo>
                    <a:pt x="4178008" y="1178115"/>
                  </a:lnTo>
                  <a:lnTo>
                    <a:pt x="4178008" y="765530"/>
                  </a:lnTo>
                  <a:lnTo>
                    <a:pt x="3740505" y="765530"/>
                  </a:lnTo>
                  <a:lnTo>
                    <a:pt x="3740505" y="1178115"/>
                  </a:lnTo>
                  <a:lnTo>
                    <a:pt x="3702202" y="1178115"/>
                  </a:lnTo>
                  <a:lnTo>
                    <a:pt x="3714140" y="1160018"/>
                  </a:lnTo>
                  <a:lnTo>
                    <a:pt x="3727551" y="1160018"/>
                  </a:lnTo>
                  <a:lnTo>
                    <a:pt x="3740505" y="1178115"/>
                  </a:lnTo>
                  <a:lnTo>
                    <a:pt x="3740505" y="765530"/>
                  </a:lnTo>
                  <a:lnTo>
                    <a:pt x="3534956" y="765530"/>
                  </a:lnTo>
                  <a:lnTo>
                    <a:pt x="3534956" y="1160018"/>
                  </a:lnTo>
                  <a:lnTo>
                    <a:pt x="3523323" y="1178115"/>
                  </a:lnTo>
                  <a:lnTo>
                    <a:pt x="3513074" y="1178115"/>
                  </a:lnTo>
                  <a:lnTo>
                    <a:pt x="3534956" y="1160018"/>
                  </a:lnTo>
                  <a:lnTo>
                    <a:pt x="3534956" y="765530"/>
                  </a:lnTo>
                  <a:lnTo>
                    <a:pt x="3082709" y="765530"/>
                  </a:lnTo>
                  <a:lnTo>
                    <a:pt x="3082709" y="1141920"/>
                  </a:lnTo>
                  <a:lnTo>
                    <a:pt x="3029267" y="1141920"/>
                  </a:lnTo>
                  <a:lnTo>
                    <a:pt x="3025851" y="1160018"/>
                  </a:lnTo>
                  <a:lnTo>
                    <a:pt x="3002572" y="1160018"/>
                  </a:lnTo>
                  <a:lnTo>
                    <a:pt x="3019336" y="1141920"/>
                  </a:lnTo>
                  <a:lnTo>
                    <a:pt x="3010141" y="1141920"/>
                  </a:lnTo>
                  <a:lnTo>
                    <a:pt x="3010255" y="1140968"/>
                  </a:lnTo>
                  <a:lnTo>
                    <a:pt x="3081515" y="1140968"/>
                  </a:lnTo>
                  <a:lnTo>
                    <a:pt x="3082709" y="1141920"/>
                  </a:lnTo>
                  <a:lnTo>
                    <a:pt x="3082709" y="765530"/>
                  </a:lnTo>
                  <a:lnTo>
                    <a:pt x="2987903" y="765530"/>
                  </a:lnTo>
                  <a:lnTo>
                    <a:pt x="2987903" y="1141920"/>
                  </a:lnTo>
                  <a:lnTo>
                    <a:pt x="2960573" y="1141920"/>
                  </a:lnTo>
                  <a:lnTo>
                    <a:pt x="2959646" y="1140968"/>
                  </a:lnTo>
                  <a:lnTo>
                    <a:pt x="2987624" y="1140968"/>
                  </a:lnTo>
                  <a:lnTo>
                    <a:pt x="2987903" y="1141920"/>
                  </a:lnTo>
                  <a:lnTo>
                    <a:pt x="2987903" y="765530"/>
                  </a:lnTo>
                  <a:lnTo>
                    <a:pt x="2946781" y="765530"/>
                  </a:lnTo>
                  <a:lnTo>
                    <a:pt x="2946781" y="1160018"/>
                  </a:lnTo>
                  <a:lnTo>
                    <a:pt x="2937281" y="1178115"/>
                  </a:lnTo>
                  <a:lnTo>
                    <a:pt x="2873400" y="1178115"/>
                  </a:lnTo>
                  <a:lnTo>
                    <a:pt x="2888653" y="1160018"/>
                  </a:lnTo>
                  <a:lnTo>
                    <a:pt x="2946781" y="1160018"/>
                  </a:lnTo>
                  <a:lnTo>
                    <a:pt x="2946781" y="765530"/>
                  </a:lnTo>
                  <a:lnTo>
                    <a:pt x="2860573" y="765530"/>
                  </a:lnTo>
                  <a:lnTo>
                    <a:pt x="2860573" y="1160018"/>
                  </a:lnTo>
                  <a:lnTo>
                    <a:pt x="2853118" y="1178115"/>
                  </a:lnTo>
                  <a:lnTo>
                    <a:pt x="2804680" y="1178115"/>
                  </a:lnTo>
                  <a:lnTo>
                    <a:pt x="2812250" y="1160018"/>
                  </a:lnTo>
                  <a:lnTo>
                    <a:pt x="2860573" y="1160018"/>
                  </a:lnTo>
                  <a:lnTo>
                    <a:pt x="2860573" y="765530"/>
                  </a:lnTo>
                  <a:lnTo>
                    <a:pt x="2410574" y="765530"/>
                  </a:lnTo>
                  <a:lnTo>
                    <a:pt x="2410574" y="1141920"/>
                  </a:lnTo>
                  <a:lnTo>
                    <a:pt x="2350960" y="1141920"/>
                  </a:lnTo>
                  <a:lnTo>
                    <a:pt x="2361209" y="1123810"/>
                  </a:lnTo>
                  <a:lnTo>
                    <a:pt x="2405913" y="1123810"/>
                  </a:lnTo>
                  <a:lnTo>
                    <a:pt x="2410574" y="1141920"/>
                  </a:lnTo>
                  <a:lnTo>
                    <a:pt x="2410574" y="765530"/>
                  </a:lnTo>
                  <a:lnTo>
                    <a:pt x="2266924" y="765530"/>
                  </a:lnTo>
                  <a:lnTo>
                    <a:pt x="2266924" y="1141920"/>
                  </a:lnTo>
                  <a:lnTo>
                    <a:pt x="2243328" y="1141920"/>
                  </a:lnTo>
                  <a:lnTo>
                    <a:pt x="2260549" y="1123810"/>
                  </a:lnTo>
                  <a:lnTo>
                    <a:pt x="2266924" y="1141920"/>
                  </a:lnTo>
                  <a:lnTo>
                    <a:pt x="2266924" y="765530"/>
                  </a:lnTo>
                  <a:lnTo>
                    <a:pt x="2163330" y="765530"/>
                  </a:lnTo>
                  <a:lnTo>
                    <a:pt x="2163330" y="1160018"/>
                  </a:lnTo>
                  <a:lnTo>
                    <a:pt x="2124100" y="1160018"/>
                  </a:lnTo>
                  <a:lnTo>
                    <a:pt x="2134070" y="1141920"/>
                  </a:lnTo>
                  <a:lnTo>
                    <a:pt x="2153589" y="1141920"/>
                  </a:lnTo>
                  <a:lnTo>
                    <a:pt x="2163330" y="1160018"/>
                  </a:lnTo>
                  <a:lnTo>
                    <a:pt x="2163330" y="765530"/>
                  </a:lnTo>
                  <a:lnTo>
                    <a:pt x="2048751" y="765530"/>
                  </a:lnTo>
                  <a:lnTo>
                    <a:pt x="2048751" y="1141920"/>
                  </a:lnTo>
                  <a:lnTo>
                    <a:pt x="2038819" y="1160018"/>
                  </a:lnTo>
                  <a:lnTo>
                    <a:pt x="1971103" y="1160018"/>
                  </a:lnTo>
                  <a:lnTo>
                    <a:pt x="1970100" y="1141920"/>
                  </a:lnTo>
                  <a:lnTo>
                    <a:pt x="2048751" y="1141920"/>
                  </a:lnTo>
                  <a:lnTo>
                    <a:pt x="2048751" y="765530"/>
                  </a:lnTo>
                  <a:lnTo>
                    <a:pt x="2034057" y="765530"/>
                  </a:lnTo>
                  <a:lnTo>
                    <a:pt x="2034057" y="1123810"/>
                  </a:lnTo>
                  <a:lnTo>
                    <a:pt x="2001558" y="1123810"/>
                  </a:lnTo>
                  <a:lnTo>
                    <a:pt x="2001812" y="1122870"/>
                  </a:lnTo>
                  <a:lnTo>
                    <a:pt x="2033409" y="1122870"/>
                  </a:lnTo>
                  <a:lnTo>
                    <a:pt x="2034057" y="1123810"/>
                  </a:lnTo>
                  <a:lnTo>
                    <a:pt x="2034057" y="765530"/>
                  </a:lnTo>
                  <a:lnTo>
                    <a:pt x="1911718" y="765530"/>
                  </a:lnTo>
                  <a:lnTo>
                    <a:pt x="1911718" y="1123810"/>
                  </a:lnTo>
                  <a:lnTo>
                    <a:pt x="1848383" y="1123810"/>
                  </a:lnTo>
                  <a:lnTo>
                    <a:pt x="1817141" y="1123810"/>
                  </a:lnTo>
                  <a:lnTo>
                    <a:pt x="1816696" y="1122870"/>
                  </a:lnTo>
                  <a:lnTo>
                    <a:pt x="1845551" y="1122870"/>
                  </a:lnTo>
                  <a:lnTo>
                    <a:pt x="1831263" y="1105712"/>
                  </a:lnTo>
                  <a:lnTo>
                    <a:pt x="1844382" y="1105712"/>
                  </a:lnTo>
                  <a:lnTo>
                    <a:pt x="1848383" y="1123810"/>
                  </a:lnTo>
                  <a:lnTo>
                    <a:pt x="1854339" y="1116380"/>
                  </a:lnTo>
                  <a:lnTo>
                    <a:pt x="1853755" y="1122870"/>
                  </a:lnTo>
                  <a:lnTo>
                    <a:pt x="1911210" y="1122870"/>
                  </a:lnTo>
                  <a:lnTo>
                    <a:pt x="1911718" y="1123810"/>
                  </a:lnTo>
                  <a:lnTo>
                    <a:pt x="1911718" y="765530"/>
                  </a:lnTo>
                  <a:lnTo>
                    <a:pt x="1570228" y="765530"/>
                  </a:lnTo>
                  <a:lnTo>
                    <a:pt x="1570228" y="1141920"/>
                  </a:lnTo>
                  <a:lnTo>
                    <a:pt x="1544523" y="1141920"/>
                  </a:lnTo>
                  <a:lnTo>
                    <a:pt x="1542859" y="1123810"/>
                  </a:lnTo>
                  <a:lnTo>
                    <a:pt x="1569872" y="1123810"/>
                  </a:lnTo>
                  <a:lnTo>
                    <a:pt x="1570228" y="1141920"/>
                  </a:lnTo>
                  <a:lnTo>
                    <a:pt x="1570228" y="765530"/>
                  </a:lnTo>
                  <a:lnTo>
                    <a:pt x="386600" y="765530"/>
                  </a:lnTo>
                  <a:lnTo>
                    <a:pt x="386600" y="768197"/>
                  </a:lnTo>
                  <a:lnTo>
                    <a:pt x="0" y="768197"/>
                  </a:lnTo>
                  <a:lnTo>
                    <a:pt x="0" y="3931539"/>
                  </a:lnTo>
                  <a:lnTo>
                    <a:pt x="152400" y="3931539"/>
                  </a:lnTo>
                  <a:lnTo>
                    <a:pt x="152400" y="4083926"/>
                  </a:lnTo>
                  <a:lnTo>
                    <a:pt x="785914" y="4083926"/>
                  </a:lnTo>
                  <a:lnTo>
                    <a:pt x="785914" y="3931526"/>
                  </a:lnTo>
                  <a:lnTo>
                    <a:pt x="799630" y="3931526"/>
                  </a:lnTo>
                  <a:lnTo>
                    <a:pt x="799630" y="4083926"/>
                  </a:lnTo>
                  <a:lnTo>
                    <a:pt x="5098415" y="4083926"/>
                  </a:lnTo>
                  <a:lnTo>
                    <a:pt x="5098415" y="4016438"/>
                  </a:lnTo>
                  <a:lnTo>
                    <a:pt x="5033835" y="4016438"/>
                  </a:lnTo>
                  <a:lnTo>
                    <a:pt x="5033835" y="3985895"/>
                  </a:lnTo>
                  <a:lnTo>
                    <a:pt x="5004778" y="3985895"/>
                  </a:lnTo>
                  <a:lnTo>
                    <a:pt x="5004778" y="4016438"/>
                  </a:lnTo>
                  <a:lnTo>
                    <a:pt x="4916690" y="4016438"/>
                  </a:lnTo>
                  <a:lnTo>
                    <a:pt x="4910328" y="3985895"/>
                  </a:lnTo>
                  <a:lnTo>
                    <a:pt x="4869967" y="3985895"/>
                  </a:lnTo>
                  <a:lnTo>
                    <a:pt x="4858245" y="3955351"/>
                  </a:lnTo>
                  <a:lnTo>
                    <a:pt x="4847577" y="3955351"/>
                  </a:lnTo>
                  <a:lnTo>
                    <a:pt x="4831232" y="3985895"/>
                  </a:lnTo>
                  <a:lnTo>
                    <a:pt x="4828806" y="3985895"/>
                  </a:lnTo>
                  <a:lnTo>
                    <a:pt x="4823434" y="4016438"/>
                  </a:lnTo>
                  <a:lnTo>
                    <a:pt x="4811852" y="4016438"/>
                  </a:lnTo>
                  <a:lnTo>
                    <a:pt x="4787125" y="3985895"/>
                  </a:lnTo>
                  <a:lnTo>
                    <a:pt x="4811547" y="3985895"/>
                  </a:lnTo>
                  <a:lnTo>
                    <a:pt x="4803191" y="3955351"/>
                  </a:lnTo>
                  <a:lnTo>
                    <a:pt x="4730331" y="3955351"/>
                  </a:lnTo>
                  <a:lnTo>
                    <a:pt x="4734357" y="3985895"/>
                  </a:lnTo>
                  <a:lnTo>
                    <a:pt x="4725848" y="3985895"/>
                  </a:lnTo>
                  <a:lnTo>
                    <a:pt x="4719523" y="3955351"/>
                  </a:lnTo>
                  <a:lnTo>
                    <a:pt x="4713363" y="3955351"/>
                  </a:lnTo>
                  <a:lnTo>
                    <a:pt x="4705299" y="3985895"/>
                  </a:lnTo>
                  <a:lnTo>
                    <a:pt x="4698085" y="3985895"/>
                  </a:lnTo>
                  <a:lnTo>
                    <a:pt x="4710950" y="4016438"/>
                  </a:lnTo>
                  <a:lnTo>
                    <a:pt x="4647184" y="4016438"/>
                  </a:lnTo>
                  <a:lnTo>
                    <a:pt x="4652518" y="3985895"/>
                  </a:lnTo>
                  <a:lnTo>
                    <a:pt x="4676483" y="3985895"/>
                  </a:lnTo>
                  <a:lnTo>
                    <a:pt x="4653343" y="3955351"/>
                  </a:lnTo>
                  <a:lnTo>
                    <a:pt x="4634585" y="3955351"/>
                  </a:lnTo>
                  <a:lnTo>
                    <a:pt x="4618926" y="3985895"/>
                  </a:lnTo>
                  <a:lnTo>
                    <a:pt x="4118457" y="3985895"/>
                  </a:lnTo>
                  <a:lnTo>
                    <a:pt x="4096296" y="3955351"/>
                  </a:lnTo>
                  <a:lnTo>
                    <a:pt x="4198874" y="3955351"/>
                  </a:lnTo>
                  <a:lnTo>
                    <a:pt x="4201477" y="3931526"/>
                  </a:lnTo>
                  <a:lnTo>
                    <a:pt x="4241533" y="3931526"/>
                  </a:lnTo>
                  <a:lnTo>
                    <a:pt x="4237177" y="3955351"/>
                  </a:lnTo>
                  <a:lnTo>
                    <a:pt x="4262323" y="3955351"/>
                  </a:lnTo>
                  <a:lnTo>
                    <a:pt x="4247058" y="3931526"/>
                  </a:lnTo>
                  <a:lnTo>
                    <a:pt x="4876558" y="3931526"/>
                  </a:lnTo>
                  <a:lnTo>
                    <a:pt x="4876558" y="3934244"/>
                  </a:lnTo>
                  <a:lnTo>
                    <a:pt x="4909718" y="3934244"/>
                  </a:lnTo>
                  <a:lnTo>
                    <a:pt x="4909718" y="3978681"/>
                  </a:lnTo>
                  <a:lnTo>
                    <a:pt x="4982908" y="3978681"/>
                  </a:lnTo>
                  <a:lnTo>
                    <a:pt x="4982908" y="3250133"/>
                  </a:lnTo>
                  <a:lnTo>
                    <a:pt x="4995786" y="3255721"/>
                  </a:lnTo>
                  <a:lnTo>
                    <a:pt x="4995786" y="3237217"/>
                  </a:lnTo>
                  <a:lnTo>
                    <a:pt x="4982908" y="3238817"/>
                  </a:lnTo>
                  <a:lnTo>
                    <a:pt x="4982908" y="3209988"/>
                  </a:lnTo>
                  <a:lnTo>
                    <a:pt x="4995786" y="3209036"/>
                  </a:lnTo>
                  <a:lnTo>
                    <a:pt x="4995786" y="3133547"/>
                  </a:lnTo>
                  <a:lnTo>
                    <a:pt x="5028958" y="3149854"/>
                  </a:lnTo>
                  <a:lnTo>
                    <a:pt x="5028958" y="3518141"/>
                  </a:lnTo>
                  <a:lnTo>
                    <a:pt x="4995786" y="3529660"/>
                  </a:lnTo>
                  <a:lnTo>
                    <a:pt x="4995786" y="3543452"/>
                  </a:lnTo>
                  <a:lnTo>
                    <a:pt x="5028958" y="3560483"/>
                  </a:lnTo>
                  <a:lnTo>
                    <a:pt x="5028958" y="3542855"/>
                  </a:lnTo>
                  <a:lnTo>
                    <a:pt x="5062118" y="3538931"/>
                  </a:lnTo>
                  <a:lnTo>
                    <a:pt x="5062118" y="3585857"/>
                  </a:lnTo>
                  <a:lnTo>
                    <a:pt x="5028958" y="3576383"/>
                  </a:lnTo>
                  <a:lnTo>
                    <a:pt x="5028958" y="3581692"/>
                  </a:lnTo>
                  <a:lnTo>
                    <a:pt x="4995786" y="3591204"/>
                  </a:lnTo>
                  <a:lnTo>
                    <a:pt x="5028958" y="3592982"/>
                  </a:lnTo>
                  <a:lnTo>
                    <a:pt x="5028958" y="3603079"/>
                  </a:lnTo>
                  <a:lnTo>
                    <a:pt x="4995786" y="3600107"/>
                  </a:lnTo>
                  <a:lnTo>
                    <a:pt x="4995786" y="3653726"/>
                  </a:lnTo>
                  <a:lnTo>
                    <a:pt x="5028958" y="3659886"/>
                  </a:lnTo>
                  <a:lnTo>
                    <a:pt x="5028958" y="3641902"/>
                  </a:lnTo>
                  <a:lnTo>
                    <a:pt x="5062118" y="3660102"/>
                  </a:lnTo>
                  <a:lnTo>
                    <a:pt x="5062118" y="3668623"/>
                  </a:lnTo>
                  <a:lnTo>
                    <a:pt x="5028958" y="3672573"/>
                  </a:lnTo>
                  <a:lnTo>
                    <a:pt x="5028958" y="3674364"/>
                  </a:lnTo>
                  <a:lnTo>
                    <a:pt x="4995786" y="3686391"/>
                  </a:lnTo>
                  <a:lnTo>
                    <a:pt x="4995786" y="3694239"/>
                  </a:lnTo>
                  <a:lnTo>
                    <a:pt x="5028958" y="3702875"/>
                  </a:lnTo>
                  <a:lnTo>
                    <a:pt x="5028958" y="3732568"/>
                  </a:lnTo>
                  <a:lnTo>
                    <a:pt x="5062118" y="3737254"/>
                  </a:lnTo>
                  <a:lnTo>
                    <a:pt x="5062118" y="3802075"/>
                  </a:lnTo>
                  <a:lnTo>
                    <a:pt x="5028958" y="3802075"/>
                  </a:lnTo>
                  <a:lnTo>
                    <a:pt x="5028958" y="3823449"/>
                  </a:lnTo>
                  <a:lnTo>
                    <a:pt x="5062118" y="3823449"/>
                  </a:lnTo>
                  <a:lnTo>
                    <a:pt x="5062118" y="3870972"/>
                  </a:lnTo>
                  <a:lnTo>
                    <a:pt x="5132235" y="3870972"/>
                  </a:lnTo>
                  <a:lnTo>
                    <a:pt x="5132235" y="3949827"/>
                  </a:lnTo>
                  <a:lnTo>
                    <a:pt x="5570626" y="3949827"/>
                  </a:lnTo>
                  <a:lnTo>
                    <a:pt x="5570626" y="3981183"/>
                  </a:lnTo>
                  <a:lnTo>
                    <a:pt x="10115093" y="3981183"/>
                  </a:lnTo>
                  <a:lnTo>
                    <a:pt x="10115093" y="3931805"/>
                  </a:lnTo>
                  <a:lnTo>
                    <a:pt x="10046830" y="3931805"/>
                  </a:lnTo>
                  <a:lnTo>
                    <a:pt x="10046830" y="3909466"/>
                  </a:lnTo>
                  <a:lnTo>
                    <a:pt x="10016109" y="3909466"/>
                  </a:lnTo>
                  <a:lnTo>
                    <a:pt x="10016109" y="3931805"/>
                  </a:lnTo>
                  <a:lnTo>
                    <a:pt x="9922993" y="3931805"/>
                  </a:lnTo>
                  <a:lnTo>
                    <a:pt x="9916262" y="3909466"/>
                  </a:lnTo>
                  <a:lnTo>
                    <a:pt x="9873602" y="3909466"/>
                  </a:lnTo>
                  <a:lnTo>
                    <a:pt x="9861194" y="3887127"/>
                  </a:lnTo>
                  <a:lnTo>
                    <a:pt x="9849917" y="3887127"/>
                  </a:lnTo>
                  <a:lnTo>
                    <a:pt x="9832645" y="3909466"/>
                  </a:lnTo>
                  <a:lnTo>
                    <a:pt x="9830079" y="3909466"/>
                  </a:lnTo>
                  <a:lnTo>
                    <a:pt x="9824402" y="3931805"/>
                  </a:lnTo>
                  <a:lnTo>
                    <a:pt x="9812160" y="3931805"/>
                  </a:lnTo>
                  <a:lnTo>
                    <a:pt x="9786010" y="3909466"/>
                  </a:lnTo>
                  <a:lnTo>
                    <a:pt x="9811842" y="3909466"/>
                  </a:lnTo>
                  <a:lnTo>
                    <a:pt x="9803003" y="3887127"/>
                  </a:lnTo>
                  <a:lnTo>
                    <a:pt x="9725977" y="3887127"/>
                  </a:lnTo>
                  <a:lnTo>
                    <a:pt x="9730245" y="3909466"/>
                  </a:lnTo>
                  <a:lnTo>
                    <a:pt x="9721240" y="3909466"/>
                  </a:lnTo>
                  <a:lnTo>
                    <a:pt x="9714560" y="3887127"/>
                  </a:lnTo>
                  <a:lnTo>
                    <a:pt x="9708032" y="3887127"/>
                  </a:lnTo>
                  <a:lnTo>
                    <a:pt x="9699523" y="3909466"/>
                  </a:lnTo>
                  <a:lnTo>
                    <a:pt x="9691891" y="3909466"/>
                  </a:lnTo>
                  <a:lnTo>
                    <a:pt x="9705492" y="3931805"/>
                  </a:lnTo>
                  <a:lnTo>
                    <a:pt x="9638081" y="3931805"/>
                  </a:lnTo>
                  <a:lnTo>
                    <a:pt x="9643720" y="3909466"/>
                  </a:lnTo>
                  <a:lnTo>
                    <a:pt x="9669056" y="3909466"/>
                  </a:lnTo>
                  <a:lnTo>
                    <a:pt x="9644583" y="3887127"/>
                  </a:lnTo>
                  <a:lnTo>
                    <a:pt x="9624758" y="3887127"/>
                  </a:lnTo>
                  <a:lnTo>
                    <a:pt x="9608210" y="3909466"/>
                  </a:lnTo>
                  <a:lnTo>
                    <a:pt x="9079141" y="3909466"/>
                  </a:lnTo>
                  <a:lnTo>
                    <a:pt x="9055710" y="3887127"/>
                  </a:lnTo>
                  <a:lnTo>
                    <a:pt x="9164155" y="3887127"/>
                  </a:lnTo>
                  <a:lnTo>
                    <a:pt x="9167673" y="3864775"/>
                  </a:lnTo>
                  <a:lnTo>
                    <a:pt x="9157856" y="3864775"/>
                  </a:lnTo>
                  <a:lnTo>
                    <a:pt x="9153703" y="3842435"/>
                  </a:lnTo>
                  <a:lnTo>
                    <a:pt x="9132265" y="3842435"/>
                  </a:lnTo>
                  <a:lnTo>
                    <a:pt x="9129865" y="3864775"/>
                  </a:lnTo>
                  <a:lnTo>
                    <a:pt x="9050985" y="3864775"/>
                  </a:lnTo>
                  <a:lnTo>
                    <a:pt x="9039885" y="3853650"/>
                  </a:lnTo>
                  <a:lnTo>
                    <a:pt x="9039885" y="3887127"/>
                  </a:lnTo>
                  <a:lnTo>
                    <a:pt x="9012047" y="3887127"/>
                  </a:lnTo>
                  <a:lnTo>
                    <a:pt x="9011691" y="3864775"/>
                  </a:lnTo>
                  <a:lnTo>
                    <a:pt x="9038184" y="3864775"/>
                  </a:lnTo>
                  <a:lnTo>
                    <a:pt x="9039885" y="3887127"/>
                  </a:lnTo>
                  <a:lnTo>
                    <a:pt x="9039885" y="3853650"/>
                  </a:lnTo>
                  <a:lnTo>
                    <a:pt x="9028709" y="3842435"/>
                  </a:lnTo>
                  <a:lnTo>
                    <a:pt x="8980665" y="3842435"/>
                  </a:lnTo>
                  <a:lnTo>
                    <a:pt x="8969908" y="3864775"/>
                  </a:lnTo>
                  <a:lnTo>
                    <a:pt x="8940902" y="3864775"/>
                  </a:lnTo>
                  <a:lnTo>
                    <a:pt x="8947721" y="3887127"/>
                  </a:lnTo>
                  <a:lnTo>
                    <a:pt x="8938336" y="3887127"/>
                  </a:lnTo>
                  <a:lnTo>
                    <a:pt x="8940902" y="3864775"/>
                  </a:lnTo>
                  <a:lnTo>
                    <a:pt x="8765959" y="3864775"/>
                  </a:lnTo>
                  <a:lnTo>
                    <a:pt x="8765959" y="3909466"/>
                  </a:lnTo>
                  <a:lnTo>
                    <a:pt x="8729129" y="3909466"/>
                  </a:lnTo>
                  <a:lnTo>
                    <a:pt x="8725002" y="3887127"/>
                  </a:lnTo>
                  <a:lnTo>
                    <a:pt x="8710041" y="3909466"/>
                  </a:lnTo>
                  <a:lnTo>
                    <a:pt x="8669642" y="3909466"/>
                  </a:lnTo>
                  <a:lnTo>
                    <a:pt x="8659724" y="3887127"/>
                  </a:lnTo>
                  <a:lnTo>
                    <a:pt x="8725002" y="3887127"/>
                  </a:lnTo>
                  <a:lnTo>
                    <a:pt x="8757209" y="3887127"/>
                  </a:lnTo>
                  <a:lnTo>
                    <a:pt x="8765959" y="3909466"/>
                  </a:lnTo>
                  <a:lnTo>
                    <a:pt x="8765959" y="3864775"/>
                  </a:lnTo>
                  <a:lnTo>
                    <a:pt x="8684895" y="3864775"/>
                  </a:lnTo>
                  <a:lnTo>
                    <a:pt x="8690013" y="3842435"/>
                  </a:lnTo>
                  <a:lnTo>
                    <a:pt x="8710498" y="3842435"/>
                  </a:lnTo>
                  <a:lnTo>
                    <a:pt x="8702065" y="3820083"/>
                  </a:lnTo>
                  <a:lnTo>
                    <a:pt x="8611425" y="3820083"/>
                  </a:lnTo>
                  <a:lnTo>
                    <a:pt x="8626945" y="3842435"/>
                  </a:lnTo>
                  <a:lnTo>
                    <a:pt x="8601265" y="3842435"/>
                  </a:lnTo>
                  <a:lnTo>
                    <a:pt x="8602980" y="3820083"/>
                  </a:lnTo>
                  <a:lnTo>
                    <a:pt x="8599564" y="3820083"/>
                  </a:lnTo>
                  <a:lnTo>
                    <a:pt x="8599564" y="3864775"/>
                  </a:lnTo>
                  <a:lnTo>
                    <a:pt x="8573110" y="3864775"/>
                  </a:lnTo>
                  <a:lnTo>
                    <a:pt x="8573110" y="3887127"/>
                  </a:lnTo>
                  <a:lnTo>
                    <a:pt x="8567141" y="3909466"/>
                  </a:lnTo>
                  <a:lnTo>
                    <a:pt x="8546389" y="3909466"/>
                  </a:lnTo>
                  <a:lnTo>
                    <a:pt x="8533638" y="3887127"/>
                  </a:lnTo>
                  <a:lnTo>
                    <a:pt x="8573110" y="3887127"/>
                  </a:lnTo>
                  <a:lnTo>
                    <a:pt x="8573110" y="3864775"/>
                  </a:lnTo>
                  <a:lnTo>
                    <a:pt x="8518500" y="3864775"/>
                  </a:lnTo>
                  <a:lnTo>
                    <a:pt x="8528736" y="3842435"/>
                  </a:lnTo>
                  <a:lnTo>
                    <a:pt x="8598522" y="3842435"/>
                  </a:lnTo>
                  <a:lnTo>
                    <a:pt x="8599564" y="3864775"/>
                  </a:lnTo>
                  <a:lnTo>
                    <a:pt x="8599564" y="3820083"/>
                  </a:lnTo>
                  <a:lnTo>
                    <a:pt x="8440839" y="3820083"/>
                  </a:lnTo>
                  <a:lnTo>
                    <a:pt x="8440839" y="3842435"/>
                  </a:lnTo>
                  <a:lnTo>
                    <a:pt x="8430565" y="3864775"/>
                  </a:lnTo>
                  <a:lnTo>
                    <a:pt x="8400402" y="3864775"/>
                  </a:lnTo>
                  <a:lnTo>
                    <a:pt x="8420367" y="3842435"/>
                  </a:lnTo>
                  <a:lnTo>
                    <a:pt x="8440839" y="3842435"/>
                  </a:lnTo>
                  <a:lnTo>
                    <a:pt x="8440839" y="3820083"/>
                  </a:lnTo>
                  <a:lnTo>
                    <a:pt x="8335556" y="3820083"/>
                  </a:lnTo>
                  <a:lnTo>
                    <a:pt x="8345703" y="3842435"/>
                  </a:lnTo>
                  <a:lnTo>
                    <a:pt x="8317966" y="3842435"/>
                  </a:lnTo>
                  <a:lnTo>
                    <a:pt x="8317966" y="3864775"/>
                  </a:lnTo>
                  <a:lnTo>
                    <a:pt x="8300199" y="3887127"/>
                  </a:lnTo>
                  <a:lnTo>
                    <a:pt x="8293646" y="3887127"/>
                  </a:lnTo>
                  <a:lnTo>
                    <a:pt x="8299247" y="3864775"/>
                  </a:lnTo>
                  <a:lnTo>
                    <a:pt x="8317966" y="3864775"/>
                  </a:lnTo>
                  <a:lnTo>
                    <a:pt x="8317966" y="3842435"/>
                  </a:lnTo>
                  <a:lnTo>
                    <a:pt x="8296630" y="3842435"/>
                  </a:lnTo>
                  <a:lnTo>
                    <a:pt x="8287105" y="3820083"/>
                  </a:lnTo>
                  <a:lnTo>
                    <a:pt x="8207032" y="3820083"/>
                  </a:lnTo>
                  <a:lnTo>
                    <a:pt x="8207032" y="3864775"/>
                  </a:lnTo>
                  <a:lnTo>
                    <a:pt x="8196466" y="3887127"/>
                  </a:lnTo>
                  <a:lnTo>
                    <a:pt x="8150390" y="3887127"/>
                  </a:lnTo>
                  <a:lnTo>
                    <a:pt x="8145589" y="3864775"/>
                  </a:lnTo>
                  <a:lnTo>
                    <a:pt x="8207032" y="3864775"/>
                  </a:lnTo>
                  <a:lnTo>
                    <a:pt x="8207032" y="3820083"/>
                  </a:lnTo>
                  <a:lnTo>
                    <a:pt x="8136204" y="3820083"/>
                  </a:lnTo>
                  <a:lnTo>
                    <a:pt x="8136204" y="3842435"/>
                  </a:lnTo>
                  <a:lnTo>
                    <a:pt x="8115719" y="3842435"/>
                  </a:lnTo>
                  <a:lnTo>
                    <a:pt x="8115719" y="3820083"/>
                  </a:lnTo>
                  <a:lnTo>
                    <a:pt x="8078178" y="3820083"/>
                  </a:lnTo>
                  <a:lnTo>
                    <a:pt x="8083296" y="3842435"/>
                  </a:lnTo>
                  <a:lnTo>
                    <a:pt x="8074761" y="3842435"/>
                  </a:lnTo>
                  <a:lnTo>
                    <a:pt x="8074761" y="3864775"/>
                  </a:lnTo>
                  <a:lnTo>
                    <a:pt x="8059356" y="3864775"/>
                  </a:lnTo>
                  <a:lnTo>
                    <a:pt x="8064513" y="3887127"/>
                  </a:lnTo>
                  <a:lnTo>
                    <a:pt x="8013319" y="3887127"/>
                  </a:lnTo>
                  <a:lnTo>
                    <a:pt x="8014716" y="3864775"/>
                  </a:lnTo>
                  <a:lnTo>
                    <a:pt x="7969377" y="3864775"/>
                  </a:lnTo>
                  <a:lnTo>
                    <a:pt x="7935239" y="3842435"/>
                  </a:lnTo>
                  <a:lnTo>
                    <a:pt x="7911770" y="3864775"/>
                  </a:lnTo>
                  <a:lnTo>
                    <a:pt x="7911770" y="3842435"/>
                  </a:lnTo>
                  <a:lnTo>
                    <a:pt x="7932255" y="3842435"/>
                  </a:lnTo>
                  <a:lnTo>
                    <a:pt x="7928762" y="3820083"/>
                  </a:lnTo>
                  <a:lnTo>
                    <a:pt x="7749400" y="3820083"/>
                  </a:lnTo>
                  <a:lnTo>
                    <a:pt x="7739393" y="3816477"/>
                  </a:lnTo>
                  <a:lnTo>
                    <a:pt x="7739393" y="3820083"/>
                  </a:lnTo>
                  <a:lnTo>
                    <a:pt x="7731595" y="3842435"/>
                  </a:lnTo>
                  <a:lnTo>
                    <a:pt x="7681798" y="3842435"/>
                  </a:lnTo>
                  <a:lnTo>
                    <a:pt x="7689482" y="3820083"/>
                  </a:lnTo>
                  <a:lnTo>
                    <a:pt x="7739393" y="3820083"/>
                  </a:lnTo>
                  <a:lnTo>
                    <a:pt x="7739393" y="3816477"/>
                  </a:lnTo>
                  <a:lnTo>
                    <a:pt x="7687602" y="3797744"/>
                  </a:lnTo>
                  <a:lnTo>
                    <a:pt x="7668565" y="3797744"/>
                  </a:lnTo>
                  <a:lnTo>
                    <a:pt x="7668565" y="3842435"/>
                  </a:lnTo>
                  <a:lnTo>
                    <a:pt x="7596886" y="3842435"/>
                  </a:lnTo>
                  <a:lnTo>
                    <a:pt x="7596886" y="3887127"/>
                  </a:lnTo>
                  <a:lnTo>
                    <a:pt x="7555928" y="3887127"/>
                  </a:lnTo>
                  <a:lnTo>
                    <a:pt x="7550569" y="3864775"/>
                  </a:lnTo>
                  <a:lnTo>
                    <a:pt x="7578725" y="3864775"/>
                  </a:lnTo>
                  <a:lnTo>
                    <a:pt x="7596886" y="3887127"/>
                  </a:lnTo>
                  <a:lnTo>
                    <a:pt x="7596886" y="3842435"/>
                  </a:lnTo>
                  <a:lnTo>
                    <a:pt x="7592936" y="3842435"/>
                  </a:lnTo>
                  <a:lnTo>
                    <a:pt x="7602741" y="3820083"/>
                  </a:lnTo>
                  <a:lnTo>
                    <a:pt x="7651572" y="3820083"/>
                  </a:lnTo>
                  <a:lnTo>
                    <a:pt x="7668565" y="3842435"/>
                  </a:lnTo>
                  <a:lnTo>
                    <a:pt x="7668565" y="3797744"/>
                  </a:lnTo>
                  <a:lnTo>
                    <a:pt x="7535443" y="3797744"/>
                  </a:lnTo>
                  <a:lnTo>
                    <a:pt x="7535443" y="3842435"/>
                  </a:lnTo>
                  <a:lnTo>
                    <a:pt x="7518171" y="3864775"/>
                  </a:lnTo>
                  <a:lnTo>
                    <a:pt x="7527645" y="3864775"/>
                  </a:lnTo>
                  <a:lnTo>
                    <a:pt x="7525207" y="3887127"/>
                  </a:lnTo>
                  <a:lnTo>
                    <a:pt x="7476033" y="3887127"/>
                  </a:lnTo>
                  <a:lnTo>
                    <a:pt x="7452842" y="3864775"/>
                  </a:lnTo>
                  <a:lnTo>
                    <a:pt x="7507922" y="3864775"/>
                  </a:lnTo>
                  <a:lnTo>
                    <a:pt x="7511453" y="3842435"/>
                  </a:lnTo>
                  <a:lnTo>
                    <a:pt x="7535443" y="3842435"/>
                  </a:lnTo>
                  <a:lnTo>
                    <a:pt x="7535443" y="3797744"/>
                  </a:lnTo>
                  <a:lnTo>
                    <a:pt x="7009295" y="3797744"/>
                  </a:lnTo>
                  <a:lnTo>
                    <a:pt x="7009295" y="3820083"/>
                  </a:lnTo>
                  <a:lnTo>
                    <a:pt x="6986752" y="3842435"/>
                  </a:lnTo>
                  <a:lnTo>
                    <a:pt x="6998741" y="3820083"/>
                  </a:lnTo>
                  <a:lnTo>
                    <a:pt x="7009295" y="3820083"/>
                  </a:lnTo>
                  <a:lnTo>
                    <a:pt x="7009295" y="3797744"/>
                  </a:lnTo>
                  <a:lnTo>
                    <a:pt x="6814375" y="3797744"/>
                  </a:lnTo>
                  <a:lnTo>
                    <a:pt x="6814375" y="3820083"/>
                  </a:lnTo>
                  <a:lnTo>
                    <a:pt x="6802069" y="3842435"/>
                  </a:lnTo>
                  <a:lnTo>
                    <a:pt x="6788239" y="3842435"/>
                  </a:lnTo>
                  <a:lnTo>
                    <a:pt x="6774891" y="3820083"/>
                  </a:lnTo>
                  <a:lnTo>
                    <a:pt x="6814375" y="3820083"/>
                  </a:lnTo>
                  <a:lnTo>
                    <a:pt x="6814375" y="3797744"/>
                  </a:lnTo>
                  <a:lnTo>
                    <a:pt x="6756349" y="3797744"/>
                  </a:lnTo>
                  <a:lnTo>
                    <a:pt x="6756349" y="3820083"/>
                  </a:lnTo>
                  <a:lnTo>
                    <a:pt x="6753784" y="3842435"/>
                  </a:lnTo>
                  <a:lnTo>
                    <a:pt x="6744398" y="3842435"/>
                  </a:lnTo>
                  <a:lnTo>
                    <a:pt x="6739280" y="3820083"/>
                  </a:lnTo>
                  <a:lnTo>
                    <a:pt x="6756349" y="3820083"/>
                  </a:lnTo>
                  <a:lnTo>
                    <a:pt x="6756349" y="3797744"/>
                  </a:lnTo>
                  <a:lnTo>
                    <a:pt x="6336500" y="3797744"/>
                  </a:lnTo>
                  <a:lnTo>
                    <a:pt x="6336500" y="3842435"/>
                  </a:lnTo>
                  <a:lnTo>
                    <a:pt x="6323990" y="3842435"/>
                  </a:lnTo>
                  <a:lnTo>
                    <a:pt x="6307582" y="3820083"/>
                  </a:lnTo>
                  <a:lnTo>
                    <a:pt x="6335649" y="3820083"/>
                  </a:lnTo>
                  <a:lnTo>
                    <a:pt x="6336500" y="3842435"/>
                  </a:lnTo>
                  <a:lnTo>
                    <a:pt x="6336500" y="3797744"/>
                  </a:lnTo>
                  <a:lnTo>
                    <a:pt x="6234087" y="3797744"/>
                  </a:lnTo>
                  <a:lnTo>
                    <a:pt x="6234087" y="3820083"/>
                  </a:lnTo>
                  <a:lnTo>
                    <a:pt x="6208280" y="3842435"/>
                  </a:lnTo>
                  <a:lnTo>
                    <a:pt x="6163259" y="3842435"/>
                  </a:lnTo>
                  <a:lnTo>
                    <a:pt x="6170625" y="3820083"/>
                  </a:lnTo>
                  <a:lnTo>
                    <a:pt x="6234087" y="3820083"/>
                  </a:lnTo>
                  <a:lnTo>
                    <a:pt x="6234087" y="3797744"/>
                  </a:lnTo>
                  <a:lnTo>
                    <a:pt x="5944806" y="3797744"/>
                  </a:lnTo>
                  <a:lnTo>
                    <a:pt x="5944806" y="3820083"/>
                  </a:lnTo>
                  <a:lnTo>
                    <a:pt x="5939688" y="3842435"/>
                  </a:lnTo>
                  <a:lnTo>
                    <a:pt x="5927737" y="3842435"/>
                  </a:lnTo>
                  <a:lnTo>
                    <a:pt x="5933719" y="3820083"/>
                  </a:lnTo>
                  <a:lnTo>
                    <a:pt x="5944806" y="3820083"/>
                  </a:lnTo>
                  <a:lnTo>
                    <a:pt x="5944806" y="3797744"/>
                  </a:lnTo>
                  <a:lnTo>
                    <a:pt x="5765749" y="3797744"/>
                  </a:lnTo>
                  <a:lnTo>
                    <a:pt x="5765749" y="2433218"/>
                  </a:lnTo>
                  <a:lnTo>
                    <a:pt x="5735193" y="2421166"/>
                  </a:lnTo>
                  <a:lnTo>
                    <a:pt x="5735193" y="3701237"/>
                  </a:lnTo>
                  <a:lnTo>
                    <a:pt x="5704649" y="3692931"/>
                  </a:lnTo>
                  <a:lnTo>
                    <a:pt x="5735193" y="3689362"/>
                  </a:lnTo>
                  <a:lnTo>
                    <a:pt x="5735193" y="3532174"/>
                  </a:lnTo>
                  <a:lnTo>
                    <a:pt x="5704649" y="3537293"/>
                  </a:lnTo>
                  <a:lnTo>
                    <a:pt x="5704649" y="3505962"/>
                  </a:lnTo>
                  <a:lnTo>
                    <a:pt x="5735193" y="3487991"/>
                  </a:lnTo>
                  <a:lnTo>
                    <a:pt x="5735193" y="3425418"/>
                  </a:lnTo>
                  <a:lnTo>
                    <a:pt x="5704649" y="3416706"/>
                  </a:lnTo>
                  <a:lnTo>
                    <a:pt x="5735193" y="3417303"/>
                  </a:lnTo>
                  <a:lnTo>
                    <a:pt x="5735193" y="3111550"/>
                  </a:lnTo>
                  <a:lnTo>
                    <a:pt x="5704649" y="3102254"/>
                  </a:lnTo>
                  <a:lnTo>
                    <a:pt x="5704649" y="3092640"/>
                  </a:lnTo>
                  <a:lnTo>
                    <a:pt x="5735193" y="3084068"/>
                  </a:lnTo>
                  <a:lnTo>
                    <a:pt x="5735193" y="2955734"/>
                  </a:lnTo>
                  <a:lnTo>
                    <a:pt x="5704649" y="2964078"/>
                  </a:lnTo>
                  <a:lnTo>
                    <a:pt x="5735193" y="2948381"/>
                  </a:lnTo>
                  <a:lnTo>
                    <a:pt x="5735193" y="2535301"/>
                  </a:lnTo>
                  <a:lnTo>
                    <a:pt x="5704649" y="2542121"/>
                  </a:lnTo>
                  <a:lnTo>
                    <a:pt x="5704649" y="2582138"/>
                  </a:lnTo>
                  <a:lnTo>
                    <a:pt x="5704649" y="2598851"/>
                  </a:lnTo>
                  <a:lnTo>
                    <a:pt x="5674106" y="2601303"/>
                  </a:lnTo>
                  <a:lnTo>
                    <a:pt x="5674106" y="2639631"/>
                  </a:lnTo>
                  <a:lnTo>
                    <a:pt x="5643562" y="2623502"/>
                  </a:lnTo>
                  <a:lnTo>
                    <a:pt x="5643562" y="2589263"/>
                  </a:lnTo>
                  <a:lnTo>
                    <a:pt x="5674106" y="2587574"/>
                  </a:lnTo>
                  <a:lnTo>
                    <a:pt x="5674106" y="2594165"/>
                  </a:lnTo>
                  <a:lnTo>
                    <a:pt x="5704649" y="2582138"/>
                  </a:lnTo>
                  <a:lnTo>
                    <a:pt x="5704649" y="2542121"/>
                  </a:lnTo>
                  <a:lnTo>
                    <a:pt x="5704649" y="2500414"/>
                  </a:lnTo>
                  <a:lnTo>
                    <a:pt x="5735193" y="2489479"/>
                  </a:lnTo>
                  <a:lnTo>
                    <a:pt x="5735193" y="2481757"/>
                  </a:lnTo>
                  <a:lnTo>
                    <a:pt x="5704649" y="2482939"/>
                  </a:lnTo>
                  <a:lnTo>
                    <a:pt x="5704649" y="2445601"/>
                  </a:lnTo>
                  <a:lnTo>
                    <a:pt x="5735193" y="2440178"/>
                  </a:lnTo>
                  <a:lnTo>
                    <a:pt x="5735193" y="2421166"/>
                  </a:lnTo>
                  <a:lnTo>
                    <a:pt x="5735193" y="2308364"/>
                  </a:lnTo>
                  <a:lnTo>
                    <a:pt x="5704649" y="2305926"/>
                  </a:lnTo>
                  <a:lnTo>
                    <a:pt x="5704649" y="2320188"/>
                  </a:lnTo>
                  <a:lnTo>
                    <a:pt x="5674106" y="2320188"/>
                  </a:lnTo>
                  <a:lnTo>
                    <a:pt x="5674106" y="2552014"/>
                  </a:lnTo>
                  <a:lnTo>
                    <a:pt x="5674106" y="2575014"/>
                  </a:lnTo>
                  <a:lnTo>
                    <a:pt x="5643562" y="2567889"/>
                  </a:lnTo>
                  <a:lnTo>
                    <a:pt x="5643562" y="2539377"/>
                  </a:lnTo>
                  <a:lnTo>
                    <a:pt x="5674106" y="2552014"/>
                  </a:lnTo>
                  <a:lnTo>
                    <a:pt x="5674106" y="2320188"/>
                  </a:lnTo>
                  <a:lnTo>
                    <a:pt x="5704649" y="2303856"/>
                  </a:lnTo>
                  <a:lnTo>
                    <a:pt x="5674106" y="2280094"/>
                  </a:lnTo>
                  <a:lnTo>
                    <a:pt x="5674106" y="2248522"/>
                  </a:lnTo>
                  <a:lnTo>
                    <a:pt x="5643562" y="2249500"/>
                  </a:lnTo>
                  <a:lnTo>
                    <a:pt x="5643562" y="2213864"/>
                  </a:lnTo>
                  <a:lnTo>
                    <a:pt x="5674106" y="2217458"/>
                  </a:lnTo>
                  <a:lnTo>
                    <a:pt x="5674106" y="2206739"/>
                  </a:lnTo>
                  <a:lnTo>
                    <a:pt x="5704649" y="2206739"/>
                  </a:lnTo>
                  <a:lnTo>
                    <a:pt x="5704649" y="2200795"/>
                  </a:lnTo>
                  <a:lnTo>
                    <a:pt x="5735193" y="2204351"/>
                  </a:lnTo>
                  <a:lnTo>
                    <a:pt x="5735193" y="2178227"/>
                  </a:lnTo>
                  <a:lnTo>
                    <a:pt x="5704649" y="2178227"/>
                  </a:lnTo>
                  <a:lnTo>
                    <a:pt x="5704649" y="2163965"/>
                  </a:lnTo>
                  <a:lnTo>
                    <a:pt x="5735193" y="2163965"/>
                  </a:lnTo>
                  <a:lnTo>
                    <a:pt x="5735193" y="2058924"/>
                  </a:lnTo>
                  <a:lnTo>
                    <a:pt x="5704649" y="2052294"/>
                  </a:lnTo>
                  <a:lnTo>
                    <a:pt x="5704649" y="2018131"/>
                  </a:lnTo>
                  <a:lnTo>
                    <a:pt x="5735193" y="2025192"/>
                  </a:lnTo>
                  <a:lnTo>
                    <a:pt x="5735193" y="1839048"/>
                  </a:lnTo>
                  <a:lnTo>
                    <a:pt x="5704649" y="1840242"/>
                  </a:lnTo>
                  <a:lnTo>
                    <a:pt x="5704649" y="1842147"/>
                  </a:lnTo>
                  <a:lnTo>
                    <a:pt x="5704649" y="1890725"/>
                  </a:lnTo>
                  <a:lnTo>
                    <a:pt x="5704649" y="1951913"/>
                  </a:lnTo>
                  <a:lnTo>
                    <a:pt x="5704649" y="1980057"/>
                  </a:lnTo>
                  <a:lnTo>
                    <a:pt x="5674106" y="1973072"/>
                  </a:lnTo>
                  <a:lnTo>
                    <a:pt x="5674106" y="2037448"/>
                  </a:lnTo>
                  <a:lnTo>
                    <a:pt x="5674106" y="2054377"/>
                  </a:lnTo>
                  <a:lnTo>
                    <a:pt x="5674106" y="2114664"/>
                  </a:lnTo>
                  <a:lnTo>
                    <a:pt x="5674106" y="2157438"/>
                  </a:lnTo>
                  <a:lnTo>
                    <a:pt x="5643562" y="2154085"/>
                  </a:lnTo>
                  <a:lnTo>
                    <a:pt x="5643562" y="2122017"/>
                  </a:lnTo>
                  <a:lnTo>
                    <a:pt x="5674106" y="2114664"/>
                  </a:lnTo>
                  <a:lnTo>
                    <a:pt x="5674106" y="2054377"/>
                  </a:lnTo>
                  <a:lnTo>
                    <a:pt x="5643562" y="2049805"/>
                  </a:lnTo>
                  <a:lnTo>
                    <a:pt x="5674106" y="2037448"/>
                  </a:lnTo>
                  <a:lnTo>
                    <a:pt x="5674106" y="1973072"/>
                  </a:lnTo>
                  <a:lnTo>
                    <a:pt x="5674106" y="1959063"/>
                  </a:lnTo>
                  <a:lnTo>
                    <a:pt x="5704649" y="1951913"/>
                  </a:lnTo>
                  <a:lnTo>
                    <a:pt x="5704649" y="1890725"/>
                  </a:lnTo>
                  <a:lnTo>
                    <a:pt x="5674106" y="1897849"/>
                  </a:lnTo>
                  <a:lnTo>
                    <a:pt x="5674106" y="1841423"/>
                  </a:lnTo>
                  <a:lnTo>
                    <a:pt x="5704649" y="1842147"/>
                  </a:lnTo>
                  <a:lnTo>
                    <a:pt x="5704649" y="1840242"/>
                  </a:lnTo>
                  <a:lnTo>
                    <a:pt x="5704649" y="1820633"/>
                  </a:lnTo>
                  <a:lnTo>
                    <a:pt x="5735193" y="1818855"/>
                  </a:lnTo>
                  <a:lnTo>
                    <a:pt x="5735193" y="1770075"/>
                  </a:lnTo>
                  <a:lnTo>
                    <a:pt x="5704649" y="1764207"/>
                  </a:lnTo>
                  <a:lnTo>
                    <a:pt x="5704649" y="1778457"/>
                  </a:lnTo>
                  <a:lnTo>
                    <a:pt x="5674106" y="1782025"/>
                  </a:lnTo>
                  <a:lnTo>
                    <a:pt x="5674106" y="1603832"/>
                  </a:lnTo>
                  <a:lnTo>
                    <a:pt x="5643562" y="1605610"/>
                  </a:lnTo>
                  <a:lnTo>
                    <a:pt x="5643562" y="1733905"/>
                  </a:lnTo>
                  <a:lnTo>
                    <a:pt x="5643562" y="1754111"/>
                  </a:lnTo>
                  <a:lnTo>
                    <a:pt x="5643562" y="1805190"/>
                  </a:lnTo>
                  <a:lnTo>
                    <a:pt x="5643562" y="1863991"/>
                  </a:lnTo>
                  <a:lnTo>
                    <a:pt x="5643562" y="1887308"/>
                  </a:lnTo>
                  <a:lnTo>
                    <a:pt x="5613019" y="1878444"/>
                  </a:lnTo>
                  <a:lnTo>
                    <a:pt x="5613019" y="1867560"/>
                  </a:lnTo>
                  <a:lnTo>
                    <a:pt x="5643562" y="1863991"/>
                  </a:lnTo>
                  <a:lnTo>
                    <a:pt x="5643562" y="1805190"/>
                  </a:lnTo>
                  <a:lnTo>
                    <a:pt x="5613019" y="1798066"/>
                  </a:lnTo>
                  <a:lnTo>
                    <a:pt x="5613019" y="1764525"/>
                  </a:lnTo>
                  <a:lnTo>
                    <a:pt x="5643562" y="1754111"/>
                  </a:lnTo>
                  <a:lnTo>
                    <a:pt x="5613019" y="1751241"/>
                  </a:lnTo>
                  <a:lnTo>
                    <a:pt x="5613019" y="1725599"/>
                  </a:lnTo>
                  <a:lnTo>
                    <a:pt x="5643562" y="1733905"/>
                  </a:lnTo>
                  <a:lnTo>
                    <a:pt x="5643562" y="1605610"/>
                  </a:lnTo>
                  <a:lnTo>
                    <a:pt x="5643562" y="1599069"/>
                  </a:lnTo>
                  <a:lnTo>
                    <a:pt x="5674106" y="1603832"/>
                  </a:lnTo>
                  <a:lnTo>
                    <a:pt x="5674106" y="1583626"/>
                  </a:lnTo>
                  <a:lnTo>
                    <a:pt x="5704649" y="1576146"/>
                  </a:lnTo>
                  <a:lnTo>
                    <a:pt x="5704649" y="1542694"/>
                  </a:lnTo>
                  <a:lnTo>
                    <a:pt x="5674106" y="1527200"/>
                  </a:lnTo>
                  <a:lnTo>
                    <a:pt x="5674106" y="1536115"/>
                  </a:lnTo>
                  <a:lnTo>
                    <a:pt x="5674106" y="1554556"/>
                  </a:lnTo>
                  <a:lnTo>
                    <a:pt x="5643562" y="1554302"/>
                  </a:lnTo>
                  <a:lnTo>
                    <a:pt x="5643562" y="1534922"/>
                  </a:lnTo>
                  <a:lnTo>
                    <a:pt x="5674106" y="1536115"/>
                  </a:lnTo>
                  <a:lnTo>
                    <a:pt x="5674106" y="1527200"/>
                  </a:lnTo>
                  <a:lnTo>
                    <a:pt x="5674106" y="1472298"/>
                  </a:lnTo>
                  <a:lnTo>
                    <a:pt x="5704649" y="1470621"/>
                  </a:lnTo>
                  <a:lnTo>
                    <a:pt x="5704649" y="1455699"/>
                  </a:lnTo>
                  <a:lnTo>
                    <a:pt x="5674106" y="1452803"/>
                  </a:lnTo>
                  <a:lnTo>
                    <a:pt x="5674106" y="1445971"/>
                  </a:lnTo>
                  <a:lnTo>
                    <a:pt x="5643562" y="1448422"/>
                  </a:lnTo>
                  <a:lnTo>
                    <a:pt x="5643562" y="1523911"/>
                  </a:lnTo>
                  <a:lnTo>
                    <a:pt x="5613019" y="1507604"/>
                  </a:lnTo>
                  <a:lnTo>
                    <a:pt x="5613019" y="1139317"/>
                  </a:lnTo>
                  <a:lnTo>
                    <a:pt x="5643562" y="1127798"/>
                  </a:lnTo>
                  <a:lnTo>
                    <a:pt x="5643562" y="1114005"/>
                  </a:lnTo>
                  <a:lnTo>
                    <a:pt x="5613019" y="1096975"/>
                  </a:lnTo>
                  <a:lnTo>
                    <a:pt x="5613019" y="1114602"/>
                  </a:lnTo>
                  <a:lnTo>
                    <a:pt x="5582475" y="1118527"/>
                  </a:lnTo>
                  <a:lnTo>
                    <a:pt x="5582475" y="1071600"/>
                  </a:lnTo>
                  <a:lnTo>
                    <a:pt x="5613019" y="1081074"/>
                  </a:lnTo>
                  <a:lnTo>
                    <a:pt x="5613019" y="1075766"/>
                  </a:lnTo>
                  <a:lnTo>
                    <a:pt x="5643562" y="1066253"/>
                  </a:lnTo>
                  <a:lnTo>
                    <a:pt x="5643562" y="1064475"/>
                  </a:lnTo>
                  <a:lnTo>
                    <a:pt x="5633948" y="1061300"/>
                  </a:lnTo>
                  <a:lnTo>
                    <a:pt x="5686691" y="1061300"/>
                  </a:lnTo>
                  <a:lnTo>
                    <a:pt x="5686691" y="1077607"/>
                  </a:lnTo>
                  <a:lnTo>
                    <a:pt x="5717464" y="1077607"/>
                  </a:lnTo>
                  <a:lnTo>
                    <a:pt x="5717464" y="1061300"/>
                  </a:lnTo>
                  <a:lnTo>
                    <a:pt x="5810707" y="1061300"/>
                  </a:lnTo>
                  <a:lnTo>
                    <a:pt x="5817438" y="1077607"/>
                  </a:lnTo>
                  <a:lnTo>
                    <a:pt x="5860161" y="1077607"/>
                  </a:lnTo>
                  <a:lnTo>
                    <a:pt x="5872569" y="1093927"/>
                  </a:lnTo>
                  <a:lnTo>
                    <a:pt x="5883872" y="1093927"/>
                  </a:lnTo>
                  <a:lnTo>
                    <a:pt x="5901169" y="1077607"/>
                  </a:lnTo>
                  <a:lnTo>
                    <a:pt x="5903734" y="1077607"/>
                  </a:lnTo>
                  <a:lnTo>
                    <a:pt x="5909424" y="1061300"/>
                  </a:lnTo>
                  <a:lnTo>
                    <a:pt x="5921680" y="1061300"/>
                  </a:lnTo>
                  <a:lnTo>
                    <a:pt x="5947867" y="1077607"/>
                  </a:lnTo>
                  <a:lnTo>
                    <a:pt x="5921997" y="1077607"/>
                  </a:lnTo>
                  <a:lnTo>
                    <a:pt x="5930849" y="1093927"/>
                  </a:lnTo>
                  <a:lnTo>
                    <a:pt x="6007989" y="1093927"/>
                  </a:lnTo>
                  <a:lnTo>
                    <a:pt x="6003709" y="1077607"/>
                  </a:lnTo>
                  <a:lnTo>
                    <a:pt x="6012726" y="1077607"/>
                  </a:lnTo>
                  <a:lnTo>
                    <a:pt x="6019419" y="1093927"/>
                  </a:lnTo>
                  <a:lnTo>
                    <a:pt x="6025947" y="1093927"/>
                  </a:lnTo>
                  <a:lnTo>
                    <a:pt x="6034468" y="1077607"/>
                  </a:lnTo>
                  <a:lnTo>
                    <a:pt x="6042114" y="1077607"/>
                  </a:lnTo>
                  <a:lnTo>
                    <a:pt x="6028487" y="1061300"/>
                  </a:lnTo>
                  <a:lnTo>
                    <a:pt x="6096000" y="1061300"/>
                  </a:lnTo>
                  <a:lnTo>
                    <a:pt x="6090348" y="1077607"/>
                  </a:lnTo>
                  <a:lnTo>
                    <a:pt x="6064986" y="1077607"/>
                  </a:lnTo>
                  <a:lnTo>
                    <a:pt x="6089485" y="1093927"/>
                  </a:lnTo>
                  <a:lnTo>
                    <a:pt x="6109335" y="1093927"/>
                  </a:lnTo>
                  <a:lnTo>
                    <a:pt x="6125908" y="1077607"/>
                  </a:lnTo>
                  <a:lnTo>
                    <a:pt x="6655689" y="1077607"/>
                  </a:lnTo>
                  <a:lnTo>
                    <a:pt x="6679146" y="1093927"/>
                  </a:lnTo>
                  <a:lnTo>
                    <a:pt x="6570561" y="1093927"/>
                  </a:lnTo>
                  <a:lnTo>
                    <a:pt x="6567030" y="1110246"/>
                  </a:lnTo>
                  <a:lnTo>
                    <a:pt x="6576860" y="1110246"/>
                  </a:lnTo>
                  <a:lnTo>
                    <a:pt x="6581026" y="1126553"/>
                  </a:lnTo>
                  <a:lnTo>
                    <a:pt x="6602501" y="1126553"/>
                  </a:lnTo>
                  <a:lnTo>
                    <a:pt x="6604902" y="1110246"/>
                  </a:lnTo>
                  <a:lnTo>
                    <a:pt x="6683883" y="1110246"/>
                  </a:lnTo>
                  <a:lnTo>
                    <a:pt x="6706184" y="1126553"/>
                  </a:lnTo>
                  <a:lnTo>
                    <a:pt x="6754304" y="1126553"/>
                  </a:lnTo>
                  <a:lnTo>
                    <a:pt x="6765061" y="1110246"/>
                  </a:lnTo>
                  <a:lnTo>
                    <a:pt x="6794119" y="1110246"/>
                  </a:lnTo>
                  <a:lnTo>
                    <a:pt x="6787274" y="1093927"/>
                  </a:lnTo>
                  <a:lnTo>
                    <a:pt x="6796684" y="1093927"/>
                  </a:lnTo>
                  <a:lnTo>
                    <a:pt x="6794119" y="1110246"/>
                  </a:lnTo>
                  <a:lnTo>
                    <a:pt x="7050468" y="1110246"/>
                  </a:lnTo>
                  <a:lnTo>
                    <a:pt x="7045338" y="1126553"/>
                  </a:lnTo>
                  <a:lnTo>
                    <a:pt x="7024827" y="1126553"/>
                  </a:lnTo>
                  <a:lnTo>
                    <a:pt x="7033260" y="1142873"/>
                  </a:lnTo>
                  <a:lnTo>
                    <a:pt x="7124027" y="1142873"/>
                  </a:lnTo>
                  <a:lnTo>
                    <a:pt x="7108482" y="1126553"/>
                  </a:lnTo>
                  <a:lnTo>
                    <a:pt x="7134199" y="1126553"/>
                  </a:lnTo>
                  <a:lnTo>
                    <a:pt x="7132498" y="1142873"/>
                  </a:lnTo>
                  <a:lnTo>
                    <a:pt x="7400264" y="1142873"/>
                  </a:lnTo>
                  <a:lnTo>
                    <a:pt x="7390104" y="1126553"/>
                  </a:lnTo>
                  <a:lnTo>
                    <a:pt x="7439253" y="1126553"/>
                  </a:lnTo>
                  <a:lnTo>
                    <a:pt x="7448791" y="1142873"/>
                  </a:lnTo>
                  <a:lnTo>
                    <a:pt x="7599896" y="1142873"/>
                  </a:lnTo>
                  <a:lnTo>
                    <a:pt x="7599896" y="1126553"/>
                  </a:lnTo>
                  <a:lnTo>
                    <a:pt x="7620406" y="1126553"/>
                  </a:lnTo>
                  <a:lnTo>
                    <a:pt x="7620406" y="1142873"/>
                  </a:lnTo>
                  <a:lnTo>
                    <a:pt x="7657998" y="1142873"/>
                  </a:lnTo>
                  <a:lnTo>
                    <a:pt x="7652880" y="1126553"/>
                  </a:lnTo>
                  <a:lnTo>
                    <a:pt x="7661427" y="1126553"/>
                  </a:lnTo>
                  <a:lnTo>
                    <a:pt x="7661427" y="1110246"/>
                  </a:lnTo>
                  <a:lnTo>
                    <a:pt x="7676845" y="1110246"/>
                  </a:lnTo>
                  <a:lnTo>
                    <a:pt x="7671676" y="1093927"/>
                  </a:lnTo>
                  <a:lnTo>
                    <a:pt x="7722946" y="1093927"/>
                  </a:lnTo>
                  <a:lnTo>
                    <a:pt x="7721549" y="1110246"/>
                  </a:lnTo>
                  <a:lnTo>
                    <a:pt x="7766952" y="1110246"/>
                  </a:lnTo>
                  <a:lnTo>
                    <a:pt x="7801127" y="1126553"/>
                  </a:lnTo>
                  <a:lnTo>
                    <a:pt x="7824635" y="1110246"/>
                  </a:lnTo>
                  <a:lnTo>
                    <a:pt x="7824635" y="1126553"/>
                  </a:lnTo>
                  <a:lnTo>
                    <a:pt x="7804124" y="1126553"/>
                  </a:lnTo>
                  <a:lnTo>
                    <a:pt x="7807617" y="1142873"/>
                  </a:lnTo>
                  <a:lnTo>
                    <a:pt x="7969898" y="1142873"/>
                  </a:lnTo>
                  <a:lnTo>
                    <a:pt x="7987220" y="1159192"/>
                  </a:lnTo>
                  <a:lnTo>
                    <a:pt x="10063277" y="1159192"/>
                  </a:lnTo>
                  <a:lnTo>
                    <a:pt x="10063277" y="2002510"/>
                  </a:lnTo>
                  <a:lnTo>
                    <a:pt x="10096449" y="2060968"/>
                  </a:lnTo>
                  <a:lnTo>
                    <a:pt x="10096449" y="2230640"/>
                  </a:lnTo>
                  <a:lnTo>
                    <a:pt x="10129609" y="2233942"/>
                  </a:lnTo>
                  <a:lnTo>
                    <a:pt x="10129609" y="2214575"/>
                  </a:lnTo>
                  <a:lnTo>
                    <a:pt x="10162769" y="2214575"/>
                  </a:lnTo>
                  <a:lnTo>
                    <a:pt x="10129609" y="2236774"/>
                  </a:lnTo>
                  <a:lnTo>
                    <a:pt x="10162769" y="2269058"/>
                  </a:lnTo>
                  <a:lnTo>
                    <a:pt x="10162769" y="2311946"/>
                  </a:lnTo>
                  <a:lnTo>
                    <a:pt x="10195928" y="2310625"/>
                  </a:lnTo>
                  <a:lnTo>
                    <a:pt x="10195928" y="2359063"/>
                  </a:lnTo>
                  <a:lnTo>
                    <a:pt x="10195928" y="2440292"/>
                  </a:lnTo>
                  <a:lnTo>
                    <a:pt x="10195928" y="2483878"/>
                  </a:lnTo>
                  <a:lnTo>
                    <a:pt x="10195928" y="2575801"/>
                  </a:lnTo>
                  <a:lnTo>
                    <a:pt x="10195928" y="2581999"/>
                  </a:lnTo>
                  <a:lnTo>
                    <a:pt x="10162769" y="2598801"/>
                  </a:lnTo>
                  <a:lnTo>
                    <a:pt x="10162769" y="2676791"/>
                  </a:lnTo>
                  <a:lnTo>
                    <a:pt x="10162769" y="2705316"/>
                  </a:lnTo>
                  <a:lnTo>
                    <a:pt x="10162769" y="2788501"/>
                  </a:lnTo>
                  <a:lnTo>
                    <a:pt x="10162769" y="2865183"/>
                  </a:lnTo>
                  <a:lnTo>
                    <a:pt x="10129609" y="2864193"/>
                  </a:lnTo>
                  <a:lnTo>
                    <a:pt x="10129609" y="2798178"/>
                  </a:lnTo>
                  <a:lnTo>
                    <a:pt x="10162769" y="2788501"/>
                  </a:lnTo>
                  <a:lnTo>
                    <a:pt x="10162769" y="2705316"/>
                  </a:lnTo>
                  <a:lnTo>
                    <a:pt x="10129609" y="2715044"/>
                  </a:lnTo>
                  <a:lnTo>
                    <a:pt x="10129609" y="2695664"/>
                  </a:lnTo>
                  <a:lnTo>
                    <a:pt x="10162769" y="2676791"/>
                  </a:lnTo>
                  <a:lnTo>
                    <a:pt x="10162769" y="2598801"/>
                  </a:lnTo>
                  <a:lnTo>
                    <a:pt x="10162769" y="2581097"/>
                  </a:lnTo>
                  <a:lnTo>
                    <a:pt x="10195928" y="2575801"/>
                  </a:lnTo>
                  <a:lnTo>
                    <a:pt x="10195928" y="2483878"/>
                  </a:lnTo>
                  <a:lnTo>
                    <a:pt x="10162769" y="2493861"/>
                  </a:lnTo>
                  <a:lnTo>
                    <a:pt x="10162769" y="2435745"/>
                  </a:lnTo>
                  <a:lnTo>
                    <a:pt x="10195928" y="2440292"/>
                  </a:lnTo>
                  <a:lnTo>
                    <a:pt x="10195928" y="2359063"/>
                  </a:lnTo>
                  <a:lnTo>
                    <a:pt x="10162769" y="2354173"/>
                  </a:lnTo>
                  <a:lnTo>
                    <a:pt x="10162769" y="2368753"/>
                  </a:lnTo>
                  <a:lnTo>
                    <a:pt x="10129609" y="2368753"/>
                  </a:lnTo>
                  <a:lnTo>
                    <a:pt x="10129609" y="2376817"/>
                  </a:lnTo>
                  <a:lnTo>
                    <a:pt x="10096449" y="2371979"/>
                  </a:lnTo>
                  <a:lnTo>
                    <a:pt x="10096449" y="2407488"/>
                  </a:lnTo>
                  <a:lnTo>
                    <a:pt x="10129609" y="2407488"/>
                  </a:lnTo>
                  <a:lnTo>
                    <a:pt x="10129609" y="2426868"/>
                  </a:lnTo>
                  <a:lnTo>
                    <a:pt x="10096449" y="2426868"/>
                  </a:lnTo>
                  <a:lnTo>
                    <a:pt x="10096449" y="2569616"/>
                  </a:lnTo>
                  <a:lnTo>
                    <a:pt x="10129609" y="2578620"/>
                  </a:lnTo>
                  <a:lnTo>
                    <a:pt x="10129609" y="2625052"/>
                  </a:lnTo>
                  <a:lnTo>
                    <a:pt x="10096449" y="2615450"/>
                  </a:lnTo>
                  <a:lnTo>
                    <a:pt x="10096449" y="2868409"/>
                  </a:lnTo>
                  <a:lnTo>
                    <a:pt x="10129609" y="2866796"/>
                  </a:lnTo>
                  <a:lnTo>
                    <a:pt x="10129609" y="2891091"/>
                  </a:lnTo>
                  <a:lnTo>
                    <a:pt x="10096449" y="2876410"/>
                  </a:lnTo>
                  <a:lnTo>
                    <a:pt x="10096449" y="2962148"/>
                  </a:lnTo>
                  <a:lnTo>
                    <a:pt x="10129609" y="2970123"/>
                  </a:lnTo>
                  <a:lnTo>
                    <a:pt x="10129609" y="2950743"/>
                  </a:lnTo>
                  <a:lnTo>
                    <a:pt x="10162769" y="2945904"/>
                  </a:lnTo>
                  <a:lnTo>
                    <a:pt x="10162769" y="3188068"/>
                  </a:lnTo>
                  <a:lnTo>
                    <a:pt x="10195928" y="3185642"/>
                  </a:lnTo>
                  <a:lnTo>
                    <a:pt x="10195928" y="3194520"/>
                  </a:lnTo>
                  <a:lnTo>
                    <a:pt x="10195928" y="3255365"/>
                  </a:lnTo>
                  <a:lnTo>
                    <a:pt x="10195928" y="3281705"/>
                  </a:lnTo>
                  <a:lnTo>
                    <a:pt x="10162769" y="3280079"/>
                  </a:lnTo>
                  <a:lnTo>
                    <a:pt x="10162769" y="3255022"/>
                  </a:lnTo>
                  <a:lnTo>
                    <a:pt x="10195928" y="3255365"/>
                  </a:lnTo>
                  <a:lnTo>
                    <a:pt x="10195928" y="3194520"/>
                  </a:lnTo>
                  <a:lnTo>
                    <a:pt x="10162769" y="3188068"/>
                  </a:lnTo>
                  <a:lnTo>
                    <a:pt x="10162769" y="3215513"/>
                  </a:lnTo>
                  <a:lnTo>
                    <a:pt x="10129609" y="3225673"/>
                  </a:lnTo>
                  <a:lnTo>
                    <a:pt x="10129609" y="3271126"/>
                  </a:lnTo>
                  <a:lnTo>
                    <a:pt x="10162769" y="3292195"/>
                  </a:lnTo>
                  <a:lnTo>
                    <a:pt x="10162769" y="3366808"/>
                  </a:lnTo>
                  <a:lnTo>
                    <a:pt x="10129609" y="3369081"/>
                  </a:lnTo>
                  <a:lnTo>
                    <a:pt x="10129609" y="3389363"/>
                  </a:lnTo>
                  <a:lnTo>
                    <a:pt x="10162769" y="3393300"/>
                  </a:lnTo>
                  <a:lnTo>
                    <a:pt x="10162769" y="3402584"/>
                  </a:lnTo>
                  <a:lnTo>
                    <a:pt x="10195928" y="3399244"/>
                  </a:lnTo>
                  <a:lnTo>
                    <a:pt x="10195928" y="3296666"/>
                  </a:lnTo>
                  <a:lnTo>
                    <a:pt x="10229088" y="3318827"/>
                  </a:lnTo>
                  <a:lnTo>
                    <a:pt x="10229088" y="3819296"/>
                  </a:lnTo>
                  <a:lnTo>
                    <a:pt x="10195928" y="3834955"/>
                  </a:lnTo>
                  <a:lnTo>
                    <a:pt x="10195928" y="3853713"/>
                  </a:lnTo>
                  <a:lnTo>
                    <a:pt x="10229088" y="3876852"/>
                  </a:lnTo>
                  <a:lnTo>
                    <a:pt x="10229088" y="3852888"/>
                  </a:lnTo>
                  <a:lnTo>
                    <a:pt x="10262260" y="3847554"/>
                  </a:lnTo>
                  <a:lnTo>
                    <a:pt x="10262260" y="3911320"/>
                  </a:lnTo>
                  <a:lnTo>
                    <a:pt x="10229088" y="3898455"/>
                  </a:lnTo>
                  <a:lnTo>
                    <a:pt x="10229088" y="3905669"/>
                  </a:lnTo>
                  <a:lnTo>
                    <a:pt x="10195928" y="3913733"/>
                  </a:lnTo>
                  <a:lnTo>
                    <a:pt x="10195928" y="3919893"/>
                  </a:lnTo>
                  <a:lnTo>
                    <a:pt x="10229088" y="3926217"/>
                  </a:lnTo>
                  <a:lnTo>
                    <a:pt x="10229088" y="3934726"/>
                  </a:lnTo>
                  <a:lnTo>
                    <a:pt x="10195928" y="3930700"/>
                  </a:lnTo>
                  <a:lnTo>
                    <a:pt x="10195928" y="4003560"/>
                  </a:lnTo>
                  <a:lnTo>
                    <a:pt x="10229088" y="4011917"/>
                  </a:lnTo>
                  <a:lnTo>
                    <a:pt x="10229088" y="3987495"/>
                  </a:lnTo>
                  <a:lnTo>
                    <a:pt x="10262260" y="4012222"/>
                  </a:lnTo>
                  <a:lnTo>
                    <a:pt x="10262260" y="4023804"/>
                  </a:lnTo>
                  <a:lnTo>
                    <a:pt x="10229088" y="4029176"/>
                  </a:lnTo>
                  <a:lnTo>
                    <a:pt x="10229088" y="4031602"/>
                  </a:lnTo>
                  <a:lnTo>
                    <a:pt x="10195928" y="4047947"/>
                  </a:lnTo>
                  <a:lnTo>
                    <a:pt x="10195928" y="4058615"/>
                  </a:lnTo>
                  <a:lnTo>
                    <a:pt x="10229088" y="4070337"/>
                  </a:lnTo>
                  <a:lnTo>
                    <a:pt x="10229088" y="4110698"/>
                  </a:lnTo>
                  <a:lnTo>
                    <a:pt x="10262260" y="4117060"/>
                  </a:lnTo>
                  <a:lnTo>
                    <a:pt x="10262260" y="4205147"/>
                  </a:lnTo>
                  <a:lnTo>
                    <a:pt x="10229088" y="4205147"/>
                  </a:lnTo>
                  <a:lnTo>
                    <a:pt x="10229088" y="4234205"/>
                  </a:lnTo>
                  <a:lnTo>
                    <a:pt x="10262260" y="4234205"/>
                  </a:lnTo>
                  <a:lnTo>
                    <a:pt x="10262260" y="4298785"/>
                  </a:lnTo>
                  <a:lnTo>
                    <a:pt x="10335577" y="4298785"/>
                  </a:lnTo>
                  <a:lnTo>
                    <a:pt x="103355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1359" y="1635429"/>
              <a:ext cx="4802505" cy="51239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259838" y="1689303"/>
            <a:ext cx="2279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Construction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8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1870’s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18173" y="1657108"/>
            <a:ext cx="4935601" cy="51090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7410450" y="1734439"/>
            <a:ext cx="2400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Ageing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gas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pipes</a:t>
            </a:r>
            <a:r>
              <a:rPr sz="18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"/>
                <a:cs typeface="Arial"/>
              </a:rPr>
              <a:t>today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1057" y="5023865"/>
            <a:ext cx="10887710" cy="1092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We’re</a:t>
            </a:r>
            <a:r>
              <a:rPr sz="1400" spc="-6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upgrading</a:t>
            </a:r>
            <a:r>
              <a:rPr sz="1400" spc="-6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old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metal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gas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pipes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with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new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more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durable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plastic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pipes.</a:t>
            </a:r>
            <a:r>
              <a:rPr sz="1400" spc="-6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new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pipes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will</a:t>
            </a:r>
            <a:r>
              <a:rPr sz="1400" spc="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help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keep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you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safe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 warm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whilst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reducing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likelihood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of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having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come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back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make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repairs</a:t>
            </a:r>
            <a:r>
              <a:rPr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in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future.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386715">
              <a:lnSpc>
                <a:spcPct val="100000"/>
              </a:lnSpc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This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government-mandated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work,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directed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by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Health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Safety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Executive</a:t>
            </a:r>
            <a:r>
              <a:rPr sz="1400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(HSE),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upgrade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ageing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gas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pipes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you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your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neighbours</a:t>
            </a:r>
            <a:r>
              <a:rPr sz="1400" spc="-6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can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continue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receive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safe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reliable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gas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supply.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175" dirty="0"/>
              <a:t>Project</a:t>
            </a:r>
            <a:r>
              <a:rPr spc="-210" dirty="0"/>
              <a:t> </a:t>
            </a:r>
            <a:r>
              <a:rPr spc="-275" dirty="0"/>
              <a:t>background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03326" y="1348232"/>
            <a:ext cx="6695440" cy="4075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99085" algn="l"/>
              </a:tabLst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Rosliston Road, </a:t>
            </a:r>
            <a:r>
              <a:rPr lang="en-GB" dirty="0"/>
              <a:t>Rosliston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and </a:t>
            </a:r>
            <a:r>
              <a:rPr lang="en-GB" sz="1800" dirty="0"/>
              <a:t>Coton Road Walton on </a:t>
            </a:r>
            <a:r>
              <a:rPr lang="en-GB" dirty="0"/>
              <a:t>T</a:t>
            </a:r>
            <a:r>
              <a:rPr lang="en-GB" sz="1800" dirty="0"/>
              <a:t>rent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have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lang="en-GB" spc="-15" dirty="0">
                <a:solidFill>
                  <a:srgbClr val="373936"/>
                </a:solidFill>
                <a:latin typeface="Arial"/>
                <a:cs typeface="Arial"/>
              </a:rPr>
              <a:t>1500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m</a:t>
            </a:r>
            <a:r>
              <a:rPr kumimoji="0" lang="en-GB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of up to 6-inch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cast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iron</a:t>
            </a:r>
            <a:r>
              <a:rPr kumimoji="0" lang="en-GB" sz="1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gas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pipes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first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laid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in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1987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that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need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be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upgraded.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99085" marR="128270" lvl="0" indent="-28702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9908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Over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years,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there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have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been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multiple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repairs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on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these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gas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mains,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resulting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in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extensive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traffic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management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measures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each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time.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These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frequent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repairs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have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significantly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disrupted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highway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community.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99085" marR="96520" lvl="0" indent="-287020" defTabSz="914400" eaLnBrk="1" fontAlgn="auto" latinLnBrk="0" hangingPunct="1">
              <a:lnSpc>
                <a:spcPct val="100000"/>
              </a:lnSpc>
              <a:spcBef>
                <a:spcPts val="120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99085" algn="l"/>
              </a:tabLst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While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this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project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will</a:t>
            </a:r>
            <a:r>
              <a:rPr kumimoji="0" sz="1800" b="0" i="0" u="none" strike="noStrike" kern="0" cap="none" spc="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temporarily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affect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area,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it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is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designed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to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eliminate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need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for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recurrent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repairs,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thereby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reducing long-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term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traffic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congestion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disruption.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299085" marR="5080" lvl="0" indent="-287020" defTabSz="91440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99085" algn="l"/>
              </a:tabLst>
              <a:defRPr/>
            </a:pP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Ultimately,</a:t>
            </a:r>
            <a:r>
              <a:rPr kumimoji="0" sz="1800" b="0" i="0" u="none" strike="noStrike" kern="0" cap="none" spc="-1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this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proactive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approach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will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enhance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the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reliability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of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our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gas</a:t>
            </a:r>
            <a:r>
              <a:rPr kumimoji="0" sz="1800" b="0" i="0" u="none" strike="noStrike" kern="0" cap="none" spc="-2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network</a:t>
            </a:r>
            <a:r>
              <a:rPr kumimoji="0" sz="1800" b="0" i="0" u="none" strike="noStrike" kern="0" cap="none" spc="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ensure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that</a:t>
            </a:r>
            <a:r>
              <a:rPr kumimoji="0" sz="1800" b="0" i="0" u="none" strike="noStrike" kern="0" cap="none" spc="-3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we can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keep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our</a:t>
            </a:r>
            <a:r>
              <a:rPr kumimoji="0" sz="1800" b="0" i="0" u="none" strike="noStrike" kern="0" cap="none" spc="-2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customers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safe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</a:t>
            </a: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and</a:t>
            </a:r>
            <a:r>
              <a:rPr kumimoji="0" sz="1800" b="0" i="0" u="none" strike="noStrike" kern="0" cap="none" spc="-1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warm.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80300" y="12696"/>
            <a:ext cx="4711700" cy="6845300"/>
            <a:chOff x="7480300" y="12696"/>
            <a:chExt cx="4711700" cy="6845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0300" y="12697"/>
              <a:ext cx="4711700" cy="684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0300" y="12696"/>
              <a:ext cx="4711700" cy="684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95"/>
              </a:spcBef>
            </a:pPr>
            <a:r>
              <a:rPr sz="6100" spc="-200" dirty="0"/>
              <a:t>Project</a:t>
            </a:r>
            <a:r>
              <a:rPr sz="6100" spc="-160" dirty="0"/>
              <a:t> </a:t>
            </a:r>
            <a:r>
              <a:rPr sz="6100" spc="-275" dirty="0"/>
              <a:t>summary</a:t>
            </a:r>
            <a:endParaRPr sz="6100" dirty="0"/>
          </a:p>
        </p:txBody>
      </p:sp>
      <p:grpSp>
        <p:nvGrpSpPr>
          <p:cNvPr id="3" name="object 3"/>
          <p:cNvGrpSpPr/>
          <p:nvPr/>
        </p:nvGrpSpPr>
        <p:grpSpPr>
          <a:xfrm>
            <a:off x="591223" y="1518792"/>
            <a:ext cx="11009630" cy="694690"/>
            <a:chOff x="591223" y="1518792"/>
            <a:chExt cx="11009630" cy="694690"/>
          </a:xfrm>
        </p:grpSpPr>
        <p:sp>
          <p:nvSpPr>
            <p:cNvPr id="4" name="object 4"/>
            <p:cNvSpPr/>
            <p:nvPr/>
          </p:nvSpPr>
          <p:spPr>
            <a:xfrm>
              <a:off x="591223" y="1518792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89">
                  <a:moveTo>
                    <a:pt x="10940122" y="0"/>
                  </a:moveTo>
                  <a:lnTo>
                    <a:pt x="69430" y="0"/>
                  </a:lnTo>
                  <a:lnTo>
                    <a:pt x="42407" y="5461"/>
                  </a:lnTo>
                  <a:lnTo>
                    <a:pt x="20337" y="20351"/>
                  </a:lnTo>
                  <a:lnTo>
                    <a:pt x="5456" y="42433"/>
                  </a:lnTo>
                  <a:lnTo>
                    <a:pt x="0" y="69469"/>
                  </a:lnTo>
                  <a:lnTo>
                    <a:pt x="0" y="624967"/>
                  </a:lnTo>
                  <a:lnTo>
                    <a:pt x="5456" y="651928"/>
                  </a:lnTo>
                  <a:lnTo>
                    <a:pt x="20337" y="673973"/>
                  </a:lnTo>
                  <a:lnTo>
                    <a:pt x="42407" y="688849"/>
                  </a:lnTo>
                  <a:lnTo>
                    <a:pt x="69430" y="694309"/>
                  </a:lnTo>
                  <a:lnTo>
                    <a:pt x="10940122" y="694309"/>
                  </a:lnTo>
                  <a:lnTo>
                    <a:pt x="10967158" y="688867"/>
                  </a:lnTo>
                  <a:lnTo>
                    <a:pt x="10989240" y="674020"/>
                  </a:lnTo>
                  <a:lnTo>
                    <a:pt x="11004130" y="651982"/>
                  </a:lnTo>
                  <a:lnTo>
                    <a:pt x="11009591" y="624967"/>
                  </a:lnTo>
                  <a:lnTo>
                    <a:pt x="11009591" y="69469"/>
                  </a:lnTo>
                  <a:lnTo>
                    <a:pt x="11004130" y="42433"/>
                  </a:lnTo>
                  <a:lnTo>
                    <a:pt x="10989240" y="20351"/>
                  </a:lnTo>
                  <a:lnTo>
                    <a:pt x="10967158" y="5461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859053" y="1734502"/>
              <a:ext cx="267335" cy="267335"/>
            </a:xfrm>
            <a:custGeom>
              <a:avLst/>
              <a:gdLst/>
              <a:ahLst/>
              <a:cxnLst/>
              <a:rect l="l" t="t" r="r" b="b"/>
              <a:pathLst>
                <a:path w="267334" h="267335">
                  <a:moveTo>
                    <a:pt x="70751" y="5118"/>
                  </a:moveTo>
                  <a:lnTo>
                    <a:pt x="65646" y="0"/>
                  </a:lnTo>
                  <a:lnTo>
                    <a:pt x="52273" y="0"/>
                  </a:lnTo>
                  <a:lnTo>
                    <a:pt x="47167" y="5118"/>
                  </a:lnTo>
                  <a:lnTo>
                    <a:pt x="47167" y="42062"/>
                  </a:lnTo>
                  <a:lnTo>
                    <a:pt x="52273" y="47167"/>
                  </a:lnTo>
                  <a:lnTo>
                    <a:pt x="58953" y="47167"/>
                  </a:lnTo>
                  <a:lnTo>
                    <a:pt x="65646" y="47167"/>
                  </a:lnTo>
                  <a:lnTo>
                    <a:pt x="70751" y="42062"/>
                  </a:lnTo>
                  <a:lnTo>
                    <a:pt x="70751" y="5118"/>
                  </a:lnTo>
                  <a:close/>
                </a:path>
                <a:path w="267334" h="267335">
                  <a:moveTo>
                    <a:pt x="220116" y="5118"/>
                  </a:moveTo>
                  <a:lnTo>
                    <a:pt x="215011" y="0"/>
                  </a:lnTo>
                  <a:lnTo>
                    <a:pt x="201637" y="0"/>
                  </a:lnTo>
                  <a:lnTo>
                    <a:pt x="196532" y="5118"/>
                  </a:lnTo>
                  <a:lnTo>
                    <a:pt x="196532" y="42062"/>
                  </a:lnTo>
                  <a:lnTo>
                    <a:pt x="201637" y="47167"/>
                  </a:lnTo>
                  <a:lnTo>
                    <a:pt x="208330" y="47167"/>
                  </a:lnTo>
                  <a:lnTo>
                    <a:pt x="215011" y="47167"/>
                  </a:lnTo>
                  <a:lnTo>
                    <a:pt x="220116" y="42062"/>
                  </a:lnTo>
                  <a:lnTo>
                    <a:pt x="220116" y="5118"/>
                  </a:lnTo>
                  <a:close/>
                </a:path>
                <a:path w="267334" h="267335">
                  <a:moveTo>
                    <a:pt x="267284" y="94170"/>
                  </a:moveTo>
                  <a:lnTo>
                    <a:pt x="243700" y="94170"/>
                  </a:lnTo>
                  <a:lnTo>
                    <a:pt x="243700" y="118300"/>
                  </a:lnTo>
                  <a:lnTo>
                    <a:pt x="243700" y="148780"/>
                  </a:lnTo>
                  <a:lnTo>
                    <a:pt x="180809" y="148780"/>
                  </a:lnTo>
                  <a:lnTo>
                    <a:pt x="180809" y="118300"/>
                  </a:lnTo>
                  <a:lnTo>
                    <a:pt x="243700" y="118300"/>
                  </a:lnTo>
                  <a:lnTo>
                    <a:pt x="243700" y="94170"/>
                  </a:lnTo>
                  <a:lnTo>
                    <a:pt x="165087" y="94170"/>
                  </a:lnTo>
                  <a:lnTo>
                    <a:pt x="165087" y="118300"/>
                  </a:lnTo>
                  <a:lnTo>
                    <a:pt x="165087" y="148780"/>
                  </a:lnTo>
                  <a:lnTo>
                    <a:pt x="102196" y="148780"/>
                  </a:lnTo>
                  <a:lnTo>
                    <a:pt x="102196" y="118300"/>
                  </a:lnTo>
                  <a:lnTo>
                    <a:pt x="165087" y="118300"/>
                  </a:lnTo>
                  <a:lnTo>
                    <a:pt x="165087" y="94170"/>
                  </a:lnTo>
                  <a:lnTo>
                    <a:pt x="86474" y="94170"/>
                  </a:lnTo>
                  <a:lnTo>
                    <a:pt x="86474" y="118300"/>
                  </a:lnTo>
                  <a:lnTo>
                    <a:pt x="86474" y="148780"/>
                  </a:lnTo>
                  <a:lnTo>
                    <a:pt x="23583" y="148780"/>
                  </a:lnTo>
                  <a:lnTo>
                    <a:pt x="23583" y="118300"/>
                  </a:lnTo>
                  <a:lnTo>
                    <a:pt x="86474" y="118300"/>
                  </a:lnTo>
                  <a:lnTo>
                    <a:pt x="86474" y="94170"/>
                  </a:lnTo>
                  <a:lnTo>
                    <a:pt x="0" y="94170"/>
                  </a:lnTo>
                  <a:lnTo>
                    <a:pt x="0" y="118300"/>
                  </a:lnTo>
                  <a:lnTo>
                    <a:pt x="0" y="148780"/>
                  </a:lnTo>
                  <a:lnTo>
                    <a:pt x="0" y="266890"/>
                  </a:lnTo>
                  <a:lnTo>
                    <a:pt x="267284" y="266890"/>
                  </a:lnTo>
                  <a:lnTo>
                    <a:pt x="267284" y="244030"/>
                  </a:lnTo>
                  <a:lnTo>
                    <a:pt x="23583" y="244030"/>
                  </a:lnTo>
                  <a:lnTo>
                    <a:pt x="23583" y="212280"/>
                  </a:lnTo>
                  <a:lnTo>
                    <a:pt x="86474" y="212280"/>
                  </a:lnTo>
                  <a:lnTo>
                    <a:pt x="86474" y="243713"/>
                  </a:lnTo>
                  <a:lnTo>
                    <a:pt x="102196" y="243713"/>
                  </a:lnTo>
                  <a:lnTo>
                    <a:pt x="102196" y="212280"/>
                  </a:lnTo>
                  <a:lnTo>
                    <a:pt x="165087" y="212280"/>
                  </a:lnTo>
                  <a:lnTo>
                    <a:pt x="165087" y="243713"/>
                  </a:lnTo>
                  <a:lnTo>
                    <a:pt x="180809" y="243713"/>
                  </a:lnTo>
                  <a:lnTo>
                    <a:pt x="180809" y="212280"/>
                  </a:lnTo>
                  <a:lnTo>
                    <a:pt x="243700" y="212280"/>
                  </a:lnTo>
                  <a:lnTo>
                    <a:pt x="243700" y="243713"/>
                  </a:lnTo>
                  <a:lnTo>
                    <a:pt x="267284" y="243713"/>
                  </a:lnTo>
                  <a:lnTo>
                    <a:pt x="267284" y="212280"/>
                  </a:lnTo>
                  <a:lnTo>
                    <a:pt x="267284" y="197040"/>
                  </a:lnTo>
                  <a:lnTo>
                    <a:pt x="23583" y="197040"/>
                  </a:lnTo>
                  <a:lnTo>
                    <a:pt x="23583" y="165290"/>
                  </a:lnTo>
                  <a:lnTo>
                    <a:pt x="86474" y="165290"/>
                  </a:lnTo>
                  <a:lnTo>
                    <a:pt x="86474" y="196545"/>
                  </a:lnTo>
                  <a:lnTo>
                    <a:pt x="102196" y="196545"/>
                  </a:lnTo>
                  <a:lnTo>
                    <a:pt x="102196" y="165290"/>
                  </a:lnTo>
                  <a:lnTo>
                    <a:pt x="165087" y="165290"/>
                  </a:lnTo>
                  <a:lnTo>
                    <a:pt x="165087" y="196545"/>
                  </a:lnTo>
                  <a:lnTo>
                    <a:pt x="180809" y="196545"/>
                  </a:lnTo>
                  <a:lnTo>
                    <a:pt x="180809" y="165290"/>
                  </a:lnTo>
                  <a:lnTo>
                    <a:pt x="243700" y="165290"/>
                  </a:lnTo>
                  <a:lnTo>
                    <a:pt x="243700" y="196545"/>
                  </a:lnTo>
                  <a:lnTo>
                    <a:pt x="267284" y="196545"/>
                  </a:lnTo>
                  <a:lnTo>
                    <a:pt x="267284" y="117932"/>
                  </a:lnTo>
                  <a:lnTo>
                    <a:pt x="267284" y="94170"/>
                  </a:lnTo>
                  <a:close/>
                </a:path>
                <a:path w="267334" h="267335">
                  <a:moveTo>
                    <a:pt x="267284" y="23583"/>
                  </a:moveTo>
                  <a:lnTo>
                    <a:pt x="235839" y="23583"/>
                  </a:lnTo>
                  <a:lnTo>
                    <a:pt x="235839" y="35382"/>
                  </a:lnTo>
                  <a:lnTo>
                    <a:pt x="233692" y="46151"/>
                  </a:lnTo>
                  <a:lnTo>
                    <a:pt x="227825" y="54889"/>
                  </a:lnTo>
                  <a:lnTo>
                    <a:pt x="219087" y="60756"/>
                  </a:lnTo>
                  <a:lnTo>
                    <a:pt x="208330" y="62890"/>
                  </a:lnTo>
                  <a:lnTo>
                    <a:pt x="197561" y="60756"/>
                  </a:lnTo>
                  <a:lnTo>
                    <a:pt x="188823" y="54889"/>
                  </a:lnTo>
                  <a:lnTo>
                    <a:pt x="182956" y="46151"/>
                  </a:lnTo>
                  <a:lnTo>
                    <a:pt x="180809" y="35382"/>
                  </a:lnTo>
                  <a:lnTo>
                    <a:pt x="180809" y="23583"/>
                  </a:lnTo>
                  <a:lnTo>
                    <a:pt x="86474" y="23583"/>
                  </a:lnTo>
                  <a:lnTo>
                    <a:pt x="86474" y="35382"/>
                  </a:lnTo>
                  <a:lnTo>
                    <a:pt x="84328" y="46151"/>
                  </a:lnTo>
                  <a:lnTo>
                    <a:pt x="78460" y="54889"/>
                  </a:lnTo>
                  <a:lnTo>
                    <a:pt x="69723" y="60756"/>
                  </a:lnTo>
                  <a:lnTo>
                    <a:pt x="58953" y="62890"/>
                  </a:lnTo>
                  <a:lnTo>
                    <a:pt x="48196" y="60756"/>
                  </a:lnTo>
                  <a:lnTo>
                    <a:pt x="39446" y="54889"/>
                  </a:lnTo>
                  <a:lnTo>
                    <a:pt x="33591" y="46151"/>
                  </a:lnTo>
                  <a:lnTo>
                    <a:pt x="31445" y="35382"/>
                  </a:lnTo>
                  <a:lnTo>
                    <a:pt x="31445" y="23583"/>
                  </a:lnTo>
                  <a:lnTo>
                    <a:pt x="0" y="23583"/>
                  </a:lnTo>
                  <a:lnTo>
                    <a:pt x="0" y="78613"/>
                  </a:lnTo>
                  <a:lnTo>
                    <a:pt x="267284" y="78613"/>
                  </a:lnTo>
                  <a:lnTo>
                    <a:pt x="267284" y="23583"/>
                  </a:lnTo>
                  <a:close/>
                </a:path>
              </a:pathLst>
            </a:custGeom>
            <a:solidFill>
              <a:srgbClr val="EE7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454022" y="1715261"/>
            <a:ext cx="2355978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Start</a:t>
            </a:r>
            <a:r>
              <a:rPr sz="1600" b="1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date:</a:t>
            </a:r>
            <a:r>
              <a:rPr lang="en-GB" sz="1600" b="1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600" dirty="0">
                <a:solidFill>
                  <a:srgbClr val="373936"/>
                </a:solidFill>
                <a:latin typeface="Arial"/>
                <a:cs typeface="Arial"/>
              </a:rPr>
              <a:t>26</a:t>
            </a:r>
            <a:r>
              <a:rPr lang="en-GB" sz="1600" baseline="30000" dirty="0">
                <a:solidFill>
                  <a:srgbClr val="373936"/>
                </a:solidFill>
                <a:latin typeface="Arial"/>
                <a:cs typeface="Arial"/>
              </a:rPr>
              <a:t>th</a:t>
            </a:r>
            <a:r>
              <a:rPr lang="en-GB" sz="1600" dirty="0">
                <a:solidFill>
                  <a:srgbClr val="373936"/>
                </a:solidFill>
                <a:latin typeface="Arial"/>
                <a:cs typeface="Arial"/>
              </a:rPr>
              <a:t> October  </a:t>
            </a:r>
            <a:r>
              <a:rPr sz="16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91223" y="2388361"/>
            <a:ext cx="11009630" cy="694690"/>
            <a:chOff x="591223" y="2388361"/>
            <a:chExt cx="11009630" cy="694690"/>
          </a:xfrm>
        </p:grpSpPr>
        <p:sp>
          <p:nvSpPr>
            <p:cNvPr id="8" name="object 8"/>
            <p:cNvSpPr/>
            <p:nvPr/>
          </p:nvSpPr>
          <p:spPr>
            <a:xfrm>
              <a:off x="591223" y="2388361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89">
                  <a:moveTo>
                    <a:pt x="10940122" y="0"/>
                  </a:moveTo>
                  <a:lnTo>
                    <a:pt x="69430" y="0"/>
                  </a:lnTo>
                  <a:lnTo>
                    <a:pt x="42407" y="5461"/>
                  </a:lnTo>
                  <a:lnTo>
                    <a:pt x="20337" y="20351"/>
                  </a:lnTo>
                  <a:lnTo>
                    <a:pt x="5456" y="42433"/>
                  </a:lnTo>
                  <a:lnTo>
                    <a:pt x="0" y="69468"/>
                  </a:lnTo>
                  <a:lnTo>
                    <a:pt x="0" y="624839"/>
                  </a:lnTo>
                  <a:lnTo>
                    <a:pt x="5456" y="651875"/>
                  </a:lnTo>
                  <a:lnTo>
                    <a:pt x="20337" y="673957"/>
                  </a:lnTo>
                  <a:lnTo>
                    <a:pt x="42407" y="688848"/>
                  </a:lnTo>
                  <a:lnTo>
                    <a:pt x="69430" y="694309"/>
                  </a:lnTo>
                  <a:lnTo>
                    <a:pt x="10940122" y="694309"/>
                  </a:lnTo>
                  <a:lnTo>
                    <a:pt x="10967158" y="688847"/>
                  </a:lnTo>
                  <a:lnTo>
                    <a:pt x="10989240" y="673957"/>
                  </a:lnTo>
                  <a:lnTo>
                    <a:pt x="11004130" y="651875"/>
                  </a:lnTo>
                  <a:lnTo>
                    <a:pt x="11009591" y="624839"/>
                  </a:lnTo>
                  <a:lnTo>
                    <a:pt x="11009591" y="69468"/>
                  </a:lnTo>
                  <a:lnTo>
                    <a:pt x="11004130" y="42433"/>
                  </a:lnTo>
                  <a:lnTo>
                    <a:pt x="10989240" y="20351"/>
                  </a:lnTo>
                  <a:lnTo>
                    <a:pt x="10967158" y="5461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9" name="object 9"/>
            <p:cNvSpPr/>
            <p:nvPr/>
          </p:nvSpPr>
          <p:spPr>
            <a:xfrm>
              <a:off x="882641" y="2578844"/>
              <a:ext cx="220345" cy="314960"/>
            </a:xfrm>
            <a:custGeom>
              <a:avLst/>
              <a:gdLst/>
              <a:ahLst/>
              <a:cxnLst/>
              <a:rect l="l" t="t" r="r" b="b"/>
              <a:pathLst>
                <a:path w="220344" h="314960">
                  <a:moveTo>
                    <a:pt x="220119" y="290868"/>
                  </a:moveTo>
                  <a:lnTo>
                    <a:pt x="0" y="290868"/>
                  </a:lnTo>
                  <a:lnTo>
                    <a:pt x="0" y="314453"/>
                  </a:lnTo>
                  <a:lnTo>
                    <a:pt x="220119" y="314453"/>
                  </a:lnTo>
                  <a:lnTo>
                    <a:pt x="220119" y="290868"/>
                  </a:lnTo>
                  <a:close/>
                </a:path>
                <a:path w="220344" h="314960">
                  <a:moveTo>
                    <a:pt x="34197" y="23571"/>
                  </a:moveTo>
                  <a:lnTo>
                    <a:pt x="10219" y="23571"/>
                  </a:lnTo>
                  <a:lnTo>
                    <a:pt x="17221" y="59158"/>
                  </a:lnTo>
                  <a:lnTo>
                    <a:pt x="31150" y="96881"/>
                  </a:lnTo>
                  <a:lnTo>
                    <a:pt x="51123" y="131362"/>
                  </a:lnTo>
                  <a:lnTo>
                    <a:pt x="76255" y="157220"/>
                  </a:lnTo>
                  <a:lnTo>
                    <a:pt x="51068" y="183077"/>
                  </a:lnTo>
                  <a:lnTo>
                    <a:pt x="31003" y="217558"/>
                  </a:lnTo>
                  <a:lnTo>
                    <a:pt x="17055" y="255282"/>
                  </a:lnTo>
                  <a:lnTo>
                    <a:pt x="10219" y="290868"/>
                  </a:lnTo>
                  <a:lnTo>
                    <a:pt x="209506" y="290868"/>
                  </a:lnTo>
                  <a:lnTo>
                    <a:pt x="202670" y="255282"/>
                  </a:lnTo>
                  <a:lnTo>
                    <a:pt x="192574" y="227975"/>
                  </a:lnTo>
                  <a:lnTo>
                    <a:pt x="52671" y="227975"/>
                  </a:lnTo>
                  <a:lnTo>
                    <a:pt x="60436" y="212878"/>
                  </a:lnTo>
                  <a:lnTo>
                    <a:pt x="88047" y="178053"/>
                  </a:lnTo>
                  <a:lnTo>
                    <a:pt x="94336" y="172943"/>
                  </a:lnTo>
                  <a:lnTo>
                    <a:pt x="98267" y="165474"/>
                  </a:lnTo>
                  <a:lnTo>
                    <a:pt x="98267" y="148965"/>
                  </a:lnTo>
                  <a:lnTo>
                    <a:pt x="94336" y="141496"/>
                  </a:lnTo>
                  <a:lnTo>
                    <a:pt x="88047" y="136386"/>
                  </a:lnTo>
                  <a:lnTo>
                    <a:pt x="68910" y="115387"/>
                  </a:lnTo>
                  <a:lnTo>
                    <a:pt x="52573" y="86612"/>
                  </a:lnTo>
                  <a:lnTo>
                    <a:pt x="40510" y="54521"/>
                  </a:lnTo>
                  <a:lnTo>
                    <a:pt x="34197" y="23571"/>
                  </a:lnTo>
                  <a:close/>
                </a:path>
                <a:path w="220344" h="314960">
                  <a:moveTo>
                    <a:pt x="209506" y="23571"/>
                  </a:moveTo>
                  <a:lnTo>
                    <a:pt x="186315" y="23571"/>
                  </a:lnTo>
                  <a:lnTo>
                    <a:pt x="179835" y="54521"/>
                  </a:lnTo>
                  <a:lnTo>
                    <a:pt x="167791" y="86612"/>
                  </a:lnTo>
                  <a:lnTo>
                    <a:pt x="151547" y="115387"/>
                  </a:lnTo>
                  <a:lnTo>
                    <a:pt x="132464" y="136386"/>
                  </a:lnTo>
                  <a:lnTo>
                    <a:pt x="125782" y="141496"/>
                  </a:lnTo>
                  <a:lnTo>
                    <a:pt x="121851" y="148965"/>
                  </a:lnTo>
                  <a:lnTo>
                    <a:pt x="121851" y="165474"/>
                  </a:lnTo>
                  <a:lnTo>
                    <a:pt x="125782" y="172943"/>
                  </a:lnTo>
                  <a:lnTo>
                    <a:pt x="132071" y="178053"/>
                  </a:lnTo>
                  <a:lnTo>
                    <a:pt x="141910" y="187401"/>
                  </a:lnTo>
                  <a:lnTo>
                    <a:pt x="151117" y="199034"/>
                  </a:lnTo>
                  <a:lnTo>
                    <a:pt x="151233" y="199181"/>
                  </a:lnTo>
                  <a:lnTo>
                    <a:pt x="159819" y="212878"/>
                  </a:lnTo>
                  <a:lnTo>
                    <a:pt x="167447" y="227975"/>
                  </a:lnTo>
                  <a:lnTo>
                    <a:pt x="192574" y="227975"/>
                  </a:lnTo>
                  <a:lnTo>
                    <a:pt x="188722" y="217558"/>
                  </a:lnTo>
                  <a:lnTo>
                    <a:pt x="168657" y="183077"/>
                  </a:lnTo>
                  <a:lnTo>
                    <a:pt x="143470" y="157220"/>
                  </a:lnTo>
                  <a:lnTo>
                    <a:pt x="168657" y="131362"/>
                  </a:lnTo>
                  <a:lnTo>
                    <a:pt x="188722" y="96881"/>
                  </a:lnTo>
                  <a:lnTo>
                    <a:pt x="202670" y="59158"/>
                  </a:lnTo>
                  <a:lnTo>
                    <a:pt x="209506" y="23571"/>
                  </a:lnTo>
                  <a:close/>
                </a:path>
                <a:path w="220344" h="314960">
                  <a:moveTo>
                    <a:pt x="220119" y="0"/>
                  </a:moveTo>
                  <a:lnTo>
                    <a:pt x="0" y="0"/>
                  </a:lnTo>
                  <a:lnTo>
                    <a:pt x="0" y="23571"/>
                  </a:lnTo>
                  <a:lnTo>
                    <a:pt x="220119" y="23571"/>
                  </a:lnTo>
                  <a:lnTo>
                    <a:pt x="220119" y="0"/>
                  </a:lnTo>
                  <a:close/>
                </a:path>
              </a:pathLst>
            </a:custGeom>
            <a:solidFill>
              <a:srgbClr val="945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54022" y="2497617"/>
            <a:ext cx="622615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Duration:</a:t>
            </a:r>
            <a:r>
              <a:rPr sz="1600" b="1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600" b="1" spc="-10" dirty="0">
                <a:solidFill>
                  <a:srgbClr val="373936"/>
                </a:solidFill>
                <a:latin typeface="Arial"/>
                <a:cs typeface="Arial"/>
              </a:rPr>
              <a:t>Phase1: </a:t>
            </a:r>
            <a:r>
              <a:rPr lang="en-GB" sz="1600" spc="-10" dirty="0">
                <a:solidFill>
                  <a:srgbClr val="373936"/>
                </a:solidFill>
                <a:latin typeface="Arial"/>
                <a:cs typeface="Arial"/>
              </a:rPr>
              <a:t>8 Weeks </a:t>
            </a:r>
            <a:r>
              <a:rPr lang="en-GB" sz="1600" b="1" spc="-10" dirty="0">
                <a:solidFill>
                  <a:srgbClr val="373936"/>
                </a:solidFill>
                <a:latin typeface="Arial"/>
                <a:cs typeface="Arial"/>
              </a:rPr>
              <a:t>Phase 2: </a:t>
            </a:r>
            <a:r>
              <a:rPr lang="en-GB" sz="1600" spc="-10" dirty="0">
                <a:solidFill>
                  <a:srgbClr val="373936"/>
                </a:solidFill>
                <a:latin typeface="Arial"/>
                <a:cs typeface="Arial"/>
              </a:rPr>
              <a:t>7 Weeks </a:t>
            </a:r>
            <a:endParaRPr lang="en-GB" sz="1600" spc="-20" dirty="0">
              <a:solidFill>
                <a:srgbClr val="373936"/>
              </a:solidFill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91223" y="3256279"/>
            <a:ext cx="11009630" cy="694690"/>
            <a:chOff x="591223" y="3256279"/>
            <a:chExt cx="11009630" cy="694690"/>
          </a:xfrm>
        </p:grpSpPr>
        <p:sp>
          <p:nvSpPr>
            <p:cNvPr id="12" name="object 12"/>
            <p:cNvSpPr/>
            <p:nvPr/>
          </p:nvSpPr>
          <p:spPr>
            <a:xfrm>
              <a:off x="591223" y="3256279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89">
                  <a:moveTo>
                    <a:pt x="10940122" y="0"/>
                  </a:moveTo>
                  <a:lnTo>
                    <a:pt x="69430" y="0"/>
                  </a:lnTo>
                  <a:lnTo>
                    <a:pt x="42407" y="5441"/>
                  </a:lnTo>
                  <a:lnTo>
                    <a:pt x="20337" y="20288"/>
                  </a:lnTo>
                  <a:lnTo>
                    <a:pt x="5456" y="42326"/>
                  </a:lnTo>
                  <a:lnTo>
                    <a:pt x="0" y="69342"/>
                  </a:lnTo>
                  <a:lnTo>
                    <a:pt x="0" y="624840"/>
                  </a:lnTo>
                  <a:lnTo>
                    <a:pt x="20337" y="673893"/>
                  </a:lnTo>
                  <a:lnTo>
                    <a:pt x="69430" y="694182"/>
                  </a:lnTo>
                  <a:lnTo>
                    <a:pt x="10940122" y="694309"/>
                  </a:lnTo>
                  <a:lnTo>
                    <a:pt x="10967158" y="688848"/>
                  </a:lnTo>
                  <a:lnTo>
                    <a:pt x="10989240" y="673957"/>
                  </a:lnTo>
                  <a:lnTo>
                    <a:pt x="11004130" y="651875"/>
                  </a:lnTo>
                  <a:lnTo>
                    <a:pt x="11009591" y="624840"/>
                  </a:lnTo>
                  <a:lnTo>
                    <a:pt x="11009591" y="69342"/>
                  </a:lnTo>
                  <a:lnTo>
                    <a:pt x="11004130" y="42326"/>
                  </a:lnTo>
                  <a:lnTo>
                    <a:pt x="10989240" y="20288"/>
                  </a:lnTo>
                  <a:lnTo>
                    <a:pt x="10967158" y="5441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16214" y="3427374"/>
              <a:ext cx="353060" cy="353060"/>
            </a:xfrm>
            <a:custGeom>
              <a:avLst/>
              <a:gdLst/>
              <a:ahLst/>
              <a:cxnLst/>
              <a:rect l="l" t="t" r="r" b="b"/>
              <a:pathLst>
                <a:path w="353059" h="353060">
                  <a:moveTo>
                    <a:pt x="272396" y="0"/>
                  </a:moveTo>
                  <a:lnTo>
                    <a:pt x="0" y="272393"/>
                  </a:lnTo>
                  <a:lnTo>
                    <a:pt x="80577" y="352976"/>
                  </a:lnTo>
                  <a:lnTo>
                    <a:pt x="114382" y="319170"/>
                  </a:lnTo>
                  <a:lnTo>
                    <a:pt x="80970" y="319170"/>
                  </a:lnTo>
                  <a:lnTo>
                    <a:pt x="33802" y="272000"/>
                  </a:lnTo>
                  <a:lnTo>
                    <a:pt x="272396" y="33412"/>
                  </a:lnTo>
                  <a:lnTo>
                    <a:pt x="305487" y="33412"/>
                  </a:lnTo>
                  <a:lnTo>
                    <a:pt x="272396" y="0"/>
                  </a:lnTo>
                  <a:close/>
                </a:path>
                <a:path w="353059" h="353060">
                  <a:moveTo>
                    <a:pt x="97872" y="253525"/>
                  </a:moveTo>
                  <a:lnTo>
                    <a:pt x="86866" y="264531"/>
                  </a:lnTo>
                  <a:lnTo>
                    <a:pt x="111237" y="288902"/>
                  </a:lnTo>
                  <a:lnTo>
                    <a:pt x="80970" y="319170"/>
                  </a:lnTo>
                  <a:lnTo>
                    <a:pt x="114382" y="319170"/>
                  </a:lnTo>
                  <a:lnTo>
                    <a:pt x="155654" y="277896"/>
                  </a:lnTo>
                  <a:lnTo>
                    <a:pt x="122243" y="277896"/>
                  </a:lnTo>
                  <a:lnTo>
                    <a:pt x="97872" y="253525"/>
                  </a:lnTo>
                  <a:close/>
                </a:path>
                <a:path w="353059" h="353060">
                  <a:moveTo>
                    <a:pt x="139538" y="211858"/>
                  </a:moveTo>
                  <a:lnTo>
                    <a:pt x="128532" y="222864"/>
                  </a:lnTo>
                  <a:lnTo>
                    <a:pt x="152902" y="247236"/>
                  </a:lnTo>
                  <a:lnTo>
                    <a:pt x="122243" y="277896"/>
                  </a:lnTo>
                  <a:lnTo>
                    <a:pt x="155654" y="277896"/>
                  </a:lnTo>
                  <a:lnTo>
                    <a:pt x="197319" y="236229"/>
                  </a:lnTo>
                  <a:lnTo>
                    <a:pt x="163908" y="236229"/>
                  </a:lnTo>
                  <a:lnTo>
                    <a:pt x="139538" y="211858"/>
                  </a:lnTo>
                  <a:close/>
                </a:path>
                <a:path w="353059" h="353060">
                  <a:moveTo>
                    <a:pt x="181203" y="170191"/>
                  </a:moveTo>
                  <a:lnTo>
                    <a:pt x="170197" y="181198"/>
                  </a:lnTo>
                  <a:lnTo>
                    <a:pt x="194568" y="205569"/>
                  </a:lnTo>
                  <a:lnTo>
                    <a:pt x="163908" y="236229"/>
                  </a:lnTo>
                  <a:lnTo>
                    <a:pt x="197319" y="236229"/>
                  </a:lnTo>
                  <a:lnTo>
                    <a:pt x="238985" y="194562"/>
                  </a:lnTo>
                  <a:lnTo>
                    <a:pt x="205574" y="194562"/>
                  </a:lnTo>
                  <a:lnTo>
                    <a:pt x="181203" y="170191"/>
                  </a:lnTo>
                  <a:close/>
                </a:path>
                <a:path w="353059" h="353060">
                  <a:moveTo>
                    <a:pt x="222869" y="128525"/>
                  </a:moveTo>
                  <a:lnTo>
                    <a:pt x="211863" y="139531"/>
                  </a:lnTo>
                  <a:lnTo>
                    <a:pt x="236233" y="163902"/>
                  </a:lnTo>
                  <a:lnTo>
                    <a:pt x="205574" y="194562"/>
                  </a:lnTo>
                  <a:lnTo>
                    <a:pt x="238985" y="194562"/>
                  </a:lnTo>
                  <a:lnTo>
                    <a:pt x="280650" y="152896"/>
                  </a:lnTo>
                  <a:lnTo>
                    <a:pt x="247239" y="152896"/>
                  </a:lnTo>
                  <a:lnTo>
                    <a:pt x="222869" y="128525"/>
                  </a:lnTo>
                  <a:close/>
                </a:path>
                <a:path w="353059" h="353060">
                  <a:moveTo>
                    <a:pt x="264927" y="86465"/>
                  </a:moveTo>
                  <a:lnTo>
                    <a:pt x="253528" y="97864"/>
                  </a:lnTo>
                  <a:lnTo>
                    <a:pt x="277899" y="122235"/>
                  </a:lnTo>
                  <a:lnTo>
                    <a:pt x="247239" y="152896"/>
                  </a:lnTo>
                  <a:lnTo>
                    <a:pt x="280650" y="152896"/>
                  </a:lnTo>
                  <a:lnTo>
                    <a:pt x="322709" y="110836"/>
                  </a:lnTo>
                  <a:lnTo>
                    <a:pt x="289298" y="110836"/>
                  </a:lnTo>
                  <a:lnTo>
                    <a:pt x="264927" y="86465"/>
                  </a:lnTo>
                  <a:close/>
                </a:path>
                <a:path w="353059" h="353060">
                  <a:moveTo>
                    <a:pt x="305487" y="33412"/>
                  </a:moveTo>
                  <a:lnTo>
                    <a:pt x="272396" y="33412"/>
                  </a:lnTo>
                  <a:lnTo>
                    <a:pt x="319564" y="80568"/>
                  </a:lnTo>
                  <a:lnTo>
                    <a:pt x="289298" y="110836"/>
                  </a:lnTo>
                  <a:lnTo>
                    <a:pt x="322709" y="110836"/>
                  </a:lnTo>
                  <a:lnTo>
                    <a:pt x="352582" y="80961"/>
                  </a:lnTo>
                  <a:lnTo>
                    <a:pt x="305487" y="33412"/>
                  </a:lnTo>
                  <a:close/>
                </a:path>
              </a:pathLst>
            </a:custGeom>
            <a:solidFill>
              <a:srgbClr val="0582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454022" y="3451352"/>
            <a:ext cx="6607074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Length</a:t>
            </a:r>
            <a:r>
              <a:rPr sz="1600" b="1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of</a:t>
            </a:r>
            <a:r>
              <a:rPr sz="1600" b="1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pipe</a:t>
            </a:r>
            <a:r>
              <a:rPr sz="1600" b="1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600" b="1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be</a:t>
            </a:r>
            <a:r>
              <a:rPr sz="1600" b="1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replaced</a:t>
            </a:r>
            <a:r>
              <a:rPr sz="1600" dirty="0">
                <a:solidFill>
                  <a:srgbClr val="373936"/>
                </a:solidFill>
                <a:latin typeface="Arial"/>
                <a:cs typeface="Arial"/>
              </a:rPr>
              <a:t>:</a:t>
            </a:r>
            <a:r>
              <a:rPr sz="1600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600" spc="-5" dirty="0">
                <a:solidFill>
                  <a:srgbClr val="373936"/>
                </a:solidFill>
                <a:latin typeface="Arial"/>
                <a:cs typeface="Arial"/>
              </a:rPr>
              <a:t>1500m over the two phases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91223" y="4124071"/>
            <a:ext cx="11009630" cy="694690"/>
            <a:chOff x="591223" y="4124071"/>
            <a:chExt cx="11009630" cy="694690"/>
          </a:xfrm>
        </p:grpSpPr>
        <p:sp>
          <p:nvSpPr>
            <p:cNvPr id="16" name="object 16"/>
            <p:cNvSpPr/>
            <p:nvPr/>
          </p:nvSpPr>
          <p:spPr>
            <a:xfrm>
              <a:off x="591223" y="4124071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89">
                  <a:moveTo>
                    <a:pt x="10940122" y="0"/>
                  </a:moveTo>
                  <a:lnTo>
                    <a:pt x="69430" y="0"/>
                  </a:lnTo>
                  <a:lnTo>
                    <a:pt x="42407" y="5460"/>
                  </a:lnTo>
                  <a:lnTo>
                    <a:pt x="20337" y="20351"/>
                  </a:lnTo>
                  <a:lnTo>
                    <a:pt x="5456" y="42433"/>
                  </a:lnTo>
                  <a:lnTo>
                    <a:pt x="0" y="69468"/>
                  </a:lnTo>
                  <a:lnTo>
                    <a:pt x="0" y="624839"/>
                  </a:lnTo>
                  <a:lnTo>
                    <a:pt x="5456" y="651875"/>
                  </a:lnTo>
                  <a:lnTo>
                    <a:pt x="20337" y="673957"/>
                  </a:lnTo>
                  <a:lnTo>
                    <a:pt x="42407" y="688847"/>
                  </a:lnTo>
                  <a:lnTo>
                    <a:pt x="69430" y="694308"/>
                  </a:lnTo>
                  <a:lnTo>
                    <a:pt x="10940122" y="694308"/>
                  </a:lnTo>
                  <a:lnTo>
                    <a:pt x="10967158" y="688848"/>
                  </a:lnTo>
                  <a:lnTo>
                    <a:pt x="10989240" y="673957"/>
                  </a:lnTo>
                  <a:lnTo>
                    <a:pt x="11004130" y="651875"/>
                  </a:lnTo>
                  <a:lnTo>
                    <a:pt x="11009591" y="624839"/>
                  </a:lnTo>
                  <a:lnTo>
                    <a:pt x="11009591" y="69468"/>
                  </a:lnTo>
                  <a:lnTo>
                    <a:pt x="11004130" y="42433"/>
                  </a:lnTo>
                  <a:lnTo>
                    <a:pt x="10989240" y="20351"/>
                  </a:lnTo>
                  <a:lnTo>
                    <a:pt x="10967158" y="5460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6984" y="4302761"/>
              <a:ext cx="231775" cy="338455"/>
            </a:xfrm>
            <a:custGeom>
              <a:avLst/>
              <a:gdLst/>
              <a:ahLst/>
              <a:cxnLst/>
              <a:rect l="l" t="t" r="r" b="b"/>
              <a:pathLst>
                <a:path w="231775" h="338454">
                  <a:moveTo>
                    <a:pt x="96062" y="0"/>
                  </a:moveTo>
                  <a:lnTo>
                    <a:pt x="105379" y="39478"/>
                  </a:lnTo>
                  <a:lnTo>
                    <a:pt x="76550" y="104295"/>
                  </a:lnTo>
                  <a:lnTo>
                    <a:pt x="38312" y="140606"/>
                  </a:lnTo>
                  <a:lnTo>
                    <a:pt x="24474" y="155598"/>
                  </a:lnTo>
                  <a:lnTo>
                    <a:pt x="14396" y="169043"/>
                  </a:lnTo>
                  <a:lnTo>
                    <a:pt x="8408" y="180018"/>
                  </a:lnTo>
                  <a:lnTo>
                    <a:pt x="0" y="225419"/>
                  </a:lnTo>
                  <a:lnTo>
                    <a:pt x="8358" y="265809"/>
                  </a:lnTo>
                  <a:lnTo>
                    <a:pt x="26372" y="297206"/>
                  </a:lnTo>
                  <a:lnTo>
                    <a:pt x="46928" y="315632"/>
                  </a:lnTo>
                  <a:lnTo>
                    <a:pt x="39116" y="291445"/>
                  </a:lnTo>
                  <a:lnTo>
                    <a:pt x="36905" y="260699"/>
                  </a:lnTo>
                  <a:lnTo>
                    <a:pt x="45602" y="225972"/>
                  </a:lnTo>
                  <a:lnTo>
                    <a:pt x="70513" y="189845"/>
                  </a:lnTo>
                  <a:lnTo>
                    <a:pt x="68879" y="198383"/>
                  </a:lnTo>
                  <a:lnTo>
                    <a:pt x="67466" y="219818"/>
                  </a:lnTo>
                  <a:lnTo>
                    <a:pt x="71508" y="247887"/>
                  </a:lnTo>
                  <a:lnTo>
                    <a:pt x="86235" y="276324"/>
                  </a:lnTo>
                  <a:lnTo>
                    <a:pt x="102990" y="300892"/>
                  </a:lnTo>
                  <a:lnTo>
                    <a:pt x="111490" y="320448"/>
                  </a:lnTo>
                  <a:lnTo>
                    <a:pt x="114536" y="333370"/>
                  </a:lnTo>
                  <a:lnTo>
                    <a:pt x="114930" y="338038"/>
                  </a:lnTo>
                  <a:lnTo>
                    <a:pt x="148040" y="333106"/>
                  </a:lnTo>
                  <a:lnTo>
                    <a:pt x="203205" y="296414"/>
                  </a:lnTo>
                  <a:lnTo>
                    <a:pt x="228908" y="244380"/>
                  </a:lnTo>
                  <a:lnTo>
                    <a:pt x="231377" y="219572"/>
                  </a:lnTo>
                  <a:lnTo>
                    <a:pt x="227802" y="195134"/>
                  </a:lnTo>
                  <a:lnTo>
                    <a:pt x="217521" y="174122"/>
                  </a:lnTo>
                  <a:lnTo>
                    <a:pt x="216550" y="194949"/>
                  </a:lnTo>
                  <a:lnTo>
                    <a:pt x="205336" y="211907"/>
                  </a:lnTo>
                  <a:lnTo>
                    <a:pt x="187340" y="221274"/>
                  </a:lnTo>
                  <a:lnTo>
                    <a:pt x="166029" y="219327"/>
                  </a:lnTo>
                  <a:lnTo>
                    <a:pt x="150730" y="209524"/>
                  </a:lnTo>
                  <a:lnTo>
                    <a:pt x="142101" y="194562"/>
                  </a:lnTo>
                  <a:lnTo>
                    <a:pt x="141210" y="176653"/>
                  </a:lnTo>
                  <a:lnTo>
                    <a:pt x="149127" y="158006"/>
                  </a:lnTo>
                  <a:lnTo>
                    <a:pt x="165820" y="115794"/>
                  </a:lnTo>
                  <a:lnTo>
                    <a:pt x="160624" y="70306"/>
                  </a:lnTo>
                  <a:lnTo>
                    <a:pt x="136413" y="29165"/>
                  </a:lnTo>
                  <a:lnTo>
                    <a:pt x="96062" y="0"/>
                  </a:lnTo>
                  <a:close/>
                </a:path>
              </a:pathLst>
            </a:custGeom>
            <a:solidFill>
              <a:srgbClr val="F7A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591223" y="4991989"/>
            <a:ext cx="11009630" cy="694690"/>
            <a:chOff x="591223" y="4991989"/>
            <a:chExt cx="11009630" cy="694690"/>
          </a:xfrm>
        </p:grpSpPr>
        <p:sp>
          <p:nvSpPr>
            <p:cNvPr id="19" name="object 19"/>
            <p:cNvSpPr/>
            <p:nvPr/>
          </p:nvSpPr>
          <p:spPr>
            <a:xfrm>
              <a:off x="591223" y="4991989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89">
                  <a:moveTo>
                    <a:pt x="10940122" y="0"/>
                  </a:moveTo>
                  <a:lnTo>
                    <a:pt x="69430" y="0"/>
                  </a:lnTo>
                  <a:lnTo>
                    <a:pt x="42407" y="5460"/>
                  </a:lnTo>
                  <a:lnTo>
                    <a:pt x="20337" y="20351"/>
                  </a:lnTo>
                  <a:lnTo>
                    <a:pt x="5456" y="42433"/>
                  </a:lnTo>
                  <a:lnTo>
                    <a:pt x="0" y="69468"/>
                  </a:lnTo>
                  <a:lnTo>
                    <a:pt x="0" y="624852"/>
                  </a:lnTo>
                  <a:lnTo>
                    <a:pt x="20337" y="673946"/>
                  </a:lnTo>
                  <a:lnTo>
                    <a:pt x="69430" y="694283"/>
                  </a:lnTo>
                  <a:lnTo>
                    <a:pt x="10940122" y="694296"/>
                  </a:lnTo>
                  <a:lnTo>
                    <a:pt x="10967158" y="688839"/>
                  </a:lnTo>
                  <a:lnTo>
                    <a:pt x="10989240" y="673958"/>
                  </a:lnTo>
                  <a:lnTo>
                    <a:pt x="11004130" y="651889"/>
                  </a:lnTo>
                  <a:lnTo>
                    <a:pt x="11009591" y="624865"/>
                  </a:lnTo>
                  <a:lnTo>
                    <a:pt x="11009591" y="69468"/>
                  </a:lnTo>
                  <a:lnTo>
                    <a:pt x="11004130" y="42433"/>
                  </a:lnTo>
                  <a:lnTo>
                    <a:pt x="10989240" y="20351"/>
                  </a:lnTo>
                  <a:lnTo>
                    <a:pt x="10967158" y="5461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751" y="5245351"/>
              <a:ext cx="345900" cy="19261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91223" y="5859856"/>
            <a:ext cx="11009630" cy="694690"/>
            <a:chOff x="591223" y="5859856"/>
            <a:chExt cx="11009630" cy="694690"/>
          </a:xfrm>
        </p:grpSpPr>
        <p:sp>
          <p:nvSpPr>
            <p:cNvPr id="22" name="object 22"/>
            <p:cNvSpPr/>
            <p:nvPr/>
          </p:nvSpPr>
          <p:spPr>
            <a:xfrm>
              <a:off x="591223" y="5859856"/>
              <a:ext cx="11009630" cy="694690"/>
            </a:xfrm>
            <a:custGeom>
              <a:avLst/>
              <a:gdLst/>
              <a:ahLst/>
              <a:cxnLst/>
              <a:rect l="l" t="t" r="r" b="b"/>
              <a:pathLst>
                <a:path w="11009630" h="694690">
                  <a:moveTo>
                    <a:pt x="10940122" y="0"/>
                  </a:moveTo>
                  <a:lnTo>
                    <a:pt x="69430" y="0"/>
                  </a:lnTo>
                  <a:lnTo>
                    <a:pt x="42407" y="5455"/>
                  </a:lnTo>
                  <a:lnTo>
                    <a:pt x="20337" y="20332"/>
                  </a:lnTo>
                  <a:lnTo>
                    <a:pt x="5456" y="42401"/>
                  </a:lnTo>
                  <a:lnTo>
                    <a:pt x="0" y="69430"/>
                  </a:lnTo>
                  <a:lnTo>
                    <a:pt x="0" y="624865"/>
                  </a:lnTo>
                  <a:lnTo>
                    <a:pt x="20337" y="673958"/>
                  </a:lnTo>
                  <a:lnTo>
                    <a:pt x="69430" y="694296"/>
                  </a:lnTo>
                  <a:lnTo>
                    <a:pt x="10940122" y="694308"/>
                  </a:lnTo>
                  <a:lnTo>
                    <a:pt x="10967158" y="688852"/>
                  </a:lnTo>
                  <a:lnTo>
                    <a:pt x="10989240" y="673971"/>
                  </a:lnTo>
                  <a:lnTo>
                    <a:pt x="11004130" y="651901"/>
                  </a:lnTo>
                  <a:lnTo>
                    <a:pt x="11009591" y="624878"/>
                  </a:lnTo>
                  <a:lnTo>
                    <a:pt x="11009591" y="69430"/>
                  </a:lnTo>
                  <a:lnTo>
                    <a:pt x="11004130" y="42401"/>
                  </a:lnTo>
                  <a:lnTo>
                    <a:pt x="10989240" y="20332"/>
                  </a:lnTo>
                  <a:lnTo>
                    <a:pt x="10967158" y="5455"/>
                  </a:lnTo>
                  <a:lnTo>
                    <a:pt x="1094012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60856" y="6066040"/>
              <a:ext cx="264160" cy="283210"/>
            </a:xfrm>
            <a:custGeom>
              <a:avLst/>
              <a:gdLst/>
              <a:ahLst/>
              <a:cxnLst/>
              <a:rect l="l" t="t" r="r" b="b"/>
              <a:pathLst>
                <a:path w="264159" h="283210">
                  <a:moveTo>
                    <a:pt x="53225" y="184734"/>
                  </a:moveTo>
                  <a:lnTo>
                    <a:pt x="0" y="184734"/>
                  </a:lnTo>
                  <a:lnTo>
                    <a:pt x="558" y="188734"/>
                  </a:lnTo>
                  <a:lnTo>
                    <a:pt x="3124" y="198043"/>
                  </a:lnTo>
                  <a:lnTo>
                    <a:pt x="9042" y="208686"/>
                  </a:lnTo>
                  <a:lnTo>
                    <a:pt x="19659" y="216662"/>
                  </a:lnTo>
                  <a:lnTo>
                    <a:pt x="25552" y="219011"/>
                  </a:lnTo>
                  <a:lnTo>
                    <a:pt x="26733" y="226047"/>
                  </a:lnTo>
                  <a:lnTo>
                    <a:pt x="26885" y="230492"/>
                  </a:lnTo>
                  <a:lnTo>
                    <a:pt x="26885" y="234429"/>
                  </a:lnTo>
                  <a:lnTo>
                    <a:pt x="29222" y="241871"/>
                  </a:lnTo>
                  <a:lnTo>
                    <a:pt x="34061" y="247650"/>
                  </a:lnTo>
                  <a:lnTo>
                    <a:pt x="40716" y="251180"/>
                  </a:lnTo>
                  <a:lnTo>
                    <a:pt x="48488" y="251917"/>
                  </a:lnTo>
                  <a:lnTo>
                    <a:pt x="50101" y="251752"/>
                  </a:lnTo>
                  <a:lnTo>
                    <a:pt x="51701" y="251383"/>
                  </a:lnTo>
                  <a:lnTo>
                    <a:pt x="53225" y="250812"/>
                  </a:lnTo>
                  <a:lnTo>
                    <a:pt x="53225" y="184734"/>
                  </a:lnTo>
                  <a:close/>
                </a:path>
                <a:path w="264159" h="283210">
                  <a:moveTo>
                    <a:pt x="53225" y="102196"/>
                  </a:moveTo>
                  <a:lnTo>
                    <a:pt x="0" y="102196"/>
                  </a:lnTo>
                  <a:lnTo>
                    <a:pt x="558" y="106184"/>
                  </a:lnTo>
                  <a:lnTo>
                    <a:pt x="3124" y="115493"/>
                  </a:lnTo>
                  <a:lnTo>
                    <a:pt x="9042" y="126136"/>
                  </a:lnTo>
                  <a:lnTo>
                    <a:pt x="19659" y="134112"/>
                  </a:lnTo>
                  <a:lnTo>
                    <a:pt x="25552" y="136461"/>
                  </a:lnTo>
                  <a:lnTo>
                    <a:pt x="26733" y="143510"/>
                  </a:lnTo>
                  <a:lnTo>
                    <a:pt x="26885" y="147942"/>
                  </a:lnTo>
                  <a:lnTo>
                    <a:pt x="26885" y="151879"/>
                  </a:lnTo>
                  <a:lnTo>
                    <a:pt x="29222" y="159321"/>
                  </a:lnTo>
                  <a:lnTo>
                    <a:pt x="34061" y="165100"/>
                  </a:lnTo>
                  <a:lnTo>
                    <a:pt x="40716" y="168630"/>
                  </a:lnTo>
                  <a:lnTo>
                    <a:pt x="48488" y="169367"/>
                  </a:lnTo>
                  <a:lnTo>
                    <a:pt x="50101" y="169202"/>
                  </a:lnTo>
                  <a:lnTo>
                    <a:pt x="51701" y="168833"/>
                  </a:lnTo>
                  <a:lnTo>
                    <a:pt x="53225" y="168262"/>
                  </a:lnTo>
                  <a:lnTo>
                    <a:pt x="53225" y="102196"/>
                  </a:lnTo>
                  <a:close/>
                </a:path>
                <a:path w="264159" h="283210">
                  <a:moveTo>
                    <a:pt x="53225" y="23571"/>
                  </a:moveTo>
                  <a:lnTo>
                    <a:pt x="0" y="23571"/>
                  </a:lnTo>
                  <a:lnTo>
                    <a:pt x="558" y="27571"/>
                  </a:lnTo>
                  <a:lnTo>
                    <a:pt x="3124" y="36880"/>
                  </a:lnTo>
                  <a:lnTo>
                    <a:pt x="9042" y="47523"/>
                  </a:lnTo>
                  <a:lnTo>
                    <a:pt x="19659" y="55486"/>
                  </a:lnTo>
                  <a:lnTo>
                    <a:pt x="25552" y="57848"/>
                  </a:lnTo>
                  <a:lnTo>
                    <a:pt x="26733" y="64884"/>
                  </a:lnTo>
                  <a:lnTo>
                    <a:pt x="26885" y="69329"/>
                  </a:lnTo>
                  <a:lnTo>
                    <a:pt x="26885" y="73253"/>
                  </a:lnTo>
                  <a:lnTo>
                    <a:pt x="29222" y="80708"/>
                  </a:lnTo>
                  <a:lnTo>
                    <a:pt x="34061" y="86487"/>
                  </a:lnTo>
                  <a:lnTo>
                    <a:pt x="40716" y="90017"/>
                  </a:lnTo>
                  <a:lnTo>
                    <a:pt x="48488" y="90754"/>
                  </a:lnTo>
                  <a:lnTo>
                    <a:pt x="50101" y="90589"/>
                  </a:lnTo>
                  <a:lnTo>
                    <a:pt x="51701" y="90220"/>
                  </a:lnTo>
                  <a:lnTo>
                    <a:pt x="53225" y="89649"/>
                  </a:lnTo>
                  <a:lnTo>
                    <a:pt x="53225" y="23571"/>
                  </a:lnTo>
                  <a:close/>
                </a:path>
                <a:path w="264159" h="283210">
                  <a:moveTo>
                    <a:pt x="198653" y="7023"/>
                  </a:moveTo>
                  <a:lnTo>
                    <a:pt x="191617" y="0"/>
                  </a:lnTo>
                  <a:lnTo>
                    <a:pt x="167208" y="0"/>
                  </a:lnTo>
                  <a:lnTo>
                    <a:pt x="167208" y="55016"/>
                  </a:lnTo>
                  <a:lnTo>
                    <a:pt x="167208" y="141503"/>
                  </a:lnTo>
                  <a:lnTo>
                    <a:pt x="167208" y="227977"/>
                  </a:lnTo>
                  <a:lnTo>
                    <a:pt x="164439" y="241744"/>
                  </a:lnTo>
                  <a:lnTo>
                    <a:pt x="156857" y="252996"/>
                  </a:lnTo>
                  <a:lnTo>
                    <a:pt x="145605" y="260578"/>
                  </a:lnTo>
                  <a:lnTo>
                    <a:pt x="131838" y="263359"/>
                  </a:lnTo>
                  <a:lnTo>
                    <a:pt x="118071" y="260578"/>
                  </a:lnTo>
                  <a:lnTo>
                    <a:pt x="106819" y="252996"/>
                  </a:lnTo>
                  <a:lnTo>
                    <a:pt x="99237" y="241744"/>
                  </a:lnTo>
                  <a:lnTo>
                    <a:pt x="96456" y="227977"/>
                  </a:lnTo>
                  <a:lnTo>
                    <a:pt x="99237" y="214210"/>
                  </a:lnTo>
                  <a:lnTo>
                    <a:pt x="131838" y="192595"/>
                  </a:lnTo>
                  <a:lnTo>
                    <a:pt x="164439" y="214210"/>
                  </a:lnTo>
                  <a:lnTo>
                    <a:pt x="167208" y="227977"/>
                  </a:lnTo>
                  <a:lnTo>
                    <a:pt x="167208" y="141503"/>
                  </a:lnTo>
                  <a:lnTo>
                    <a:pt x="164439" y="155270"/>
                  </a:lnTo>
                  <a:lnTo>
                    <a:pt x="156857" y="166509"/>
                  </a:lnTo>
                  <a:lnTo>
                    <a:pt x="145605" y="174091"/>
                  </a:lnTo>
                  <a:lnTo>
                    <a:pt x="131838" y="176872"/>
                  </a:lnTo>
                  <a:lnTo>
                    <a:pt x="118071" y="174091"/>
                  </a:lnTo>
                  <a:lnTo>
                    <a:pt x="106819" y="166509"/>
                  </a:lnTo>
                  <a:lnTo>
                    <a:pt x="99237" y="155270"/>
                  </a:lnTo>
                  <a:lnTo>
                    <a:pt x="96456" y="141503"/>
                  </a:lnTo>
                  <a:lnTo>
                    <a:pt x="99237" y="127723"/>
                  </a:lnTo>
                  <a:lnTo>
                    <a:pt x="106819" y="116484"/>
                  </a:lnTo>
                  <a:lnTo>
                    <a:pt x="118071" y="108902"/>
                  </a:lnTo>
                  <a:lnTo>
                    <a:pt x="131838" y="106121"/>
                  </a:lnTo>
                  <a:lnTo>
                    <a:pt x="145605" y="108902"/>
                  </a:lnTo>
                  <a:lnTo>
                    <a:pt x="156857" y="116484"/>
                  </a:lnTo>
                  <a:lnTo>
                    <a:pt x="164439" y="127723"/>
                  </a:lnTo>
                  <a:lnTo>
                    <a:pt x="167208" y="141503"/>
                  </a:lnTo>
                  <a:lnTo>
                    <a:pt x="167208" y="55016"/>
                  </a:lnTo>
                  <a:lnTo>
                    <a:pt x="164439" y="68795"/>
                  </a:lnTo>
                  <a:lnTo>
                    <a:pt x="156857" y="80035"/>
                  </a:lnTo>
                  <a:lnTo>
                    <a:pt x="145605" y="87617"/>
                  </a:lnTo>
                  <a:lnTo>
                    <a:pt x="131838" y="90398"/>
                  </a:lnTo>
                  <a:lnTo>
                    <a:pt x="118071" y="87617"/>
                  </a:lnTo>
                  <a:lnTo>
                    <a:pt x="106819" y="80035"/>
                  </a:lnTo>
                  <a:lnTo>
                    <a:pt x="99237" y="68795"/>
                  </a:lnTo>
                  <a:lnTo>
                    <a:pt x="96456" y="55016"/>
                  </a:lnTo>
                  <a:lnTo>
                    <a:pt x="99237" y="41249"/>
                  </a:lnTo>
                  <a:lnTo>
                    <a:pt x="106819" y="30010"/>
                  </a:lnTo>
                  <a:lnTo>
                    <a:pt x="118071" y="22428"/>
                  </a:lnTo>
                  <a:lnTo>
                    <a:pt x="131838" y="19646"/>
                  </a:lnTo>
                  <a:lnTo>
                    <a:pt x="145605" y="22428"/>
                  </a:lnTo>
                  <a:lnTo>
                    <a:pt x="156857" y="30010"/>
                  </a:lnTo>
                  <a:lnTo>
                    <a:pt x="164439" y="41249"/>
                  </a:lnTo>
                  <a:lnTo>
                    <a:pt x="167208" y="55016"/>
                  </a:lnTo>
                  <a:lnTo>
                    <a:pt x="167208" y="0"/>
                  </a:lnTo>
                  <a:lnTo>
                    <a:pt x="72059" y="0"/>
                  </a:lnTo>
                  <a:lnTo>
                    <a:pt x="65011" y="7023"/>
                  </a:lnTo>
                  <a:lnTo>
                    <a:pt x="65011" y="275971"/>
                  </a:lnTo>
                  <a:lnTo>
                    <a:pt x="72059" y="283006"/>
                  </a:lnTo>
                  <a:lnTo>
                    <a:pt x="191617" y="283006"/>
                  </a:lnTo>
                  <a:lnTo>
                    <a:pt x="198653" y="275971"/>
                  </a:lnTo>
                  <a:lnTo>
                    <a:pt x="198653" y="263359"/>
                  </a:lnTo>
                  <a:lnTo>
                    <a:pt x="198653" y="192595"/>
                  </a:lnTo>
                  <a:lnTo>
                    <a:pt x="198653" y="176872"/>
                  </a:lnTo>
                  <a:lnTo>
                    <a:pt x="198653" y="106121"/>
                  </a:lnTo>
                  <a:lnTo>
                    <a:pt x="198653" y="90398"/>
                  </a:lnTo>
                  <a:lnTo>
                    <a:pt x="198653" y="19646"/>
                  </a:lnTo>
                  <a:lnTo>
                    <a:pt x="198653" y="7023"/>
                  </a:lnTo>
                  <a:close/>
                </a:path>
                <a:path w="264159" h="283210">
                  <a:moveTo>
                    <a:pt x="263677" y="184734"/>
                  </a:moveTo>
                  <a:lnTo>
                    <a:pt x="210451" y="184734"/>
                  </a:lnTo>
                  <a:lnTo>
                    <a:pt x="210451" y="250812"/>
                  </a:lnTo>
                  <a:lnTo>
                    <a:pt x="211975" y="251383"/>
                  </a:lnTo>
                  <a:lnTo>
                    <a:pt x="213575" y="251752"/>
                  </a:lnTo>
                  <a:lnTo>
                    <a:pt x="215188" y="251917"/>
                  </a:lnTo>
                  <a:lnTo>
                    <a:pt x="222961" y="251180"/>
                  </a:lnTo>
                  <a:lnTo>
                    <a:pt x="229616" y="247650"/>
                  </a:lnTo>
                  <a:lnTo>
                    <a:pt x="234454" y="241871"/>
                  </a:lnTo>
                  <a:lnTo>
                    <a:pt x="236791" y="234429"/>
                  </a:lnTo>
                  <a:lnTo>
                    <a:pt x="236791" y="230492"/>
                  </a:lnTo>
                  <a:lnTo>
                    <a:pt x="236943" y="226047"/>
                  </a:lnTo>
                  <a:lnTo>
                    <a:pt x="238125" y="219011"/>
                  </a:lnTo>
                  <a:lnTo>
                    <a:pt x="244017" y="216662"/>
                  </a:lnTo>
                  <a:lnTo>
                    <a:pt x="254635" y="208686"/>
                  </a:lnTo>
                  <a:lnTo>
                    <a:pt x="260553" y="198043"/>
                  </a:lnTo>
                  <a:lnTo>
                    <a:pt x="263118" y="188734"/>
                  </a:lnTo>
                  <a:lnTo>
                    <a:pt x="263677" y="184734"/>
                  </a:lnTo>
                  <a:close/>
                </a:path>
                <a:path w="264159" h="283210">
                  <a:moveTo>
                    <a:pt x="263677" y="102196"/>
                  </a:moveTo>
                  <a:lnTo>
                    <a:pt x="210451" y="102196"/>
                  </a:lnTo>
                  <a:lnTo>
                    <a:pt x="210451" y="168262"/>
                  </a:lnTo>
                  <a:lnTo>
                    <a:pt x="211975" y="168833"/>
                  </a:lnTo>
                  <a:lnTo>
                    <a:pt x="213575" y="169202"/>
                  </a:lnTo>
                  <a:lnTo>
                    <a:pt x="215188" y="169367"/>
                  </a:lnTo>
                  <a:lnTo>
                    <a:pt x="222961" y="168630"/>
                  </a:lnTo>
                  <a:lnTo>
                    <a:pt x="229616" y="165100"/>
                  </a:lnTo>
                  <a:lnTo>
                    <a:pt x="234454" y="159321"/>
                  </a:lnTo>
                  <a:lnTo>
                    <a:pt x="236791" y="151879"/>
                  </a:lnTo>
                  <a:lnTo>
                    <a:pt x="236791" y="147942"/>
                  </a:lnTo>
                  <a:lnTo>
                    <a:pt x="236943" y="143510"/>
                  </a:lnTo>
                  <a:lnTo>
                    <a:pt x="238125" y="136461"/>
                  </a:lnTo>
                  <a:lnTo>
                    <a:pt x="244017" y="134112"/>
                  </a:lnTo>
                  <a:lnTo>
                    <a:pt x="254635" y="126136"/>
                  </a:lnTo>
                  <a:lnTo>
                    <a:pt x="260553" y="115493"/>
                  </a:lnTo>
                  <a:lnTo>
                    <a:pt x="263118" y="106184"/>
                  </a:lnTo>
                  <a:lnTo>
                    <a:pt x="263677" y="102196"/>
                  </a:lnTo>
                  <a:close/>
                </a:path>
                <a:path w="264159" h="283210">
                  <a:moveTo>
                    <a:pt x="263677" y="23571"/>
                  </a:moveTo>
                  <a:lnTo>
                    <a:pt x="210451" y="23571"/>
                  </a:lnTo>
                  <a:lnTo>
                    <a:pt x="210451" y="89649"/>
                  </a:lnTo>
                  <a:lnTo>
                    <a:pt x="211975" y="90220"/>
                  </a:lnTo>
                  <a:lnTo>
                    <a:pt x="213575" y="90589"/>
                  </a:lnTo>
                  <a:lnTo>
                    <a:pt x="215188" y="90754"/>
                  </a:lnTo>
                  <a:lnTo>
                    <a:pt x="222961" y="90017"/>
                  </a:lnTo>
                  <a:lnTo>
                    <a:pt x="229616" y="86487"/>
                  </a:lnTo>
                  <a:lnTo>
                    <a:pt x="234454" y="80708"/>
                  </a:lnTo>
                  <a:lnTo>
                    <a:pt x="236791" y="73253"/>
                  </a:lnTo>
                  <a:lnTo>
                    <a:pt x="236791" y="69329"/>
                  </a:lnTo>
                  <a:lnTo>
                    <a:pt x="236943" y="64884"/>
                  </a:lnTo>
                  <a:lnTo>
                    <a:pt x="238125" y="57848"/>
                  </a:lnTo>
                  <a:lnTo>
                    <a:pt x="244017" y="55486"/>
                  </a:lnTo>
                  <a:lnTo>
                    <a:pt x="254635" y="47523"/>
                  </a:lnTo>
                  <a:lnTo>
                    <a:pt x="260553" y="36880"/>
                  </a:lnTo>
                  <a:lnTo>
                    <a:pt x="263118" y="27571"/>
                  </a:lnTo>
                  <a:lnTo>
                    <a:pt x="263677" y="23571"/>
                  </a:lnTo>
                  <a:close/>
                </a:path>
              </a:pathLst>
            </a:custGeom>
            <a:solidFill>
              <a:srgbClr val="EE7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454022" y="4319397"/>
            <a:ext cx="9726930" cy="21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373936"/>
                </a:solidFill>
                <a:latin typeface="Arial"/>
                <a:cs typeface="Arial"/>
              </a:rPr>
              <a:t>Volume</a:t>
            </a:r>
            <a:r>
              <a:rPr sz="1600" b="1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of</a:t>
            </a:r>
            <a:r>
              <a:rPr sz="1600" b="1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gas</a:t>
            </a:r>
            <a:r>
              <a:rPr sz="1600" b="1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supplies:</a:t>
            </a:r>
            <a:r>
              <a:rPr sz="1600" b="1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73936"/>
                </a:solidFill>
                <a:latin typeface="Arial"/>
                <a:cs typeface="Arial"/>
              </a:rPr>
              <a:t>Approx</a:t>
            </a:r>
            <a:r>
              <a:rPr sz="16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600" spc="-25" dirty="0">
                <a:solidFill>
                  <a:srgbClr val="373936"/>
                </a:solidFill>
                <a:latin typeface="Arial"/>
                <a:cs typeface="Arial"/>
              </a:rPr>
              <a:t>50</a:t>
            </a: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660"/>
              </a:lnSpc>
            </a:pPr>
            <a:r>
              <a:rPr sz="1600" b="1" spc="-10" dirty="0">
                <a:solidFill>
                  <a:srgbClr val="373936"/>
                </a:solidFill>
                <a:latin typeface="Arial"/>
                <a:cs typeface="Arial"/>
              </a:rPr>
              <a:t>Traffic</a:t>
            </a:r>
            <a:r>
              <a:rPr sz="1600" b="1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management</a:t>
            </a:r>
            <a:r>
              <a:rPr sz="1600" b="1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373936"/>
                </a:solidFill>
                <a:latin typeface="Arial"/>
                <a:cs typeface="Arial"/>
              </a:rPr>
              <a:t>(TM):</a:t>
            </a:r>
            <a:r>
              <a:rPr sz="1600" b="1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lang="en-GB" sz="1600" dirty="0">
                <a:solidFill>
                  <a:srgbClr val="373936"/>
                </a:solidFill>
                <a:latin typeface="Arial"/>
                <a:cs typeface="Arial"/>
              </a:rPr>
              <a:t> predominate TM will be Full </a:t>
            </a:r>
            <a:r>
              <a:rPr lang="en-GB" sz="1600" spc="-35" dirty="0">
                <a:solidFill>
                  <a:srgbClr val="373936"/>
                </a:solidFill>
                <a:latin typeface="Arial"/>
                <a:cs typeface="Arial"/>
              </a:rPr>
              <a:t>Road closures, with a small section of Traffic Signals.</a:t>
            </a:r>
          </a:p>
          <a:p>
            <a:pPr marL="12700" marR="5080">
              <a:lnSpc>
                <a:spcPts val="1660"/>
              </a:lnSpc>
            </a:pPr>
            <a:endParaRPr lang="en-GB" sz="1600" spc="-35" dirty="0">
              <a:solidFill>
                <a:srgbClr val="373936"/>
              </a:solidFill>
              <a:latin typeface="Arial"/>
              <a:cs typeface="Arial"/>
            </a:endParaRPr>
          </a:p>
          <a:p>
            <a:pPr marL="12700" marR="5080">
              <a:lnSpc>
                <a:spcPts val="1660"/>
              </a:lnSpc>
            </a:pPr>
            <a:endParaRPr lang="en-GB" sz="1600" spc="-35" dirty="0">
              <a:solidFill>
                <a:srgbClr val="373936"/>
              </a:solidFill>
              <a:latin typeface="Arial"/>
              <a:cs typeface="Arial"/>
            </a:endParaRPr>
          </a:p>
          <a:p>
            <a:pPr marL="12700" marR="272415">
              <a:lnSpc>
                <a:spcPts val="1660"/>
              </a:lnSpc>
            </a:pPr>
            <a:r>
              <a:rPr lang="en-GB" sz="1600" dirty="0">
                <a:solidFill>
                  <a:srgbClr val="373936"/>
                </a:solidFill>
                <a:latin typeface="Arial"/>
                <a:cs typeface="Arial"/>
              </a:rPr>
              <a:t>All 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Rosliston Road &amp; Coton Lane, Walton on Trent will be fully closed,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373936"/>
                </a:solidFill>
                <a:effectLst/>
                <a:uLnTx/>
                <a:uFillTx/>
                <a:latin typeface="Arial"/>
                <a:cs typeface="Arial"/>
              </a:rPr>
              <a:t> d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ue to the location of the existing gas main and the associated plant and equipment required to construct the project. </a:t>
            </a:r>
            <a:endParaRPr sz="16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80300" y="12696"/>
            <a:ext cx="4711700" cy="6845300"/>
            <a:chOff x="7480300" y="12696"/>
            <a:chExt cx="4711700" cy="68453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80300" y="12697"/>
              <a:ext cx="4711700" cy="684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80300" y="12696"/>
              <a:ext cx="4711700" cy="68453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220" dirty="0"/>
              <a:t>Minimising</a:t>
            </a:r>
            <a:r>
              <a:rPr spc="-210" dirty="0"/>
              <a:t> disruption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07368" y="1204524"/>
            <a:ext cx="7272808" cy="50327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Phased</a:t>
            </a:r>
            <a:r>
              <a:rPr sz="1400" b="1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73936"/>
                </a:solidFill>
                <a:latin typeface="Arial"/>
                <a:cs typeface="Arial"/>
              </a:rPr>
              <a:t>approach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:</a:t>
            </a: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Our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plan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complete</a:t>
            </a:r>
            <a:r>
              <a:rPr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these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works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in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15" dirty="0">
                <a:solidFill>
                  <a:srgbClr val="373936"/>
                </a:solidFill>
                <a:latin typeface="Arial"/>
                <a:cs typeface="Arial"/>
              </a:rPr>
              <a:t>2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phases,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we</a:t>
            </a:r>
            <a:r>
              <a:rPr sz="1400" spc="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aim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complete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35" dirty="0">
                <a:solidFill>
                  <a:srgbClr val="373936"/>
                </a:solidFill>
                <a:latin typeface="Arial"/>
                <a:cs typeface="Arial"/>
              </a:rPr>
              <a:t>approx. </a:t>
            </a:r>
            <a:r>
              <a:rPr lang="en-GB" sz="1400" spc="-20" dirty="0">
                <a:solidFill>
                  <a:srgbClr val="373936"/>
                </a:solidFill>
                <a:latin typeface="Arial"/>
                <a:cs typeface="Arial"/>
              </a:rPr>
              <a:t>150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m</a:t>
            </a:r>
            <a:r>
              <a:rPr lang="en-GB" sz="1400" spc="-20" dirty="0"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per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week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 there will be weeks where we don’t install any meterage and will be completing connections to our current assets.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en-GB" sz="1400" spc="-15" dirty="0">
                <a:solidFill>
                  <a:srgbClr val="373936"/>
                </a:solidFill>
                <a:latin typeface="Arial"/>
                <a:cs typeface="Arial"/>
              </a:rPr>
              <a:t>This is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providing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we</a:t>
            </a:r>
            <a:r>
              <a:rPr sz="1400" spc="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don’t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encounter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any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engineering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difficulties.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Local</a:t>
            </a:r>
            <a:r>
              <a:rPr sz="1400" b="1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traffic</a:t>
            </a:r>
            <a:r>
              <a:rPr sz="1400" b="1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73936"/>
                </a:solidFill>
                <a:latin typeface="Arial"/>
                <a:cs typeface="Arial"/>
              </a:rPr>
              <a:t>impact:</a:t>
            </a:r>
            <a:endParaRPr sz="1400" dirty="0">
              <a:latin typeface="Arial"/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/>
                <a:cs typeface="Arial"/>
              </a:rPr>
              <a:t>Bus stops to be suspended </a:t>
            </a:r>
          </a:p>
          <a:p>
            <a:pPr marL="285750" indent="-285750">
              <a:lnSpc>
                <a:spcPct val="100000"/>
              </a:lnSpc>
              <a:spcBef>
                <a:spcPts val="70"/>
              </a:spcBef>
              <a:buFont typeface="Arial" panose="020B0604020202020204" pitchFamily="34" charset="0"/>
              <a:buChar char="•"/>
            </a:pPr>
            <a:r>
              <a:rPr lang="en-GB" sz="1400" dirty="0">
                <a:latin typeface="Arial"/>
                <a:cs typeface="Arial"/>
              </a:rPr>
              <a:t>Road Closures will be in place 24/7 dues to open excavations, plant etc</a:t>
            </a: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Working</a:t>
            </a:r>
            <a:r>
              <a:rPr sz="1400" b="1" spc="-8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73936"/>
                </a:solidFill>
                <a:latin typeface="Arial"/>
                <a:cs typeface="Arial"/>
              </a:rPr>
              <a:t>hours:</a:t>
            </a:r>
            <a:endParaRPr sz="1400" dirty="0">
              <a:latin typeface="Arial"/>
              <a:cs typeface="Arial"/>
            </a:endParaRPr>
          </a:p>
          <a:p>
            <a:pPr marL="299085" marR="230504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en-GB" sz="1400" spc="-85" dirty="0">
                <a:solidFill>
                  <a:srgbClr val="373936"/>
                </a:solidFill>
                <a:latin typeface="Arial"/>
                <a:cs typeface="Arial"/>
              </a:rPr>
              <a:t>Working hours of 8am- 4pm there will be days where these hours differ.</a:t>
            </a:r>
            <a:endParaRPr sz="14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Signage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will</a:t>
            </a:r>
            <a:r>
              <a:rPr sz="1400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be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used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where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engineering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activities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are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complete,</a:t>
            </a:r>
            <a:r>
              <a:rPr sz="1400" spc="-5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we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are</a:t>
            </a:r>
            <a:endParaRPr sz="1400" dirty="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waiting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for</a:t>
            </a:r>
            <a:r>
              <a:rPr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reinstatement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/ concrete</a:t>
            </a:r>
            <a:r>
              <a:rPr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curing.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Public</a:t>
            </a:r>
            <a:r>
              <a:rPr sz="1400" b="1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73936"/>
                </a:solidFill>
                <a:latin typeface="Arial"/>
                <a:cs typeface="Arial"/>
              </a:rPr>
              <a:t>communications:</a:t>
            </a:r>
            <a:endParaRPr sz="1400" dirty="0">
              <a:latin typeface="Arial"/>
              <a:cs typeface="Arial"/>
            </a:endParaRPr>
          </a:p>
          <a:p>
            <a:pPr marL="299085" marR="146685" indent="-287020">
              <a:buFontTx/>
              <a:buChar char="•"/>
              <a:tabLst>
                <a:tab pos="299085" algn="l"/>
              </a:tabLst>
            </a:pP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We</a:t>
            </a:r>
            <a:r>
              <a:rPr lang="en-GB"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will</a:t>
            </a:r>
            <a:r>
              <a:rPr lang="en-GB" sz="1400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be</a:t>
            </a:r>
            <a:r>
              <a:rPr lang="en-GB"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communicating</a:t>
            </a:r>
            <a:r>
              <a:rPr lang="en-GB" sz="1400" spc="-6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with</a:t>
            </a:r>
            <a:r>
              <a:rPr lang="en-GB"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customers</a:t>
            </a:r>
            <a:r>
              <a:rPr lang="en-GB" sz="1400" spc="-7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lang="en-GB" sz="1400" spc="-3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stakeholders</a:t>
            </a:r>
            <a:r>
              <a:rPr lang="en-GB" sz="1400" spc="-6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lang="en-GB"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ensure</a:t>
            </a:r>
            <a:r>
              <a:rPr lang="en-GB"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that</a:t>
            </a:r>
            <a:r>
              <a:rPr lang="en-GB" sz="1400" spc="-4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20" dirty="0">
                <a:solidFill>
                  <a:srgbClr val="373936"/>
                </a:solidFill>
                <a:latin typeface="Arial"/>
                <a:cs typeface="Arial"/>
              </a:rPr>
              <a:t>they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are</a:t>
            </a:r>
            <a:r>
              <a:rPr lang="en-GB"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informed</a:t>
            </a:r>
            <a:r>
              <a:rPr lang="en-GB"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of</a:t>
            </a:r>
            <a:r>
              <a:rPr lang="en-GB" sz="1400" spc="-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our</a:t>
            </a:r>
            <a:r>
              <a:rPr lang="en-GB"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works</a:t>
            </a:r>
            <a:r>
              <a:rPr lang="en-GB"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and</a:t>
            </a:r>
            <a:r>
              <a:rPr lang="en-GB"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kept</a:t>
            </a:r>
            <a:r>
              <a:rPr lang="en-GB"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up</a:t>
            </a:r>
            <a:r>
              <a:rPr lang="en-GB"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lang="en-GB"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date.</a:t>
            </a:r>
          </a:p>
          <a:p>
            <a:pPr marL="299085" marR="14668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Gazebo event for </a:t>
            </a:r>
            <a:r>
              <a:rPr lang="en-GB" sz="1400" b="1" spc="-10" dirty="0">
                <a:solidFill>
                  <a:srgbClr val="373936"/>
                </a:solidFill>
                <a:latin typeface="Arial"/>
                <a:cs typeface="Arial"/>
              </a:rPr>
              <a:t>Phase 1 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October 14</a:t>
            </a:r>
            <a:r>
              <a:rPr lang="en-GB" sz="1400" spc="-10" baseline="30000" dirty="0">
                <a:solidFill>
                  <a:srgbClr val="373936"/>
                </a:solidFill>
                <a:latin typeface="Arial"/>
                <a:cs typeface="Arial"/>
              </a:rPr>
              <a:t>th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 14:00- 19:00 Venue TBC (Poster to be published and shared).</a:t>
            </a:r>
            <a:endParaRPr lang="en-GB" sz="1400" b="1" spc="-10" dirty="0">
              <a:solidFill>
                <a:srgbClr val="373936"/>
              </a:solidFill>
              <a:latin typeface="Arial"/>
              <a:cs typeface="Arial"/>
            </a:endParaRPr>
          </a:p>
          <a:p>
            <a:pPr marL="299085" marR="14668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en-GB" sz="1400" b="1" spc="-10" dirty="0">
                <a:solidFill>
                  <a:srgbClr val="373936"/>
                </a:solidFill>
                <a:latin typeface="Arial"/>
                <a:cs typeface="Arial"/>
              </a:rPr>
              <a:t>Phase 2  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TBC once approval has been granted. Detail will be shared once confirmed. </a:t>
            </a:r>
          </a:p>
          <a:p>
            <a:pPr marL="299085" marR="146685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We will use geotargeting, press releases, and face to face visits from Customer Liaison Officers to keep residents informed of our works.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-475" dirty="0"/>
              <a:t>Phases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2120446"/>
              </p:ext>
            </p:extLst>
          </p:nvPr>
        </p:nvGraphicFramePr>
        <p:xfrm>
          <a:off x="528764" y="1197354"/>
          <a:ext cx="11143614" cy="529748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4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560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3468"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Location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Traffic</a:t>
                      </a:r>
                      <a:r>
                        <a:rPr sz="12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Management</a:t>
                      </a:r>
                      <a:r>
                        <a:rPr sz="12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/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Closures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Duration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7065"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lang="en-GB" sz="1200" b="1" spc="-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lang="en-GB" sz="1200" b="1" spc="-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GB"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EMGA274021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kumimoji="0" lang="en-GB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Rosliston Road, Rosliston 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D0CC"/>
                    </a:solidFill>
                  </a:tcPr>
                </a:tc>
                <a:tc>
                  <a:txBody>
                    <a:bodyPr/>
                    <a:lstStyle/>
                    <a:p>
                      <a:pPr marL="180340" indent="-171450">
                        <a:lnSpc>
                          <a:spcPct val="100000"/>
                        </a:lnSpc>
                        <a:spcBef>
                          <a:spcPts val="229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Arial"/>
                        </a:rPr>
                        <a:t>Full Road closure 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D0CC"/>
                    </a:solidFill>
                  </a:tcPr>
                </a:tc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lang="en-GB" sz="1200" dirty="0">
                          <a:latin typeface="+mn-lt"/>
                          <a:cs typeface="Arial"/>
                        </a:rPr>
                        <a:t> 26</a:t>
                      </a:r>
                      <a:r>
                        <a:rPr lang="en-GB" sz="1200" baseline="30000" dirty="0">
                          <a:latin typeface="+mn-lt"/>
                          <a:cs typeface="Arial"/>
                        </a:rPr>
                        <a:t>th</a:t>
                      </a:r>
                      <a:r>
                        <a:rPr lang="en-GB" sz="1200" dirty="0">
                          <a:latin typeface="+mn-lt"/>
                          <a:cs typeface="Arial"/>
                        </a:rPr>
                        <a:t> October 2026 for 8 weeks (Project complete for Christmas)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D0CC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The closure will be in place from the junction Burton Road 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+mn-lt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This closure will affect traffic between Rosliston Road and Walton On Trent.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+mn-lt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A diversion route will be in place for the duration of the Road Closure, but drivers may expect delays.</a:t>
                      </a: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6D0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5448">
                <a:tc>
                  <a:txBody>
                    <a:bodyPr/>
                    <a:lstStyle/>
                    <a:p>
                      <a:pPr marL="825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lang="en-GB" sz="1200" b="1" spc="-50" dirty="0">
                        <a:solidFill>
                          <a:srgbClr val="FFFFFF"/>
                        </a:solidFill>
                        <a:latin typeface="Arial"/>
                        <a:cs typeface="Arial"/>
                      </a:endParaRPr>
                    </a:p>
                    <a:p>
                      <a:pPr marL="8255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lang="en-GB" sz="12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EMGA274003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4A0E"/>
                    </a:solidFill>
                  </a:tcPr>
                </a:tc>
                <a:tc>
                  <a:txBody>
                    <a:bodyPr/>
                    <a:lstStyle/>
                    <a:p>
                      <a:pPr marL="8255" algn="l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lang="en-GB" sz="1200">
                          <a:latin typeface="+mn-lt"/>
                        </a:rPr>
                        <a:t>Coton Road, </a:t>
                      </a:r>
                      <a:r>
                        <a:rPr lang="en-GB" sz="1200" dirty="0">
                          <a:latin typeface="+mn-lt"/>
                        </a:rPr>
                        <a:t>Walton on Trent</a:t>
                      </a:r>
                      <a:r>
                        <a:rPr kumimoji="0" lang="en-GB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 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E7"/>
                    </a:solidFill>
                  </a:tcPr>
                </a:tc>
                <a:tc>
                  <a:txBody>
                    <a:bodyPr/>
                    <a:lstStyle/>
                    <a:p>
                      <a:pPr marL="180340" marR="315595" indent="-171450" algn="l">
                        <a:lnSpc>
                          <a:spcPct val="114500"/>
                        </a:lnSpc>
                        <a:spcBef>
                          <a:spcPts val="125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Arial"/>
                        </a:rPr>
                        <a:t>Full Road Closure 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158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E7"/>
                    </a:solidFill>
                  </a:tcPr>
                </a:tc>
                <a:tc>
                  <a:txBody>
                    <a:bodyPr/>
                    <a:lstStyle/>
                    <a:p>
                      <a:pPr marL="9525" algn="l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lang="en-GB" sz="1200" b="1" dirty="0"/>
                        <a:t>‘Subject to permit approval and potential collaboration with neighbouring authority’</a:t>
                      </a:r>
                    </a:p>
                    <a:p>
                      <a:pPr marL="9525" algn="l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lang="en-GB" sz="1200" dirty="0">
                          <a:latin typeface="+mn-lt"/>
                          <a:cs typeface="Arial"/>
                        </a:rPr>
                        <a:t> </a:t>
                      </a:r>
                      <a:endParaRPr sz="1200" dirty="0">
                        <a:latin typeface="+mn-lt"/>
                        <a:cs typeface="Arial"/>
                      </a:endParaRPr>
                    </a:p>
                  </a:txBody>
                  <a:tcPr marL="0" marR="0" marT="1365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E7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Rosliston Road up to the junction with Coton Road Full Road Closure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+mn-lt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Coton Road up to Main Street Full Road Closure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+mn-lt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Station Lane up to the River Trent Full Road Closure – Access to be maintained</a:t>
                      </a: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endParaRPr lang="en-GB" sz="1200" dirty="0">
                        <a:latin typeface="+mn-lt"/>
                        <a:cs typeface="Times New Roman"/>
                      </a:endParaRPr>
                    </a:p>
                    <a:p>
                      <a:pPr marL="171450" indent="-1714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sz="1200" dirty="0">
                          <a:latin typeface="+mn-lt"/>
                          <a:cs typeface="Times New Roman"/>
                        </a:rPr>
                        <a:t>Main Road Junction of Station Road and Coton Lane.  There will be a Road Closure on Station Lane and Coton Lane with 2-way lights on Main Street</a:t>
                      </a:r>
                      <a:endParaRPr sz="12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10D0E1-16F8-BE1C-0B1E-5DDA6A874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116632"/>
            <a:ext cx="6408712" cy="6448272"/>
          </a:xfrm>
          <a:prstGeom prst="rect">
            <a:avLst/>
          </a:prstGeom>
          <a:ln w="22225">
            <a:solidFill>
              <a:schemeClr val="tx1"/>
            </a:soli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233915C-8364-031C-93F5-F4D873493C06}"/>
              </a:ext>
            </a:extLst>
          </p:cNvPr>
          <p:cNvGrpSpPr/>
          <p:nvPr/>
        </p:nvGrpSpPr>
        <p:grpSpPr>
          <a:xfrm>
            <a:off x="6528048" y="116632"/>
            <a:ext cx="5423384" cy="6448272"/>
            <a:chOff x="-1896" y="0"/>
            <a:chExt cx="12097344" cy="685799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B317EF0-85F6-C216-7565-7B0FB6EB4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896" y="0"/>
              <a:ext cx="12097344" cy="6857999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E71EC40-BFA6-21FD-1E17-DECC5D8336FA}"/>
                </a:ext>
              </a:extLst>
            </p:cNvPr>
            <p:cNvSpPr txBox="1"/>
            <p:nvPr/>
          </p:nvSpPr>
          <p:spPr>
            <a:xfrm>
              <a:off x="3719736" y="188640"/>
              <a:ext cx="6076206" cy="687399"/>
            </a:xfrm>
            <a:prstGeom prst="rect">
              <a:avLst/>
            </a:prstGeom>
            <a:noFill/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Works location for</a:t>
              </a:r>
            </a:p>
            <a:p>
              <a:pPr algn="ctr"/>
              <a:r>
                <a:rPr lang="en-GB"/>
                <a:t>phase </a:t>
              </a:r>
              <a:r>
                <a:rPr lang="en-GB" dirty="0"/>
                <a:t>1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C061AE2-1A8F-C3EF-A5FA-472521C46DD8}"/>
                </a:ext>
              </a:extLst>
            </p:cNvPr>
            <p:cNvCxnSpPr/>
            <p:nvPr/>
          </p:nvCxnSpPr>
          <p:spPr>
            <a:xfrm flipV="1">
              <a:off x="5447928" y="3717032"/>
              <a:ext cx="720080" cy="1512168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20A89C6-D689-F8E5-AA03-7FFA2FD77907}"/>
                </a:ext>
              </a:extLst>
            </p:cNvPr>
            <p:cNvSpPr txBox="1"/>
            <p:nvPr/>
          </p:nvSpPr>
          <p:spPr>
            <a:xfrm>
              <a:off x="3935759" y="5301207"/>
              <a:ext cx="2005296" cy="687399"/>
            </a:xfrm>
            <a:prstGeom prst="rect">
              <a:avLst/>
            </a:prstGeom>
            <a:solidFill>
              <a:schemeClr val="bg1"/>
            </a:solidFill>
            <a:ln w="222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Works Site</a:t>
              </a:r>
            </a:p>
          </p:txBody>
        </p:sp>
      </p:grpSp>
      <p:sp>
        <p:nvSpPr>
          <p:cNvPr id="10" name="object 2">
            <a:extLst>
              <a:ext uri="{FF2B5EF4-FFF2-40B4-BE49-F238E27FC236}">
                <a16:creationId xmlns:a16="http://schemas.microsoft.com/office/drawing/2014/main" id="{464ACD8A-142B-43B7-2716-953FE54E6935}"/>
              </a:ext>
            </a:extLst>
          </p:cNvPr>
          <p:cNvSpPr txBox="1">
            <a:spLocks/>
          </p:cNvSpPr>
          <p:nvPr/>
        </p:nvSpPr>
        <p:spPr>
          <a:xfrm>
            <a:off x="206728" y="77816"/>
            <a:ext cx="8193291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eaLnBrk="1" hangingPunct="1"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spc="-204" dirty="0">
                <a:solidFill>
                  <a:schemeClr val="tx1"/>
                </a:solidFill>
              </a:rPr>
              <a:t>EMGA274021, Rosliston Road, Rosliston. </a:t>
            </a:r>
            <a:br>
              <a:rPr lang="en-GB" sz="3200" spc="-204" dirty="0">
                <a:solidFill>
                  <a:schemeClr val="tx1"/>
                </a:solidFill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62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C5F2B6-EB0E-FA6E-8FD6-D27A22CB1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01F56-0F14-7397-9B1C-5935FBA4B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2" y="44624"/>
            <a:ext cx="11999132" cy="6750357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54A41086-776F-B690-A0C2-53CEB91843CA}"/>
              </a:ext>
            </a:extLst>
          </p:cNvPr>
          <p:cNvSpPr txBox="1">
            <a:spLocks/>
          </p:cNvSpPr>
          <p:nvPr/>
        </p:nvSpPr>
        <p:spPr>
          <a:xfrm>
            <a:off x="89984" y="0"/>
            <a:ext cx="8670312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eaLnBrk="1" hangingPunct="1"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3200" spc="-204" dirty="0">
                <a:solidFill>
                  <a:schemeClr val="tx1"/>
                </a:solidFill>
              </a:rPr>
              <a:t>Phase 2 EMGA274003 Coton Road Walton on Trent</a:t>
            </a:r>
            <a:br>
              <a:rPr lang="en-GB" sz="3200" spc="-204" dirty="0">
                <a:solidFill>
                  <a:schemeClr val="tx1"/>
                </a:solidFill>
              </a:rPr>
            </a:br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595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18401" y="359536"/>
            <a:ext cx="5173472" cy="510146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915">
              <a:lnSpc>
                <a:spcPct val="100000"/>
              </a:lnSpc>
              <a:spcBef>
                <a:spcPts val="100"/>
              </a:spcBef>
            </a:pPr>
            <a:r>
              <a:rPr spc="145" dirty="0"/>
              <a:t>Q&amp;A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We</a:t>
            </a:r>
            <a:r>
              <a:rPr spc="-30" dirty="0"/>
              <a:t> </a:t>
            </a:r>
            <a:r>
              <a:rPr dirty="0"/>
              <a:t>want</a:t>
            </a:r>
            <a:r>
              <a:rPr spc="5" dirty="0"/>
              <a:t> </a:t>
            </a:r>
            <a:r>
              <a:rPr dirty="0"/>
              <a:t>to</a:t>
            </a:r>
            <a:r>
              <a:rPr spc="-30" dirty="0"/>
              <a:t> </a:t>
            </a:r>
            <a:r>
              <a:rPr dirty="0"/>
              <a:t>work</a:t>
            </a:r>
            <a:r>
              <a:rPr spc="10" dirty="0"/>
              <a:t> </a:t>
            </a:r>
            <a:r>
              <a:rPr dirty="0">
                <a:solidFill>
                  <a:srgbClr val="E84A0E"/>
                </a:solidFill>
              </a:rPr>
              <a:t>with</a:t>
            </a:r>
            <a:r>
              <a:rPr spc="10" dirty="0">
                <a:solidFill>
                  <a:srgbClr val="E84A0E"/>
                </a:solidFill>
              </a:rPr>
              <a:t> </a:t>
            </a:r>
            <a:r>
              <a:rPr dirty="0">
                <a:solidFill>
                  <a:srgbClr val="E84A0E"/>
                </a:solidFill>
              </a:rPr>
              <a:t>you</a:t>
            </a:r>
            <a:r>
              <a:rPr dirty="0"/>
              <a:t>,</a:t>
            </a:r>
            <a:r>
              <a:rPr spc="-5" dirty="0"/>
              <a:t> </a:t>
            </a:r>
            <a:r>
              <a:rPr dirty="0"/>
              <a:t>but</a:t>
            </a:r>
            <a:r>
              <a:rPr spc="-25" dirty="0"/>
              <a:t> </a:t>
            </a:r>
            <a:r>
              <a:rPr dirty="0"/>
              <a:t>how</a:t>
            </a:r>
            <a:r>
              <a:rPr spc="-40" dirty="0"/>
              <a:t> </a:t>
            </a:r>
            <a:r>
              <a:rPr dirty="0"/>
              <a:t>can</a:t>
            </a:r>
            <a:r>
              <a:rPr spc="-25" dirty="0"/>
              <a:t> </a:t>
            </a:r>
            <a:r>
              <a:rPr dirty="0"/>
              <a:t>we</a:t>
            </a:r>
            <a:r>
              <a:rPr spc="-5" dirty="0"/>
              <a:t> </a:t>
            </a:r>
            <a:r>
              <a:rPr dirty="0"/>
              <a:t>make</a:t>
            </a:r>
            <a:r>
              <a:rPr spc="-35" dirty="0"/>
              <a:t> </a:t>
            </a:r>
            <a:r>
              <a:rPr dirty="0"/>
              <a:t>sure</a:t>
            </a:r>
            <a:r>
              <a:rPr spc="-25" dirty="0"/>
              <a:t> </a:t>
            </a:r>
            <a:r>
              <a:rPr spc="-20" dirty="0"/>
              <a:t>this </a:t>
            </a:r>
            <a:r>
              <a:rPr dirty="0"/>
              <a:t>happens most</a:t>
            </a:r>
            <a:r>
              <a:rPr spc="-30" dirty="0"/>
              <a:t> </a:t>
            </a:r>
            <a:r>
              <a:rPr spc="-10" dirty="0"/>
              <a:t>effectively?</a:t>
            </a:r>
          </a:p>
          <a:p>
            <a:pPr>
              <a:lnSpc>
                <a:spcPct val="100000"/>
              </a:lnSpc>
              <a:spcBef>
                <a:spcPts val="1290"/>
              </a:spcBef>
            </a:pPr>
            <a:endParaRPr spc="-10" dirty="0"/>
          </a:p>
          <a:p>
            <a:pPr marL="355600" marR="507365" indent="-342900">
              <a:lnSpc>
                <a:spcPct val="100000"/>
              </a:lnSpc>
              <a:buAutoNum type="arabicPeriod"/>
              <a:tabLst>
                <a:tab pos="355600" algn="l"/>
              </a:tabLst>
            </a:pPr>
            <a:r>
              <a:rPr b="1" dirty="0">
                <a:latin typeface="Arial"/>
                <a:cs typeface="Arial"/>
              </a:rPr>
              <a:t>How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can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we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work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with</a:t>
            </a:r>
            <a:r>
              <a:rPr b="1" spc="-5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you</a:t>
            </a:r>
            <a:r>
              <a:rPr b="1" spc="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see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these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works </a:t>
            </a:r>
            <a:r>
              <a:rPr b="1" dirty="0">
                <a:latin typeface="Arial"/>
                <a:cs typeface="Arial"/>
              </a:rPr>
              <a:t>delivered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effectively?</a:t>
            </a:r>
          </a:p>
          <a:p>
            <a:pPr marL="354965" indent="-342265">
              <a:lnSpc>
                <a:spcPct val="100000"/>
              </a:lnSpc>
              <a:spcBef>
                <a:spcPts val="1800"/>
              </a:spcBef>
              <a:buAutoNum type="arabicPeriod"/>
              <a:tabLst>
                <a:tab pos="354965" algn="l"/>
              </a:tabLst>
            </a:pPr>
            <a:r>
              <a:rPr b="1" dirty="0">
                <a:latin typeface="Arial"/>
                <a:cs typeface="Arial"/>
              </a:rPr>
              <a:t>How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would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you</a:t>
            </a:r>
            <a:r>
              <a:rPr b="1" spc="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prefer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to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be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kept</a:t>
            </a:r>
            <a:r>
              <a:rPr b="1" spc="-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updated?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534902" y="6469481"/>
            <a:ext cx="15367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373936"/>
                </a:solidFill>
                <a:latin typeface="Arial"/>
                <a:cs typeface="Arial"/>
              </a:rPr>
              <a:t>12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7372350" cy="6858000"/>
            </a:xfrm>
            <a:custGeom>
              <a:avLst/>
              <a:gdLst/>
              <a:ahLst/>
              <a:cxnLst/>
              <a:rect l="l" t="t" r="r" b="b"/>
              <a:pathLst>
                <a:path w="7372350" h="6858000">
                  <a:moveTo>
                    <a:pt x="0" y="6858000"/>
                  </a:moveTo>
                  <a:lnTo>
                    <a:pt x="7372223" y="6858000"/>
                  </a:lnTo>
                  <a:lnTo>
                    <a:pt x="7372223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E84A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72222" y="0"/>
              <a:ext cx="4819777" cy="6858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718" y="7314"/>
              <a:ext cx="9257665" cy="6845300"/>
            </a:xfrm>
            <a:custGeom>
              <a:avLst/>
              <a:gdLst/>
              <a:ahLst/>
              <a:cxnLst/>
              <a:rect l="l" t="t" r="r" b="b"/>
              <a:pathLst>
                <a:path w="9257665" h="6845300">
                  <a:moveTo>
                    <a:pt x="8105394" y="6486957"/>
                  </a:moveTo>
                  <a:lnTo>
                    <a:pt x="8101444" y="6485052"/>
                  </a:lnTo>
                  <a:lnTo>
                    <a:pt x="8096593" y="6491960"/>
                  </a:lnTo>
                  <a:lnTo>
                    <a:pt x="8090573" y="6498323"/>
                  </a:lnTo>
                  <a:lnTo>
                    <a:pt x="8083651" y="6503987"/>
                  </a:lnTo>
                  <a:lnTo>
                    <a:pt x="8076133" y="6508750"/>
                  </a:lnTo>
                  <a:lnTo>
                    <a:pt x="8074558" y="6509702"/>
                  </a:lnTo>
                  <a:lnTo>
                    <a:pt x="8072971" y="6506858"/>
                  </a:lnTo>
                  <a:lnTo>
                    <a:pt x="8072183" y="6506858"/>
                  </a:lnTo>
                  <a:lnTo>
                    <a:pt x="8067434" y="6507810"/>
                  </a:lnTo>
                  <a:lnTo>
                    <a:pt x="8062696" y="6521082"/>
                  </a:lnTo>
                  <a:lnTo>
                    <a:pt x="8055572" y="6523926"/>
                  </a:lnTo>
                  <a:lnTo>
                    <a:pt x="8025346" y="6554914"/>
                  </a:lnTo>
                  <a:lnTo>
                    <a:pt x="8019199" y="6563741"/>
                  </a:lnTo>
                  <a:lnTo>
                    <a:pt x="8016824" y="6566586"/>
                  </a:lnTo>
                  <a:lnTo>
                    <a:pt x="8012874" y="6564681"/>
                  </a:lnTo>
                  <a:lnTo>
                    <a:pt x="8009712" y="6569430"/>
                  </a:lnTo>
                  <a:lnTo>
                    <a:pt x="8007337" y="6575120"/>
                  </a:lnTo>
                  <a:lnTo>
                    <a:pt x="8004962" y="6579857"/>
                  </a:lnTo>
                  <a:lnTo>
                    <a:pt x="8002587" y="6582702"/>
                  </a:lnTo>
                  <a:lnTo>
                    <a:pt x="8000212" y="6579857"/>
                  </a:lnTo>
                  <a:lnTo>
                    <a:pt x="7998638" y="6580810"/>
                  </a:lnTo>
                  <a:lnTo>
                    <a:pt x="7992935" y="6587909"/>
                  </a:lnTo>
                  <a:lnTo>
                    <a:pt x="7989240" y="6593599"/>
                  </a:lnTo>
                  <a:lnTo>
                    <a:pt x="7986293" y="6597866"/>
                  </a:lnTo>
                  <a:lnTo>
                    <a:pt x="7982813" y="6600711"/>
                  </a:lnTo>
                  <a:lnTo>
                    <a:pt x="7973542" y="6607670"/>
                  </a:lnTo>
                  <a:lnTo>
                    <a:pt x="7965516" y="6617309"/>
                  </a:lnTo>
                  <a:lnTo>
                    <a:pt x="7958239" y="6627647"/>
                  </a:lnTo>
                  <a:lnTo>
                    <a:pt x="7951190" y="6636740"/>
                  </a:lnTo>
                  <a:lnTo>
                    <a:pt x="7950390" y="6637680"/>
                  </a:lnTo>
                  <a:lnTo>
                    <a:pt x="7948028" y="6634835"/>
                  </a:lnTo>
                  <a:lnTo>
                    <a:pt x="7944866" y="6635788"/>
                  </a:lnTo>
                  <a:lnTo>
                    <a:pt x="7940903" y="6647167"/>
                  </a:lnTo>
                  <a:lnTo>
                    <a:pt x="7939329" y="6650012"/>
                  </a:lnTo>
                  <a:lnTo>
                    <a:pt x="7933791" y="6656641"/>
                  </a:lnTo>
                  <a:lnTo>
                    <a:pt x="7921142" y="6664223"/>
                  </a:lnTo>
                  <a:lnTo>
                    <a:pt x="7915199" y="6669418"/>
                  </a:lnTo>
                  <a:lnTo>
                    <a:pt x="7911058" y="6675133"/>
                  </a:lnTo>
                  <a:lnTo>
                    <a:pt x="7909573" y="6681559"/>
                  </a:lnTo>
                  <a:lnTo>
                    <a:pt x="7911643" y="6688874"/>
                  </a:lnTo>
                  <a:lnTo>
                    <a:pt x="7919479" y="6684365"/>
                  </a:lnTo>
                  <a:lnTo>
                    <a:pt x="7925092" y="6678333"/>
                  </a:lnTo>
                  <a:lnTo>
                    <a:pt x="7930108" y="6671411"/>
                  </a:lnTo>
                  <a:lnTo>
                    <a:pt x="7936954" y="6663283"/>
                  </a:lnTo>
                  <a:lnTo>
                    <a:pt x="7940116" y="6666128"/>
                  </a:lnTo>
                  <a:lnTo>
                    <a:pt x="7945653" y="6665176"/>
                  </a:lnTo>
                  <a:lnTo>
                    <a:pt x="7945717" y="6664223"/>
                  </a:lnTo>
                  <a:lnTo>
                    <a:pt x="7945793" y="6663283"/>
                  </a:lnTo>
                  <a:lnTo>
                    <a:pt x="7946441" y="6654749"/>
                  </a:lnTo>
                  <a:lnTo>
                    <a:pt x="7952765" y="6653797"/>
                  </a:lnTo>
                  <a:lnTo>
                    <a:pt x="7954353" y="6652857"/>
                  </a:lnTo>
                  <a:lnTo>
                    <a:pt x="7958302" y="6643370"/>
                  </a:lnTo>
                  <a:lnTo>
                    <a:pt x="7959090" y="6642430"/>
                  </a:lnTo>
                  <a:lnTo>
                    <a:pt x="7960677" y="6639585"/>
                  </a:lnTo>
                  <a:lnTo>
                    <a:pt x="7963840" y="6642430"/>
                  </a:lnTo>
                  <a:lnTo>
                    <a:pt x="7964627" y="6641478"/>
                  </a:lnTo>
                  <a:lnTo>
                    <a:pt x="7966354" y="6639585"/>
                  </a:lnTo>
                  <a:lnTo>
                    <a:pt x="7968081" y="6637680"/>
                  </a:lnTo>
                  <a:lnTo>
                    <a:pt x="7974114" y="6631038"/>
                  </a:lnTo>
                  <a:lnTo>
                    <a:pt x="7971752" y="6626314"/>
                  </a:lnTo>
                  <a:lnTo>
                    <a:pt x="7978864" y="6625361"/>
                  </a:lnTo>
                  <a:lnTo>
                    <a:pt x="7981239" y="6625361"/>
                  </a:lnTo>
                  <a:lnTo>
                    <a:pt x="7982813" y="6618719"/>
                  </a:lnTo>
                  <a:lnTo>
                    <a:pt x="7983614" y="6617779"/>
                  </a:lnTo>
                  <a:lnTo>
                    <a:pt x="7994218" y="6608204"/>
                  </a:lnTo>
                  <a:lnTo>
                    <a:pt x="8005648" y="6595973"/>
                  </a:lnTo>
                  <a:lnTo>
                    <a:pt x="8015745" y="6584455"/>
                  </a:lnTo>
                  <a:lnTo>
                    <a:pt x="8017307" y="6582702"/>
                  </a:lnTo>
                  <a:lnTo>
                    <a:pt x="8022361" y="6577012"/>
                  </a:lnTo>
                  <a:lnTo>
                    <a:pt x="8027098" y="6573215"/>
                  </a:lnTo>
                  <a:lnTo>
                    <a:pt x="8030273" y="6571323"/>
                  </a:lnTo>
                  <a:lnTo>
                    <a:pt x="8033436" y="6568478"/>
                  </a:lnTo>
                  <a:lnTo>
                    <a:pt x="8035188" y="6566586"/>
                  </a:lnTo>
                  <a:lnTo>
                    <a:pt x="8041335" y="6559956"/>
                  </a:lnTo>
                  <a:lnTo>
                    <a:pt x="8047660" y="6552362"/>
                  </a:lnTo>
                  <a:lnTo>
                    <a:pt x="8050035" y="6547625"/>
                  </a:lnTo>
                  <a:lnTo>
                    <a:pt x="8052409" y="6540982"/>
                  </a:lnTo>
                  <a:lnTo>
                    <a:pt x="8055572" y="6537198"/>
                  </a:lnTo>
                  <a:lnTo>
                    <a:pt x="8057159" y="6536245"/>
                  </a:lnTo>
                  <a:lnTo>
                    <a:pt x="8065059" y="6535306"/>
                  </a:lnTo>
                  <a:lnTo>
                    <a:pt x="8067434" y="6534353"/>
                  </a:lnTo>
                  <a:lnTo>
                    <a:pt x="8069808" y="6531508"/>
                  </a:lnTo>
                  <a:lnTo>
                    <a:pt x="8072183" y="6525819"/>
                  </a:lnTo>
                  <a:lnTo>
                    <a:pt x="8073758" y="6522974"/>
                  </a:lnTo>
                  <a:lnTo>
                    <a:pt x="8076133" y="6520129"/>
                  </a:lnTo>
                  <a:lnTo>
                    <a:pt x="8078508" y="6522974"/>
                  </a:lnTo>
                  <a:lnTo>
                    <a:pt x="8079295" y="6522021"/>
                  </a:lnTo>
                  <a:lnTo>
                    <a:pt x="8080972" y="6520129"/>
                  </a:lnTo>
                  <a:lnTo>
                    <a:pt x="8085188" y="6515328"/>
                  </a:lnTo>
                  <a:lnTo>
                    <a:pt x="8089239" y="6509702"/>
                  </a:lnTo>
                  <a:lnTo>
                    <a:pt x="8090268" y="6508280"/>
                  </a:lnTo>
                  <a:lnTo>
                    <a:pt x="8095196" y="6501231"/>
                  </a:lnTo>
                  <a:lnTo>
                    <a:pt x="8100644" y="6494526"/>
                  </a:lnTo>
                  <a:lnTo>
                    <a:pt x="8101368" y="6491960"/>
                  </a:lnTo>
                  <a:lnTo>
                    <a:pt x="8101444" y="6491694"/>
                  </a:lnTo>
                  <a:lnTo>
                    <a:pt x="8105394" y="6486957"/>
                  </a:lnTo>
                  <a:close/>
                </a:path>
                <a:path w="9257665" h="6845300">
                  <a:moveTo>
                    <a:pt x="8263560" y="6300190"/>
                  </a:moveTo>
                  <a:lnTo>
                    <a:pt x="8258810" y="6297346"/>
                  </a:lnTo>
                  <a:lnTo>
                    <a:pt x="8254860" y="6295453"/>
                  </a:lnTo>
                  <a:lnTo>
                    <a:pt x="8250898" y="6303035"/>
                  </a:lnTo>
                  <a:lnTo>
                    <a:pt x="8230057" y="6321831"/>
                  </a:lnTo>
                  <a:lnTo>
                    <a:pt x="8210474" y="6346050"/>
                  </a:lnTo>
                  <a:lnTo>
                    <a:pt x="8192516" y="6372225"/>
                  </a:lnTo>
                  <a:lnTo>
                    <a:pt x="8176565" y="6396888"/>
                  </a:lnTo>
                  <a:lnTo>
                    <a:pt x="8174190" y="6399733"/>
                  </a:lnTo>
                  <a:lnTo>
                    <a:pt x="8171027" y="6398781"/>
                  </a:lnTo>
                  <a:lnTo>
                    <a:pt x="8168653" y="6401625"/>
                  </a:lnTo>
                  <a:lnTo>
                    <a:pt x="8167865" y="6403518"/>
                  </a:lnTo>
                  <a:lnTo>
                    <a:pt x="8171828" y="6406362"/>
                  </a:lnTo>
                  <a:lnTo>
                    <a:pt x="8167865" y="6411112"/>
                  </a:lnTo>
                  <a:lnTo>
                    <a:pt x="8163915" y="6414897"/>
                  </a:lnTo>
                  <a:lnTo>
                    <a:pt x="8156803" y="6417742"/>
                  </a:lnTo>
                  <a:lnTo>
                    <a:pt x="8152054" y="6421539"/>
                  </a:lnTo>
                  <a:lnTo>
                    <a:pt x="8148015" y="6425984"/>
                  </a:lnTo>
                  <a:lnTo>
                    <a:pt x="8143456" y="6431496"/>
                  </a:lnTo>
                  <a:lnTo>
                    <a:pt x="8139036" y="6436995"/>
                  </a:lnTo>
                  <a:lnTo>
                    <a:pt x="8135442" y="6441440"/>
                  </a:lnTo>
                  <a:lnTo>
                    <a:pt x="8127073" y="6450749"/>
                  </a:lnTo>
                  <a:lnTo>
                    <a:pt x="8118843" y="6460401"/>
                  </a:lnTo>
                  <a:lnTo>
                    <a:pt x="8112976" y="6470777"/>
                  </a:lnTo>
                  <a:lnTo>
                    <a:pt x="8111718" y="6482207"/>
                  </a:lnTo>
                  <a:lnTo>
                    <a:pt x="8117738" y="6475743"/>
                  </a:lnTo>
                  <a:lnTo>
                    <a:pt x="8129181" y="6466738"/>
                  </a:lnTo>
                  <a:lnTo>
                    <a:pt x="8133867" y="6461353"/>
                  </a:lnTo>
                  <a:lnTo>
                    <a:pt x="8135442" y="6458509"/>
                  </a:lnTo>
                  <a:lnTo>
                    <a:pt x="8138604" y="6461353"/>
                  </a:lnTo>
                  <a:lnTo>
                    <a:pt x="8140979" y="6458509"/>
                  </a:lnTo>
                  <a:lnTo>
                    <a:pt x="8144142" y="6454711"/>
                  </a:lnTo>
                  <a:lnTo>
                    <a:pt x="8142567" y="6446190"/>
                  </a:lnTo>
                  <a:lnTo>
                    <a:pt x="8144142" y="6443345"/>
                  </a:lnTo>
                  <a:lnTo>
                    <a:pt x="8148167" y="6439573"/>
                  </a:lnTo>
                  <a:lnTo>
                    <a:pt x="8155927" y="6436677"/>
                  </a:lnTo>
                  <a:lnTo>
                    <a:pt x="8159966" y="6432905"/>
                  </a:lnTo>
                  <a:lnTo>
                    <a:pt x="8164512" y="6426835"/>
                  </a:lnTo>
                  <a:lnTo>
                    <a:pt x="8167865" y="6420586"/>
                  </a:lnTo>
                  <a:lnTo>
                    <a:pt x="8170634" y="6415049"/>
                  </a:lnTo>
                  <a:lnTo>
                    <a:pt x="8173402" y="6411112"/>
                  </a:lnTo>
                  <a:lnTo>
                    <a:pt x="8181746" y="6401625"/>
                  </a:lnTo>
                  <a:lnTo>
                    <a:pt x="8183334" y="6399733"/>
                  </a:lnTo>
                  <a:lnTo>
                    <a:pt x="8190903" y="6390729"/>
                  </a:lnTo>
                  <a:lnTo>
                    <a:pt x="8200199" y="6379108"/>
                  </a:lnTo>
                  <a:lnTo>
                    <a:pt x="8208988" y="6367500"/>
                  </a:lnTo>
                  <a:lnTo>
                    <a:pt x="8210575" y="6364656"/>
                  </a:lnTo>
                  <a:lnTo>
                    <a:pt x="8214525" y="6365608"/>
                  </a:lnTo>
                  <a:lnTo>
                    <a:pt x="8215058" y="6364656"/>
                  </a:lnTo>
                  <a:lnTo>
                    <a:pt x="8216112" y="6362751"/>
                  </a:lnTo>
                  <a:lnTo>
                    <a:pt x="8216900" y="6360858"/>
                  </a:lnTo>
                  <a:lnTo>
                    <a:pt x="8212150" y="6358014"/>
                  </a:lnTo>
                  <a:lnTo>
                    <a:pt x="8216900" y="6353276"/>
                  </a:lnTo>
                  <a:lnTo>
                    <a:pt x="8217687" y="6352337"/>
                  </a:lnTo>
                  <a:lnTo>
                    <a:pt x="8220850" y="6355169"/>
                  </a:lnTo>
                  <a:lnTo>
                    <a:pt x="8222437" y="6355169"/>
                  </a:lnTo>
                  <a:lnTo>
                    <a:pt x="8223453" y="6352337"/>
                  </a:lnTo>
                  <a:lnTo>
                    <a:pt x="8224812" y="6348539"/>
                  </a:lnTo>
                  <a:lnTo>
                    <a:pt x="8226387" y="6346647"/>
                  </a:lnTo>
                  <a:lnTo>
                    <a:pt x="8228762" y="6349492"/>
                  </a:lnTo>
                  <a:lnTo>
                    <a:pt x="8229549" y="6349492"/>
                  </a:lnTo>
                  <a:lnTo>
                    <a:pt x="8232762" y="6346647"/>
                  </a:lnTo>
                  <a:lnTo>
                    <a:pt x="8236902" y="6342964"/>
                  </a:lnTo>
                  <a:lnTo>
                    <a:pt x="8251012" y="6315354"/>
                  </a:lnTo>
                  <a:lnTo>
                    <a:pt x="8258810" y="6307772"/>
                  </a:lnTo>
                  <a:lnTo>
                    <a:pt x="8260397" y="6304927"/>
                  </a:lnTo>
                  <a:lnTo>
                    <a:pt x="8261972" y="6303035"/>
                  </a:lnTo>
                  <a:lnTo>
                    <a:pt x="8263560" y="6300190"/>
                  </a:lnTo>
                  <a:close/>
                </a:path>
                <a:path w="9257665" h="6845300">
                  <a:moveTo>
                    <a:pt x="8266722" y="6264173"/>
                  </a:moveTo>
                  <a:lnTo>
                    <a:pt x="8257235" y="6261328"/>
                  </a:lnTo>
                  <a:lnTo>
                    <a:pt x="8253273" y="6267005"/>
                  </a:lnTo>
                  <a:lnTo>
                    <a:pt x="8254060" y="6271742"/>
                  </a:lnTo>
                  <a:lnTo>
                    <a:pt x="8258022" y="6276492"/>
                  </a:lnTo>
                  <a:lnTo>
                    <a:pt x="8260397" y="6269850"/>
                  </a:lnTo>
                  <a:lnTo>
                    <a:pt x="8266722" y="6264173"/>
                  </a:lnTo>
                  <a:close/>
                </a:path>
                <a:path w="9257665" h="6845300">
                  <a:moveTo>
                    <a:pt x="8282533" y="6275654"/>
                  </a:moveTo>
                  <a:lnTo>
                    <a:pt x="8280959" y="6270803"/>
                  </a:lnTo>
                  <a:lnTo>
                    <a:pt x="8277796" y="6277432"/>
                  </a:lnTo>
                  <a:lnTo>
                    <a:pt x="8273047" y="6281229"/>
                  </a:lnTo>
                  <a:lnTo>
                    <a:pt x="8268297" y="6283122"/>
                  </a:lnTo>
                  <a:lnTo>
                    <a:pt x="8273834" y="6286805"/>
                  </a:lnTo>
                  <a:lnTo>
                    <a:pt x="8279371" y="6282652"/>
                  </a:lnTo>
                  <a:lnTo>
                    <a:pt x="8282533" y="6275654"/>
                  </a:lnTo>
                  <a:close/>
                </a:path>
                <a:path w="9257665" h="6845300">
                  <a:moveTo>
                    <a:pt x="8326818" y="6222454"/>
                  </a:moveTo>
                  <a:lnTo>
                    <a:pt x="8322081" y="6215824"/>
                  </a:lnTo>
                  <a:lnTo>
                    <a:pt x="8313979" y="6222733"/>
                  </a:lnTo>
                  <a:lnTo>
                    <a:pt x="8305965" y="6230632"/>
                  </a:lnTo>
                  <a:lnTo>
                    <a:pt x="8301063" y="6239408"/>
                  </a:lnTo>
                  <a:lnTo>
                    <a:pt x="8302307" y="6248997"/>
                  </a:lnTo>
                  <a:lnTo>
                    <a:pt x="8308187" y="6246520"/>
                  </a:lnTo>
                  <a:lnTo>
                    <a:pt x="8311401" y="6240577"/>
                  </a:lnTo>
                  <a:lnTo>
                    <a:pt x="8313433" y="6233401"/>
                  </a:lnTo>
                  <a:lnTo>
                    <a:pt x="8315744" y="6227191"/>
                  </a:lnTo>
                  <a:lnTo>
                    <a:pt x="8318919" y="6222454"/>
                  </a:lnTo>
                  <a:lnTo>
                    <a:pt x="8326818" y="6222454"/>
                  </a:lnTo>
                  <a:close/>
                </a:path>
                <a:path w="9257665" h="6845300">
                  <a:moveTo>
                    <a:pt x="8404047" y="6126632"/>
                  </a:moveTo>
                  <a:lnTo>
                    <a:pt x="8402739" y="6121019"/>
                  </a:lnTo>
                  <a:lnTo>
                    <a:pt x="8392007" y="6131318"/>
                  </a:lnTo>
                  <a:lnTo>
                    <a:pt x="8365820" y="6157277"/>
                  </a:lnTo>
                  <a:lnTo>
                    <a:pt x="8356867" y="6166523"/>
                  </a:lnTo>
                  <a:lnTo>
                    <a:pt x="8354504" y="6168415"/>
                  </a:lnTo>
                  <a:lnTo>
                    <a:pt x="8353704" y="6172212"/>
                  </a:lnTo>
                  <a:lnTo>
                    <a:pt x="8352129" y="6174105"/>
                  </a:lnTo>
                  <a:lnTo>
                    <a:pt x="8342782" y="6184087"/>
                  </a:lnTo>
                  <a:lnTo>
                    <a:pt x="8334337" y="6194247"/>
                  </a:lnTo>
                  <a:lnTo>
                    <a:pt x="8331225" y="6204763"/>
                  </a:lnTo>
                  <a:lnTo>
                    <a:pt x="8337893" y="6215824"/>
                  </a:lnTo>
                  <a:lnTo>
                    <a:pt x="8347888" y="6197816"/>
                  </a:lnTo>
                  <a:lnTo>
                    <a:pt x="8360931" y="6183465"/>
                  </a:lnTo>
                  <a:lnTo>
                    <a:pt x="8374697" y="6170358"/>
                  </a:lnTo>
                  <a:lnTo>
                    <a:pt x="8386927" y="6156083"/>
                  </a:lnTo>
                  <a:lnTo>
                    <a:pt x="8392731" y="6147816"/>
                  </a:lnTo>
                  <a:lnTo>
                    <a:pt x="8399577" y="6136779"/>
                  </a:lnTo>
                  <a:lnTo>
                    <a:pt x="8404047" y="6126632"/>
                  </a:lnTo>
                  <a:close/>
                </a:path>
                <a:path w="9257665" h="6845300">
                  <a:moveTo>
                    <a:pt x="8439163" y="6050013"/>
                  </a:moveTo>
                  <a:lnTo>
                    <a:pt x="8439112" y="6048946"/>
                  </a:lnTo>
                  <a:lnTo>
                    <a:pt x="8438921" y="6049302"/>
                  </a:lnTo>
                  <a:lnTo>
                    <a:pt x="8439163" y="6050013"/>
                  </a:lnTo>
                  <a:close/>
                </a:path>
                <a:path w="9257665" h="6845300">
                  <a:moveTo>
                    <a:pt x="8504542" y="5954319"/>
                  </a:moveTo>
                  <a:lnTo>
                    <a:pt x="8500796" y="5946597"/>
                  </a:lnTo>
                  <a:lnTo>
                    <a:pt x="8488464" y="5966231"/>
                  </a:lnTo>
                  <a:lnTo>
                    <a:pt x="8473910" y="5983452"/>
                  </a:lnTo>
                  <a:lnTo>
                    <a:pt x="8444649" y="6016701"/>
                  </a:lnTo>
                  <a:lnTo>
                    <a:pt x="8422513" y="6050013"/>
                  </a:lnTo>
                  <a:lnTo>
                    <a:pt x="8411731" y="6067247"/>
                  </a:lnTo>
                  <a:lnTo>
                    <a:pt x="8400364" y="6084036"/>
                  </a:lnTo>
                  <a:lnTo>
                    <a:pt x="8395627" y="6090678"/>
                  </a:lnTo>
                  <a:lnTo>
                    <a:pt x="8392452" y="6090678"/>
                  </a:lnTo>
                  <a:lnTo>
                    <a:pt x="8387715" y="6096368"/>
                  </a:lnTo>
                  <a:lnTo>
                    <a:pt x="8384273" y="6101245"/>
                  </a:lnTo>
                  <a:lnTo>
                    <a:pt x="8380997" y="6106909"/>
                  </a:lnTo>
                  <a:lnTo>
                    <a:pt x="8377707" y="6112764"/>
                  </a:lnTo>
                  <a:lnTo>
                    <a:pt x="8374266" y="6118174"/>
                  </a:lnTo>
                  <a:lnTo>
                    <a:pt x="8368195" y="6125489"/>
                  </a:lnTo>
                  <a:lnTo>
                    <a:pt x="8361223" y="6132627"/>
                  </a:lnTo>
                  <a:lnTo>
                    <a:pt x="8356028" y="6140831"/>
                  </a:lnTo>
                  <a:lnTo>
                    <a:pt x="8355292" y="6151346"/>
                  </a:lnTo>
                  <a:lnTo>
                    <a:pt x="8364398" y="6145517"/>
                  </a:lnTo>
                  <a:lnTo>
                    <a:pt x="8371205" y="6137364"/>
                  </a:lnTo>
                  <a:lnTo>
                    <a:pt x="8376971" y="6128156"/>
                  </a:lnTo>
                  <a:lnTo>
                    <a:pt x="8382965" y="6119114"/>
                  </a:lnTo>
                  <a:lnTo>
                    <a:pt x="8395144" y="6104293"/>
                  </a:lnTo>
                  <a:lnTo>
                    <a:pt x="8406790" y="6089370"/>
                  </a:lnTo>
                  <a:lnTo>
                    <a:pt x="8418004" y="6073914"/>
                  </a:lnTo>
                  <a:lnTo>
                    <a:pt x="8428838" y="6057481"/>
                  </a:lnTo>
                  <a:lnTo>
                    <a:pt x="8432787" y="6052731"/>
                  </a:lnTo>
                  <a:lnTo>
                    <a:pt x="8437537" y="6051791"/>
                  </a:lnTo>
                  <a:lnTo>
                    <a:pt x="8438921" y="6049302"/>
                  </a:lnTo>
                  <a:lnTo>
                    <a:pt x="8437537" y="6045149"/>
                  </a:lnTo>
                  <a:lnTo>
                    <a:pt x="8438324" y="6043257"/>
                  </a:lnTo>
                  <a:lnTo>
                    <a:pt x="8439112" y="6039459"/>
                  </a:lnTo>
                  <a:lnTo>
                    <a:pt x="8443074" y="6038507"/>
                  </a:lnTo>
                  <a:lnTo>
                    <a:pt x="8447811" y="6038507"/>
                  </a:lnTo>
                  <a:lnTo>
                    <a:pt x="8449399" y="6031865"/>
                  </a:lnTo>
                  <a:lnTo>
                    <a:pt x="8450186" y="6030925"/>
                  </a:lnTo>
                  <a:lnTo>
                    <a:pt x="8451774" y="6029972"/>
                  </a:lnTo>
                  <a:lnTo>
                    <a:pt x="8457311" y="6029020"/>
                  </a:lnTo>
                  <a:lnTo>
                    <a:pt x="8456511" y="6029972"/>
                  </a:lnTo>
                  <a:lnTo>
                    <a:pt x="8457705" y="6029020"/>
                  </a:lnTo>
                  <a:lnTo>
                    <a:pt x="8458886" y="6028080"/>
                  </a:lnTo>
                  <a:lnTo>
                    <a:pt x="8456993" y="6024283"/>
                  </a:lnTo>
                  <a:lnTo>
                    <a:pt x="8456511" y="6023330"/>
                  </a:lnTo>
                  <a:lnTo>
                    <a:pt x="8454936" y="6024283"/>
                  </a:lnTo>
                  <a:lnTo>
                    <a:pt x="8464842" y="6010795"/>
                  </a:lnTo>
                  <a:lnTo>
                    <a:pt x="8473719" y="5998121"/>
                  </a:lnTo>
                  <a:lnTo>
                    <a:pt x="8482292" y="5985281"/>
                  </a:lnTo>
                  <a:lnTo>
                    <a:pt x="8491309" y="5971260"/>
                  </a:lnTo>
                  <a:lnTo>
                    <a:pt x="8495995" y="5966231"/>
                  </a:lnTo>
                  <a:lnTo>
                    <a:pt x="8501685" y="5960707"/>
                  </a:lnTo>
                  <a:lnTo>
                    <a:pt x="8504542" y="5954319"/>
                  </a:lnTo>
                  <a:close/>
                </a:path>
                <a:path w="9257665" h="6845300">
                  <a:moveTo>
                    <a:pt x="8514245" y="5122926"/>
                  </a:moveTo>
                  <a:lnTo>
                    <a:pt x="8512264" y="5130800"/>
                  </a:lnTo>
                  <a:lnTo>
                    <a:pt x="8514245" y="5130800"/>
                  </a:lnTo>
                  <a:lnTo>
                    <a:pt x="8514245" y="5122926"/>
                  </a:lnTo>
                  <a:close/>
                </a:path>
                <a:path w="9257665" h="6845300">
                  <a:moveTo>
                    <a:pt x="8526081" y="5970333"/>
                  </a:moveTo>
                  <a:lnTo>
                    <a:pt x="8525954" y="5970333"/>
                  </a:lnTo>
                  <a:lnTo>
                    <a:pt x="8525319" y="5971260"/>
                  </a:lnTo>
                  <a:lnTo>
                    <a:pt x="8526081" y="5970333"/>
                  </a:lnTo>
                  <a:close/>
                </a:path>
                <a:path w="9257665" h="6845300">
                  <a:moveTo>
                    <a:pt x="8555126" y="5928258"/>
                  </a:moveTo>
                  <a:lnTo>
                    <a:pt x="8552205" y="5917196"/>
                  </a:lnTo>
                  <a:lnTo>
                    <a:pt x="8544230" y="5923165"/>
                  </a:lnTo>
                  <a:lnTo>
                    <a:pt x="8540636" y="5930836"/>
                  </a:lnTo>
                  <a:lnTo>
                    <a:pt x="8538083" y="5937605"/>
                  </a:lnTo>
                  <a:lnTo>
                    <a:pt x="8533219" y="5940907"/>
                  </a:lnTo>
                  <a:lnTo>
                    <a:pt x="8530844" y="5940907"/>
                  </a:lnTo>
                  <a:lnTo>
                    <a:pt x="8529269" y="5947549"/>
                  </a:lnTo>
                  <a:lnTo>
                    <a:pt x="8527682" y="5949442"/>
                  </a:lnTo>
                  <a:lnTo>
                    <a:pt x="8525319" y="5946597"/>
                  </a:lnTo>
                  <a:lnTo>
                    <a:pt x="8521357" y="5946597"/>
                  </a:lnTo>
                  <a:lnTo>
                    <a:pt x="8515820" y="5961773"/>
                  </a:lnTo>
                  <a:lnTo>
                    <a:pt x="8514245" y="5964618"/>
                  </a:lnTo>
                  <a:lnTo>
                    <a:pt x="8507628" y="5972200"/>
                  </a:lnTo>
                  <a:lnTo>
                    <a:pt x="8493442" y="5986094"/>
                  </a:lnTo>
                  <a:lnTo>
                    <a:pt x="8487359" y="5993066"/>
                  </a:lnTo>
                  <a:lnTo>
                    <a:pt x="8484984" y="5996864"/>
                  </a:lnTo>
                  <a:lnTo>
                    <a:pt x="8488147" y="6000648"/>
                  </a:lnTo>
                  <a:lnTo>
                    <a:pt x="8484984" y="6006262"/>
                  </a:lnTo>
                  <a:lnTo>
                    <a:pt x="8482609" y="6010059"/>
                  </a:lnTo>
                  <a:lnTo>
                    <a:pt x="8480234" y="6008167"/>
                  </a:lnTo>
                  <a:lnTo>
                    <a:pt x="8477072" y="6011011"/>
                  </a:lnTo>
                  <a:lnTo>
                    <a:pt x="8465490" y="6025413"/>
                  </a:lnTo>
                  <a:lnTo>
                    <a:pt x="8457895" y="6038748"/>
                  </a:lnTo>
                  <a:lnTo>
                    <a:pt x="8452383" y="6051016"/>
                  </a:lnTo>
                  <a:lnTo>
                    <a:pt x="8447024" y="6062230"/>
                  </a:lnTo>
                  <a:lnTo>
                    <a:pt x="8436978" y="6068072"/>
                  </a:lnTo>
                  <a:lnTo>
                    <a:pt x="8428342" y="6078347"/>
                  </a:lnTo>
                  <a:lnTo>
                    <a:pt x="8423110" y="6090767"/>
                  </a:lnTo>
                  <a:lnTo>
                    <a:pt x="8423300" y="6103010"/>
                  </a:lnTo>
                  <a:lnTo>
                    <a:pt x="8452460" y="6069698"/>
                  </a:lnTo>
                  <a:lnTo>
                    <a:pt x="8478660" y="6032817"/>
                  </a:lnTo>
                  <a:lnTo>
                    <a:pt x="8485327" y="6014148"/>
                  </a:lnTo>
                  <a:lnTo>
                    <a:pt x="8487258" y="6010059"/>
                  </a:lnTo>
                  <a:lnTo>
                    <a:pt x="8488147" y="6008167"/>
                  </a:lnTo>
                  <a:lnTo>
                    <a:pt x="8491309" y="6004369"/>
                  </a:lnTo>
                  <a:lnTo>
                    <a:pt x="8495259" y="6004369"/>
                  </a:lnTo>
                  <a:lnTo>
                    <a:pt x="8499221" y="5999708"/>
                  </a:lnTo>
                  <a:lnTo>
                    <a:pt x="8505546" y="5990602"/>
                  </a:lnTo>
                  <a:lnTo>
                    <a:pt x="8510092" y="5983821"/>
                  </a:lnTo>
                  <a:lnTo>
                    <a:pt x="8514347" y="5978106"/>
                  </a:lnTo>
                  <a:lnTo>
                    <a:pt x="8519782" y="5972200"/>
                  </a:lnTo>
                  <a:lnTo>
                    <a:pt x="8520570" y="5971260"/>
                  </a:lnTo>
                  <a:lnTo>
                    <a:pt x="8525954" y="5970333"/>
                  </a:lnTo>
                  <a:lnTo>
                    <a:pt x="8529269" y="5965571"/>
                  </a:lnTo>
                  <a:lnTo>
                    <a:pt x="8530057" y="5955131"/>
                  </a:lnTo>
                  <a:lnTo>
                    <a:pt x="8533219" y="5950394"/>
                  </a:lnTo>
                  <a:lnTo>
                    <a:pt x="8534248" y="5949442"/>
                  </a:lnTo>
                  <a:lnTo>
                    <a:pt x="8540521" y="5943600"/>
                  </a:lnTo>
                  <a:lnTo>
                    <a:pt x="8549538" y="5936640"/>
                  </a:lnTo>
                  <a:lnTo>
                    <a:pt x="8555126" y="5928258"/>
                  </a:lnTo>
                  <a:close/>
                </a:path>
                <a:path w="9257665" h="6845300">
                  <a:moveTo>
                    <a:pt x="8555266" y="5874588"/>
                  </a:moveTo>
                  <a:lnTo>
                    <a:pt x="8549043" y="5869787"/>
                  </a:lnTo>
                  <a:lnTo>
                    <a:pt x="8539366" y="5886958"/>
                  </a:lnTo>
                  <a:lnTo>
                    <a:pt x="8529168" y="5900483"/>
                  </a:lnTo>
                  <a:lnTo>
                    <a:pt x="8521789" y="5913120"/>
                  </a:lnTo>
                  <a:lnTo>
                    <a:pt x="8520570" y="5927636"/>
                  </a:lnTo>
                  <a:lnTo>
                    <a:pt x="8526767" y="5924486"/>
                  </a:lnTo>
                  <a:lnTo>
                    <a:pt x="8528672" y="5919571"/>
                  </a:lnTo>
                  <a:lnTo>
                    <a:pt x="8529688" y="5913234"/>
                  </a:lnTo>
                  <a:lnTo>
                    <a:pt x="8533219" y="5905817"/>
                  </a:lnTo>
                  <a:lnTo>
                    <a:pt x="8537359" y="5902591"/>
                  </a:lnTo>
                  <a:lnTo>
                    <a:pt x="8542020" y="5902020"/>
                  </a:lnTo>
                  <a:lnTo>
                    <a:pt x="8546236" y="5900750"/>
                  </a:lnTo>
                  <a:lnTo>
                    <a:pt x="8549043" y="5895391"/>
                  </a:lnTo>
                  <a:lnTo>
                    <a:pt x="8547265" y="5889523"/>
                  </a:lnTo>
                  <a:lnTo>
                    <a:pt x="8552002" y="5881878"/>
                  </a:lnTo>
                  <a:lnTo>
                    <a:pt x="8555266" y="5874588"/>
                  </a:lnTo>
                  <a:close/>
                </a:path>
                <a:path w="9257665" h="6845300">
                  <a:moveTo>
                    <a:pt x="8592033" y="5809678"/>
                  </a:moveTo>
                  <a:lnTo>
                    <a:pt x="8591740" y="5809094"/>
                  </a:lnTo>
                  <a:lnTo>
                    <a:pt x="8591740" y="5810034"/>
                  </a:lnTo>
                  <a:lnTo>
                    <a:pt x="8592033" y="5809678"/>
                  </a:lnTo>
                  <a:close/>
                </a:path>
                <a:path w="9257665" h="6845300">
                  <a:moveTo>
                    <a:pt x="8660536" y="5762701"/>
                  </a:moveTo>
                  <a:lnTo>
                    <a:pt x="8651850" y="5762701"/>
                  </a:lnTo>
                  <a:lnTo>
                    <a:pt x="8638502" y="5783110"/>
                  </a:lnTo>
                  <a:lnTo>
                    <a:pt x="8622779" y="5805424"/>
                  </a:lnTo>
                  <a:lnTo>
                    <a:pt x="8583016" y="5859297"/>
                  </a:lnTo>
                  <a:lnTo>
                    <a:pt x="8572170" y="5875706"/>
                  </a:lnTo>
                  <a:lnTo>
                    <a:pt x="8565769" y="5891771"/>
                  </a:lnTo>
                  <a:lnTo>
                    <a:pt x="8567229" y="5906770"/>
                  </a:lnTo>
                  <a:lnTo>
                    <a:pt x="8581174" y="5887085"/>
                  </a:lnTo>
                  <a:lnTo>
                    <a:pt x="8609381" y="5849150"/>
                  </a:lnTo>
                  <a:lnTo>
                    <a:pt x="8632711" y="5816308"/>
                  </a:lnTo>
                  <a:lnTo>
                    <a:pt x="8643734" y="5799493"/>
                  </a:lnTo>
                  <a:lnTo>
                    <a:pt x="8652688" y="5783237"/>
                  </a:lnTo>
                  <a:lnTo>
                    <a:pt x="8658962" y="5767438"/>
                  </a:lnTo>
                  <a:lnTo>
                    <a:pt x="8660536" y="5762701"/>
                  </a:lnTo>
                  <a:close/>
                </a:path>
                <a:path w="9257665" h="6845300">
                  <a:moveTo>
                    <a:pt x="8707158" y="5657926"/>
                  </a:moveTo>
                  <a:lnTo>
                    <a:pt x="8706409" y="5650789"/>
                  </a:lnTo>
                  <a:lnTo>
                    <a:pt x="8698039" y="5661926"/>
                  </a:lnTo>
                  <a:lnTo>
                    <a:pt x="8692274" y="5677230"/>
                  </a:lnTo>
                  <a:lnTo>
                    <a:pt x="8687841" y="5690933"/>
                  </a:lnTo>
                  <a:lnTo>
                    <a:pt x="8683473" y="5697258"/>
                  </a:lnTo>
                  <a:lnTo>
                    <a:pt x="8677148" y="5698210"/>
                  </a:lnTo>
                  <a:lnTo>
                    <a:pt x="8678735" y="5699163"/>
                  </a:lnTo>
                  <a:lnTo>
                    <a:pt x="8673198" y="5705792"/>
                  </a:lnTo>
                  <a:lnTo>
                    <a:pt x="8665083" y="5715444"/>
                  </a:lnTo>
                  <a:lnTo>
                    <a:pt x="8658669" y="5723941"/>
                  </a:lnTo>
                  <a:lnTo>
                    <a:pt x="8654174" y="5732602"/>
                  </a:lnTo>
                  <a:lnTo>
                    <a:pt x="8651850" y="5742787"/>
                  </a:lnTo>
                  <a:lnTo>
                    <a:pt x="8644725" y="5738990"/>
                  </a:lnTo>
                  <a:lnTo>
                    <a:pt x="8643937" y="5751322"/>
                  </a:lnTo>
                  <a:lnTo>
                    <a:pt x="8636813" y="5757011"/>
                  </a:lnTo>
                  <a:lnTo>
                    <a:pt x="8628113" y="5752262"/>
                  </a:lnTo>
                  <a:lnTo>
                    <a:pt x="8625751" y="5761748"/>
                  </a:lnTo>
                  <a:lnTo>
                    <a:pt x="8620328" y="5770219"/>
                  </a:lnTo>
                  <a:lnTo>
                    <a:pt x="8616290" y="5781421"/>
                  </a:lnTo>
                  <a:lnTo>
                    <a:pt x="8613089" y="5783478"/>
                  </a:lnTo>
                  <a:lnTo>
                    <a:pt x="8609101" y="5786628"/>
                  </a:lnTo>
                  <a:lnTo>
                    <a:pt x="8604885" y="5793676"/>
                  </a:lnTo>
                  <a:lnTo>
                    <a:pt x="8601418" y="5801080"/>
                  </a:lnTo>
                  <a:lnTo>
                    <a:pt x="8599653" y="5805297"/>
                  </a:lnTo>
                  <a:lnTo>
                    <a:pt x="8597278" y="5808142"/>
                  </a:lnTo>
                  <a:lnTo>
                    <a:pt x="8594115" y="5807189"/>
                  </a:lnTo>
                  <a:lnTo>
                    <a:pt x="8592033" y="5809678"/>
                  </a:lnTo>
                  <a:lnTo>
                    <a:pt x="8594115" y="5813831"/>
                  </a:lnTo>
                  <a:lnTo>
                    <a:pt x="8592528" y="5815723"/>
                  </a:lnTo>
                  <a:lnTo>
                    <a:pt x="8591740" y="5818568"/>
                  </a:lnTo>
                  <a:lnTo>
                    <a:pt x="8587791" y="5823318"/>
                  </a:lnTo>
                  <a:lnTo>
                    <a:pt x="8585416" y="5828055"/>
                  </a:lnTo>
                  <a:lnTo>
                    <a:pt x="8564245" y="5860186"/>
                  </a:lnTo>
                  <a:lnTo>
                    <a:pt x="8565642" y="5869787"/>
                  </a:lnTo>
                  <a:lnTo>
                    <a:pt x="8568792" y="5861786"/>
                  </a:lnTo>
                  <a:lnTo>
                    <a:pt x="8574837" y="5855563"/>
                  </a:lnTo>
                  <a:lnTo>
                    <a:pt x="8582215" y="5850039"/>
                  </a:lnTo>
                  <a:lnTo>
                    <a:pt x="8589366" y="5844171"/>
                  </a:lnTo>
                  <a:lnTo>
                    <a:pt x="8592528" y="5837542"/>
                  </a:lnTo>
                  <a:lnTo>
                    <a:pt x="8589366" y="5832792"/>
                  </a:lnTo>
                  <a:lnTo>
                    <a:pt x="8594115" y="5827103"/>
                  </a:lnTo>
                  <a:lnTo>
                    <a:pt x="8596490" y="5823318"/>
                  </a:lnTo>
                  <a:lnTo>
                    <a:pt x="8601227" y="5819521"/>
                  </a:lnTo>
                  <a:lnTo>
                    <a:pt x="8610727" y="5810034"/>
                  </a:lnTo>
                  <a:lnTo>
                    <a:pt x="8613089" y="5810034"/>
                  </a:lnTo>
                  <a:lnTo>
                    <a:pt x="8614473" y="5808142"/>
                  </a:lnTo>
                  <a:lnTo>
                    <a:pt x="8618626" y="5802452"/>
                  </a:lnTo>
                  <a:lnTo>
                    <a:pt x="8621700" y="5795873"/>
                  </a:lnTo>
                  <a:lnTo>
                    <a:pt x="8626640" y="5780608"/>
                  </a:lnTo>
                  <a:lnTo>
                    <a:pt x="8629294" y="5774944"/>
                  </a:lnTo>
                  <a:lnTo>
                    <a:pt x="8628913" y="5774944"/>
                  </a:lnTo>
                  <a:lnTo>
                    <a:pt x="8629701" y="5774080"/>
                  </a:lnTo>
                  <a:lnTo>
                    <a:pt x="8629294" y="5774944"/>
                  </a:lnTo>
                  <a:lnTo>
                    <a:pt x="8634451" y="5774944"/>
                  </a:lnTo>
                  <a:lnTo>
                    <a:pt x="8634819" y="5774080"/>
                  </a:lnTo>
                  <a:lnTo>
                    <a:pt x="8635238" y="5773128"/>
                  </a:lnTo>
                  <a:lnTo>
                    <a:pt x="8642528" y="5764466"/>
                  </a:lnTo>
                  <a:lnTo>
                    <a:pt x="8647595" y="5757011"/>
                  </a:lnTo>
                  <a:lnTo>
                    <a:pt x="8648484" y="5755703"/>
                  </a:lnTo>
                  <a:lnTo>
                    <a:pt x="8654148" y="5747131"/>
                  </a:lnTo>
                  <a:lnTo>
                    <a:pt x="8657552" y="5742787"/>
                  </a:lnTo>
                  <a:lnTo>
                    <a:pt x="8660536" y="5738990"/>
                  </a:lnTo>
                  <a:lnTo>
                    <a:pt x="8666074" y="5732348"/>
                  </a:lnTo>
                  <a:lnTo>
                    <a:pt x="8673198" y="5731408"/>
                  </a:lnTo>
                  <a:lnTo>
                    <a:pt x="8677935" y="5724766"/>
                  </a:lnTo>
                  <a:lnTo>
                    <a:pt x="8682685" y="5719076"/>
                  </a:lnTo>
                  <a:lnTo>
                    <a:pt x="8681898" y="5711482"/>
                  </a:lnTo>
                  <a:lnTo>
                    <a:pt x="8685847" y="5703900"/>
                  </a:lnTo>
                  <a:lnTo>
                    <a:pt x="8690813" y="5697791"/>
                  </a:lnTo>
                  <a:lnTo>
                    <a:pt x="8696528" y="5692762"/>
                  </a:lnTo>
                  <a:lnTo>
                    <a:pt x="8701646" y="5687365"/>
                  </a:lnTo>
                  <a:lnTo>
                    <a:pt x="8704834" y="5680189"/>
                  </a:lnTo>
                  <a:lnTo>
                    <a:pt x="8701849" y="5673598"/>
                  </a:lnTo>
                  <a:lnTo>
                    <a:pt x="8704135" y="5665851"/>
                  </a:lnTo>
                  <a:lnTo>
                    <a:pt x="8707158" y="5657926"/>
                  </a:lnTo>
                  <a:close/>
                </a:path>
                <a:path w="9257665" h="6845300">
                  <a:moveTo>
                    <a:pt x="8952357" y="12700"/>
                  </a:moveTo>
                  <a:lnTo>
                    <a:pt x="8944445" y="12700"/>
                  </a:lnTo>
                  <a:lnTo>
                    <a:pt x="8944191" y="0"/>
                  </a:lnTo>
                  <a:lnTo>
                    <a:pt x="8934704" y="0"/>
                  </a:lnTo>
                  <a:lnTo>
                    <a:pt x="8935453" y="12700"/>
                  </a:lnTo>
                  <a:lnTo>
                    <a:pt x="8940355" y="12700"/>
                  </a:lnTo>
                  <a:lnTo>
                    <a:pt x="8939695" y="25400"/>
                  </a:lnTo>
                  <a:lnTo>
                    <a:pt x="8949258" y="25400"/>
                  </a:lnTo>
                  <a:lnTo>
                    <a:pt x="8952357" y="12700"/>
                  </a:lnTo>
                  <a:close/>
                </a:path>
                <a:path w="9257665" h="6845300">
                  <a:moveTo>
                    <a:pt x="9257601" y="2336800"/>
                  </a:moveTo>
                  <a:lnTo>
                    <a:pt x="9255646" y="2311400"/>
                  </a:lnTo>
                  <a:lnTo>
                    <a:pt x="9248483" y="2286000"/>
                  </a:lnTo>
                  <a:lnTo>
                    <a:pt x="9246527" y="2273300"/>
                  </a:lnTo>
                  <a:lnTo>
                    <a:pt x="9248115" y="2247900"/>
                  </a:lnTo>
                  <a:lnTo>
                    <a:pt x="9251480" y="2235200"/>
                  </a:lnTo>
                  <a:lnTo>
                    <a:pt x="9254541" y="2209800"/>
                  </a:lnTo>
                  <a:lnTo>
                    <a:pt x="9255227" y="2197100"/>
                  </a:lnTo>
                  <a:lnTo>
                    <a:pt x="9246527" y="2184400"/>
                  </a:lnTo>
                  <a:lnTo>
                    <a:pt x="9245003" y="2159000"/>
                  </a:lnTo>
                  <a:lnTo>
                    <a:pt x="9246730" y="2159000"/>
                  </a:lnTo>
                  <a:lnTo>
                    <a:pt x="9250540" y="2146300"/>
                  </a:lnTo>
                  <a:lnTo>
                    <a:pt x="9255227" y="2133600"/>
                  </a:lnTo>
                  <a:lnTo>
                    <a:pt x="9245740" y="2120900"/>
                  </a:lnTo>
                  <a:lnTo>
                    <a:pt x="9241790" y="2120900"/>
                  </a:lnTo>
                  <a:lnTo>
                    <a:pt x="9245130" y="2108200"/>
                  </a:lnTo>
                  <a:lnTo>
                    <a:pt x="9244165" y="2108200"/>
                  </a:lnTo>
                  <a:lnTo>
                    <a:pt x="9242006" y="2095500"/>
                  </a:lnTo>
                  <a:lnTo>
                    <a:pt x="9241790" y="2082800"/>
                  </a:lnTo>
                  <a:lnTo>
                    <a:pt x="9250489" y="2082800"/>
                  </a:lnTo>
                  <a:lnTo>
                    <a:pt x="9252064" y="2057400"/>
                  </a:lnTo>
                  <a:lnTo>
                    <a:pt x="9251671" y="2057400"/>
                  </a:lnTo>
                  <a:lnTo>
                    <a:pt x="9249562" y="2044700"/>
                  </a:lnTo>
                  <a:lnTo>
                    <a:pt x="9248508" y="2032000"/>
                  </a:lnTo>
                  <a:lnTo>
                    <a:pt x="9248115" y="2019300"/>
                  </a:lnTo>
                  <a:lnTo>
                    <a:pt x="9255798" y="2019300"/>
                  </a:lnTo>
                  <a:lnTo>
                    <a:pt x="9255341" y="1993900"/>
                  </a:lnTo>
                  <a:lnTo>
                    <a:pt x="9253550" y="1981200"/>
                  </a:lnTo>
                  <a:lnTo>
                    <a:pt x="9252280" y="1981200"/>
                  </a:lnTo>
                  <a:lnTo>
                    <a:pt x="9251023" y="1968500"/>
                  </a:lnTo>
                  <a:lnTo>
                    <a:pt x="9248115" y="1955800"/>
                  </a:lnTo>
                  <a:lnTo>
                    <a:pt x="9242577" y="1955800"/>
                  </a:lnTo>
                  <a:lnTo>
                    <a:pt x="9248115" y="1943100"/>
                  </a:lnTo>
                  <a:lnTo>
                    <a:pt x="9246527" y="1930400"/>
                  </a:lnTo>
                  <a:lnTo>
                    <a:pt x="9236253" y="1930400"/>
                  </a:lnTo>
                  <a:lnTo>
                    <a:pt x="9245257" y="1917700"/>
                  </a:lnTo>
                  <a:lnTo>
                    <a:pt x="9249600" y="1892300"/>
                  </a:lnTo>
                  <a:lnTo>
                    <a:pt x="9250820" y="1866900"/>
                  </a:lnTo>
                  <a:lnTo>
                    <a:pt x="9251150" y="1841500"/>
                  </a:lnTo>
                  <a:lnTo>
                    <a:pt x="9252267" y="1828800"/>
                  </a:lnTo>
                  <a:lnTo>
                    <a:pt x="9252483" y="1803400"/>
                  </a:lnTo>
                  <a:lnTo>
                    <a:pt x="9250489" y="1803400"/>
                  </a:lnTo>
                  <a:lnTo>
                    <a:pt x="9248292" y="1790700"/>
                  </a:lnTo>
                  <a:lnTo>
                    <a:pt x="9249499" y="1778000"/>
                  </a:lnTo>
                  <a:lnTo>
                    <a:pt x="9251594" y="1765300"/>
                  </a:lnTo>
                  <a:lnTo>
                    <a:pt x="9252064" y="1752600"/>
                  </a:lnTo>
                  <a:lnTo>
                    <a:pt x="9243365" y="1752600"/>
                  </a:lnTo>
                  <a:lnTo>
                    <a:pt x="9242514" y="1739900"/>
                  </a:lnTo>
                  <a:lnTo>
                    <a:pt x="9241663" y="1727200"/>
                  </a:lnTo>
                  <a:lnTo>
                    <a:pt x="9243365" y="1727200"/>
                  </a:lnTo>
                  <a:lnTo>
                    <a:pt x="9246260" y="1701800"/>
                  </a:lnTo>
                  <a:lnTo>
                    <a:pt x="9248115" y="1689100"/>
                  </a:lnTo>
                  <a:lnTo>
                    <a:pt x="9247721" y="1689100"/>
                  </a:lnTo>
                  <a:lnTo>
                    <a:pt x="9244559" y="1663700"/>
                  </a:lnTo>
                  <a:lnTo>
                    <a:pt x="9244165" y="1651000"/>
                  </a:lnTo>
                  <a:lnTo>
                    <a:pt x="9247022" y="1625600"/>
                  </a:lnTo>
                  <a:lnTo>
                    <a:pt x="9247162" y="1625600"/>
                  </a:lnTo>
                  <a:lnTo>
                    <a:pt x="9242996" y="1600200"/>
                  </a:lnTo>
                  <a:lnTo>
                    <a:pt x="9243746" y="1562100"/>
                  </a:lnTo>
                  <a:lnTo>
                    <a:pt x="9241003" y="1549400"/>
                  </a:lnTo>
                  <a:lnTo>
                    <a:pt x="9239415" y="1549400"/>
                  </a:lnTo>
                  <a:lnTo>
                    <a:pt x="9242603" y="1536700"/>
                  </a:lnTo>
                  <a:lnTo>
                    <a:pt x="9243365" y="1473200"/>
                  </a:lnTo>
                  <a:lnTo>
                    <a:pt x="9233878" y="1460500"/>
                  </a:lnTo>
                  <a:lnTo>
                    <a:pt x="9233586" y="1435100"/>
                  </a:lnTo>
                  <a:lnTo>
                    <a:pt x="9234881" y="1435100"/>
                  </a:lnTo>
                  <a:lnTo>
                    <a:pt x="9237040" y="1409700"/>
                  </a:lnTo>
                  <a:lnTo>
                    <a:pt x="9231503" y="1409700"/>
                  </a:lnTo>
                  <a:lnTo>
                    <a:pt x="9231820" y="1384300"/>
                  </a:lnTo>
                  <a:lnTo>
                    <a:pt x="9232532" y="1358900"/>
                  </a:lnTo>
                  <a:lnTo>
                    <a:pt x="9232621" y="1346200"/>
                  </a:lnTo>
                  <a:lnTo>
                    <a:pt x="9229928" y="1333500"/>
                  </a:lnTo>
                  <a:lnTo>
                    <a:pt x="9227541" y="1320800"/>
                  </a:lnTo>
                  <a:lnTo>
                    <a:pt x="9227807" y="1295400"/>
                  </a:lnTo>
                  <a:lnTo>
                    <a:pt x="9226766" y="1282700"/>
                  </a:lnTo>
                  <a:lnTo>
                    <a:pt x="9225089" y="1282700"/>
                  </a:lnTo>
                  <a:lnTo>
                    <a:pt x="9225877" y="1270000"/>
                  </a:lnTo>
                  <a:lnTo>
                    <a:pt x="9227096" y="1270000"/>
                  </a:lnTo>
                  <a:lnTo>
                    <a:pt x="9226766" y="1257300"/>
                  </a:lnTo>
                  <a:lnTo>
                    <a:pt x="9225178" y="1257300"/>
                  </a:lnTo>
                  <a:lnTo>
                    <a:pt x="9218066" y="1244600"/>
                  </a:lnTo>
                  <a:lnTo>
                    <a:pt x="9217749" y="1231900"/>
                  </a:lnTo>
                  <a:lnTo>
                    <a:pt x="9219082" y="1219200"/>
                  </a:lnTo>
                  <a:lnTo>
                    <a:pt x="9219641" y="1206500"/>
                  </a:lnTo>
                  <a:lnTo>
                    <a:pt x="9212529" y="1193800"/>
                  </a:lnTo>
                  <a:lnTo>
                    <a:pt x="9210154" y="1193800"/>
                  </a:lnTo>
                  <a:lnTo>
                    <a:pt x="9208262" y="1181100"/>
                  </a:lnTo>
                  <a:lnTo>
                    <a:pt x="9209265" y="1155700"/>
                  </a:lnTo>
                  <a:lnTo>
                    <a:pt x="9210713" y="1143000"/>
                  </a:lnTo>
                  <a:lnTo>
                    <a:pt x="9210154" y="1130300"/>
                  </a:lnTo>
                  <a:lnTo>
                    <a:pt x="9203042" y="1130300"/>
                  </a:lnTo>
                  <a:lnTo>
                    <a:pt x="9207779" y="1117600"/>
                  </a:lnTo>
                  <a:lnTo>
                    <a:pt x="9199080" y="1117600"/>
                  </a:lnTo>
                  <a:lnTo>
                    <a:pt x="9198292" y="1104900"/>
                  </a:lnTo>
                  <a:lnTo>
                    <a:pt x="9195918" y="1092200"/>
                  </a:lnTo>
                  <a:lnTo>
                    <a:pt x="9198292" y="1092200"/>
                  </a:lnTo>
                  <a:lnTo>
                    <a:pt x="9195168" y="1079500"/>
                  </a:lnTo>
                  <a:lnTo>
                    <a:pt x="9191485" y="1066800"/>
                  </a:lnTo>
                  <a:lnTo>
                    <a:pt x="9191180" y="1063307"/>
                  </a:lnTo>
                  <a:lnTo>
                    <a:pt x="9191180" y="1981200"/>
                  </a:lnTo>
                  <a:lnTo>
                    <a:pt x="9189593" y="1993900"/>
                  </a:lnTo>
                  <a:lnTo>
                    <a:pt x="9177731" y="1993900"/>
                  </a:lnTo>
                  <a:lnTo>
                    <a:pt x="9177731" y="2019300"/>
                  </a:lnTo>
                  <a:lnTo>
                    <a:pt x="9176156" y="2044700"/>
                  </a:lnTo>
                  <a:lnTo>
                    <a:pt x="9165082" y="2044700"/>
                  </a:lnTo>
                  <a:lnTo>
                    <a:pt x="9166657" y="2019300"/>
                  </a:lnTo>
                  <a:lnTo>
                    <a:pt x="9177731" y="2019300"/>
                  </a:lnTo>
                  <a:lnTo>
                    <a:pt x="9177731" y="1993900"/>
                  </a:lnTo>
                  <a:lnTo>
                    <a:pt x="9172981" y="1993900"/>
                  </a:lnTo>
                  <a:lnTo>
                    <a:pt x="9175356" y="1981200"/>
                  </a:lnTo>
                  <a:lnTo>
                    <a:pt x="9191180" y="1981200"/>
                  </a:lnTo>
                  <a:lnTo>
                    <a:pt x="9191180" y="1063307"/>
                  </a:lnTo>
                  <a:lnTo>
                    <a:pt x="9190380" y="1054100"/>
                  </a:lnTo>
                  <a:lnTo>
                    <a:pt x="9190380" y="1028700"/>
                  </a:lnTo>
                  <a:lnTo>
                    <a:pt x="9189301" y="1016000"/>
                  </a:lnTo>
                  <a:lnTo>
                    <a:pt x="9185935" y="1003300"/>
                  </a:lnTo>
                  <a:lnTo>
                    <a:pt x="9184843" y="990600"/>
                  </a:lnTo>
                  <a:lnTo>
                    <a:pt x="9185097" y="990600"/>
                  </a:lnTo>
                  <a:lnTo>
                    <a:pt x="9187078" y="965200"/>
                  </a:lnTo>
                  <a:lnTo>
                    <a:pt x="9186431" y="952500"/>
                  </a:lnTo>
                  <a:lnTo>
                    <a:pt x="9185643" y="952500"/>
                  </a:lnTo>
                  <a:lnTo>
                    <a:pt x="9184056" y="939800"/>
                  </a:lnTo>
                  <a:lnTo>
                    <a:pt x="9184843" y="939800"/>
                  </a:lnTo>
                  <a:lnTo>
                    <a:pt x="9185643" y="927100"/>
                  </a:lnTo>
                  <a:lnTo>
                    <a:pt x="9178595" y="927100"/>
                  </a:lnTo>
                  <a:lnTo>
                    <a:pt x="9177655" y="901700"/>
                  </a:lnTo>
                  <a:lnTo>
                    <a:pt x="9176156" y="889000"/>
                  </a:lnTo>
                  <a:lnTo>
                    <a:pt x="9172981" y="889000"/>
                  </a:lnTo>
                  <a:lnTo>
                    <a:pt x="9172194" y="876300"/>
                  </a:lnTo>
                  <a:lnTo>
                    <a:pt x="9171064" y="863600"/>
                  </a:lnTo>
                  <a:lnTo>
                    <a:pt x="9170619" y="825500"/>
                  </a:lnTo>
                  <a:lnTo>
                    <a:pt x="9166657" y="825500"/>
                  </a:lnTo>
                  <a:lnTo>
                    <a:pt x="9165082" y="812800"/>
                  </a:lnTo>
                  <a:lnTo>
                    <a:pt x="9166657" y="800100"/>
                  </a:lnTo>
                  <a:lnTo>
                    <a:pt x="9165869" y="800100"/>
                  </a:lnTo>
                  <a:lnTo>
                    <a:pt x="9161120" y="769213"/>
                  </a:lnTo>
                  <a:lnTo>
                    <a:pt x="9161120" y="3238500"/>
                  </a:lnTo>
                  <a:lnTo>
                    <a:pt x="9157640" y="3251200"/>
                  </a:lnTo>
                  <a:lnTo>
                    <a:pt x="9153411" y="3276600"/>
                  </a:lnTo>
                  <a:lnTo>
                    <a:pt x="9147111" y="3289300"/>
                  </a:lnTo>
                  <a:lnTo>
                    <a:pt x="9137396" y="3302000"/>
                  </a:lnTo>
                  <a:lnTo>
                    <a:pt x="9133345" y="3289300"/>
                  </a:lnTo>
                  <a:lnTo>
                    <a:pt x="9138285" y="3289300"/>
                  </a:lnTo>
                  <a:lnTo>
                    <a:pt x="9142146" y="3276600"/>
                  </a:lnTo>
                  <a:lnTo>
                    <a:pt x="9138196" y="3276600"/>
                  </a:lnTo>
                  <a:lnTo>
                    <a:pt x="9138145" y="3251200"/>
                  </a:lnTo>
                  <a:lnTo>
                    <a:pt x="9140368" y="3251200"/>
                  </a:lnTo>
                  <a:lnTo>
                    <a:pt x="9142298" y="3225800"/>
                  </a:lnTo>
                  <a:lnTo>
                    <a:pt x="9142146" y="3213100"/>
                  </a:lnTo>
                  <a:lnTo>
                    <a:pt x="9148775" y="3225800"/>
                  </a:lnTo>
                  <a:lnTo>
                    <a:pt x="9150147" y="3225800"/>
                  </a:lnTo>
                  <a:lnTo>
                    <a:pt x="9152268" y="3238500"/>
                  </a:lnTo>
                  <a:lnTo>
                    <a:pt x="9161120" y="3238500"/>
                  </a:lnTo>
                  <a:lnTo>
                    <a:pt x="9161120" y="769213"/>
                  </a:lnTo>
                  <a:lnTo>
                    <a:pt x="9158541" y="752449"/>
                  </a:lnTo>
                  <a:lnTo>
                    <a:pt x="9158541" y="3098800"/>
                  </a:lnTo>
                  <a:lnTo>
                    <a:pt x="9156675" y="3111500"/>
                  </a:lnTo>
                  <a:lnTo>
                    <a:pt x="9149918" y="3124200"/>
                  </a:lnTo>
                  <a:lnTo>
                    <a:pt x="9138196" y="3124200"/>
                  </a:lnTo>
                  <a:lnTo>
                    <a:pt x="9136456" y="3111500"/>
                  </a:lnTo>
                  <a:lnTo>
                    <a:pt x="9138590" y="3098800"/>
                  </a:lnTo>
                  <a:lnTo>
                    <a:pt x="9144864" y="3086100"/>
                  </a:lnTo>
                  <a:lnTo>
                    <a:pt x="9155595" y="3086100"/>
                  </a:lnTo>
                  <a:lnTo>
                    <a:pt x="9158541" y="3098800"/>
                  </a:lnTo>
                  <a:lnTo>
                    <a:pt x="9158541" y="752449"/>
                  </a:lnTo>
                  <a:lnTo>
                    <a:pt x="9158059" y="749300"/>
                  </a:lnTo>
                  <a:lnTo>
                    <a:pt x="9153754" y="723900"/>
                  </a:lnTo>
                  <a:lnTo>
                    <a:pt x="9146705" y="698500"/>
                  </a:lnTo>
                  <a:lnTo>
                    <a:pt x="9144419" y="685800"/>
                  </a:lnTo>
                  <a:lnTo>
                    <a:pt x="9142146" y="685800"/>
                  </a:lnTo>
                  <a:lnTo>
                    <a:pt x="9142933" y="673100"/>
                  </a:lnTo>
                  <a:lnTo>
                    <a:pt x="9138983" y="685800"/>
                  </a:lnTo>
                  <a:lnTo>
                    <a:pt x="9137396" y="673100"/>
                  </a:lnTo>
                  <a:lnTo>
                    <a:pt x="9135034" y="664933"/>
                  </a:lnTo>
                  <a:lnTo>
                    <a:pt x="9135034" y="1028700"/>
                  </a:lnTo>
                  <a:lnTo>
                    <a:pt x="9134234" y="1041400"/>
                  </a:lnTo>
                  <a:lnTo>
                    <a:pt x="9121584" y="1041400"/>
                  </a:lnTo>
                  <a:lnTo>
                    <a:pt x="9124747" y="1016000"/>
                  </a:lnTo>
                  <a:lnTo>
                    <a:pt x="9132659" y="1028700"/>
                  </a:lnTo>
                  <a:lnTo>
                    <a:pt x="9135034" y="1028700"/>
                  </a:lnTo>
                  <a:lnTo>
                    <a:pt x="9135034" y="664933"/>
                  </a:lnTo>
                  <a:lnTo>
                    <a:pt x="9133726" y="660400"/>
                  </a:lnTo>
                  <a:lnTo>
                    <a:pt x="9132354" y="647700"/>
                  </a:lnTo>
                  <a:lnTo>
                    <a:pt x="9131732" y="635000"/>
                  </a:lnTo>
                  <a:lnTo>
                    <a:pt x="9130284" y="622300"/>
                  </a:lnTo>
                  <a:lnTo>
                    <a:pt x="9127122" y="622300"/>
                  </a:lnTo>
                  <a:lnTo>
                    <a:pt x="9126334" y="609600"/>
                  </a:lnTo>
                  <a:lnTo>
                    <a:pt x="9127122" y="609600"/>
                  </a:lnTo>
                  <a:lnTo>
                    <a:pt x="9127909" y="596900"/>
                  </a:lnTo>
                  <a:lnTo>
                    <a:pt x="9119997" y="596900"/>
                  </a:lnTo>
                  <a:lnTo>
                    <a:pt x="9123172" y="584200"/>
                  </a:lnTo>
                  <a:lnTo>
                    <a:pt x="9119997" y="571500"/>
                  </a:lnTo>
                  <a:lnTo>
                    <a:pt x="9113672" y="571500"/>
                  </a:lnTo>
                  <a:lnTo>
                    <a:pt x="9112885" y="558800"/>
                  </a:lnTo>
                  <a:lnTo>
                    <a:pt x="9110574" y="558800"/>
                  </a:lnTo>
                  <a:lnTo>
                    <a:pt x="9109227" y="546100"/>
                  </a:lnTo>
                  <a:lnTo>
                    <a:pt x="9107348" y="533400"/>
                  </a:lnTo>
                  <a:lnTo>
                    <a:pt x="9104973" y="524560"/>
                  </a:lnTo>
                  <a:lnTo>
                    <a:pt x="9104973" y="1536700"/>
                  </a:lnTo>
                  <a:lnTo>
                    <a:pt x="9100134" y="1549400"/>
                  </a:lnTo>
                  <a:lnTo>
                    <a:pt x="9096477" y="1562100"/>
                  </a:lnTo>
                  <a:lnTo>
                    <a:pt x="9094305" y="1574800"/>
                  </a:lnTo>
                  <a:lnTo>
                    <a:pt x="9093911" y="1600200"/>
                  </a:lnTo>
                  <a:lnTo>
                    <a:pt x="9098648" y="1600200"/>
                  </a:lnTo>
                  <a:lnTo>
                    <a:pt x="9097861" y="1612900"/>
                  </a:lnTo>
                  <a:lnTo>
                    <a:pt x="9089161" y="1612900"/>
                  </a:lnTo>
                  <a:lnTo>
                    <a:pt x="9089238" y="1625600"/>
                  </a:lnTo>
                  <a:lnTo>
                    <a:pt x="9089314" y="1638300"/>
                  </a:lnTo>
                  <a:lnTo>
                    <a:pt x="9089390" y="1651000"/>
                  </a:lnTo>
                  <a:lnTo>
                    <a:pt x="9092324" y="1689100"/>
                  </a:lnTo>
                  <a:lnTo>
                    <a:pt x="9091701" y="1714500"/>
                  </a:lnTo>
                  <a:lnTo>
                    <a:pt x="9082049" y="1739900"/>
                  </a:lnTo>
                  <a:lnTo>
                    <a:pt x="9070721" y="1739900"/>
                  </a:lnTo>
                  <a:lnTo>
                    <a:pt x="9066822" y="1727200"/>
                  </a:lnTo>
                  <a:lnTo>
                    <a:pt x="9065590" y="1701800"/>
                  </a:lnTo>
                  <a:lnTo>
                    <a:pt x="9062275" y="1701800"/>
                  </a:lnTo>
                  <a:lnTo>
                    <a:pt x="9060688" y="1689100"/>
                  </a:lnTo>
                  <a:lnTo>
                    <a:pt x="9053576" y="1689100"/>
                  </a:lnTo>
                  <a:lnTo>
                    <a:pt x="9061018" y="1663700"/>
                  </a:lnTo>
                  <a:lnTo>
                    <a:pt x="9065641" y="1651000"/>
                  </a:lnTo>
                  <a:lnTo>
                    <a:pt x="9067584" y="1638300"/>
                  </a:lnTo>
                  <a:lnTo>
                    <a:pt x="9067013" y="1612900"/>
                  </a:lnTo>
                  <a:lnTo>
                    <a:pt x="9061488" y="1612900"/>
                  </a:lnTo>
                  <a:lnTo>
                    <a:pt x="9062275" y="1600200"/>
                  </a:lnTo>
                  <a:lnTo>
                    <a:pt x="9067013" y="1587500"/>
                  </a:lnTo>
                  <a:lnTo>
                    <a:pt x="9064142" y="1587500"/>
                  </a:lnTo>
                  <a:lnTo>
                    <a:pt x="9062568" y="1574800"/>
                  </a:lnTo>
                  <a:lnTo>
                    <a:pt x="9061450" y="1574800"/>
                  </a:lnTo>
                  <a:lnTo>
                    <a:pt x="9059951" y="1549400"/>
                  </a:lnTo>
                  <a:lnTo>
                    <a:pt x="9058910" y="1536700"/>
                  </a:lnTo>
                  <a:lnTo>
                    <a:pt x="9057576" y="1524000"/>
                  </a:lnTo>
                  <a:lnTo>
                    <a:pt x="9055951" y="1511300"/>
                  </a:lnTo>
                  <a:lnTo>
                    <a:pt x="9056675" y="1473200"/>
                  </a:lnTo>
                  <a:lnTo>
                    <a:pt x="9056764" y="1447800"/>
                  </a:lnTo>
                  <a:lnTo>
                    <a:pt x="9056865" y="1422400"/>
                  </a:lnTo>
                  <a:lnTo>
                    <a:pt x="9056967" y="1397000"/>
                  </a:lnTo>
                  <a:lnTo>
                    <a:pt x="9057068" y="1371600"/>
                  </a:lnTo>
                  <a:lnTo>
                    <a:pt x="9057157" y="1346200"/>
                  </a:lnTo>
                  <a:lnTo>
                    <a:pt x="9057259" y="1320800"/>
                  </a:lnTo>
                  <a:lnTo>
                    <a:pt x="9057361" y="1295400"/>
                  </a:lnTo>
                  <a:lnTo>
                    <a:pt x="9057475" y="1257300"/>
                  </a:lnTo>
                  <a:lnTo>
                    <a:pt x="9057526" y="1219200"/>
                  </a:lnTo>
                  <a:lnTo>
                    <a:pt x="9061488" y="1219200"/>
                  </a:lnTo>
                  <a:lnTo>
                    <a:pt x="9061488" y="1231900"/>
                  </a:lnTo>
                  <a:lnTo>
                    <a:pt x="9070391" y="1219200"/>
                  </a:lnTo>
                  <a:lnTo>
                    <a:pt x="9084945" y="1219200"/>
                  </a:lnTo>
                  <a:lnTo>
                    <a:pt x="9090749" y="1231900"/>
                  </a:lnTo>
                  <a:lnTo>
                    <a:pt x="9089479" y="1244600"/>
                  </a:lnTo>
                  <a:lnTo>
                    <a:pt x="9085402" y="1244600"/>
                  </a:lnTo>
                  <a:lnTo>
                    <a:pt x="9079840" y="1257300"/>
                  </a:lnTo>
                  <a:lnTo>
                    <a:pt x="9074137" y="1257300"/>
                  </a:lnTo>
                  <a:lnTo>
                    <a:pt x="9074823" y="1282700"/>
                  </a:lnTo>
                  <a:lnTo>
                    <a:pt x="9076245" y="1282700"/>
                  </a:lnTo>
                  <a:lnTo>
                    <a:pt x="9075877" y="1320800"/>
                  </a:lnTo>
                  <a:lnTo>
                    <a:pt x="9075229" y="1333500"/>
                  </a:lnTo>
                  <a:lnTo>
                    <a:pt x="9074963" y="1346200"/>
                  </a:lnTo>
                  <a:lnTo>
                    <a:pt x="9077300" y="1358900"/>
                  </a:lnTo>
                  <a:lnTo>
                    <a:pt x="9080462" y="1371600"/>
                  </a:lnTo>
                  <a:lnTo>
                    <a:pt x="9081249" y="1371600"/>
                  </a:lnTo>
                  <a:lnTo>
                    <a:pt x="9089161" y="1384300"/>
                  </a:lnTo>
                  <a:lnTo>
                    <a:pt x="9086786" y="1384300"/>
                  </a:lnTo>
                  <a:lnTo>
                    <a:pt x="9086786" y="1397000"/>
                  </a:lnTo>
                  <a:lnTo>
                    <a:pt x="9089161" y="1409700"/>
                  </a:lnTo>
                  <a:lnTo>
                    <a:pt x="9088374" y="1422400"/>
                  </a:lnTo>
                  <a:lnTo>
                    <a:pt x="9085643" y="1435100"/>
                  </a:lnTo>
                  <a:lnTo>
                    <a:pt x="9091117" y="1447800"/>
                  </a:lnTo>
                  <a:lnTo>
                    <a:pt x="9090152" y="1473200"/>
                  </a:lnTo>
                  <a:lnTo>
                    <a:pt x="9087104" y="1498600"/>
                  </a:lnTo>
                  <a:lnTo>
                    <a:pt x="9085999" y="1511300"/>
                  </a:lnTo>
                  <a:lnTo>
                    <a:pt x="9087739" y="1524000"/>
                  </a:lnTo>
                  <a:lnTo>
                    <a:pt x="9092819" y="1536700"/>
                  </a:lnTo>
                  <a:lnTo>
                    <a:pt x="9104973" y="1536700"/>
                  </a:lnTo>
                  <a:lnTo>
                    <a:pt x="9104973" y="524560"/>
                  </a:lnTo>
                  <a:lnTo>
                    <a:pt x="9100528" y="508000"/>
                  </a:lnTo>
                  <a:lnTo>
                    <a:pt x="9097670" y="508000"/>
                  </a:lnTo>
                  <a:lnTo>
                    <a:pt x="9095486" y="495300"/>
                  </a:lnTo>
                  <a:lnTo>
                    <a:pt x="9093911" y="495300"/>
                  </a:lnTo>
                  <a:lnTo>
                    <a:pt x="9095486" y="482600"/>
                  </a:lnTo>
                  <a:lnTo>
                    <a:pt x="9094699" y="469900"/>
                  </a:lnTo>
                  <a:lnTo>
                    <a:pt x="9093048" y="469900"/>
                  </a:lnTo>
                  <a:lnTo>
                    <a:pt x="9091041" y="457200"/>
                  </a:lnTo>
                  <a:lnTo>
                    <a:pt x="9089466" y="444500"/>
                  </a:lnTo>
                  <a:lnTo>
                    <a:pt x="9084412" y="444500"/>
                  </a:lnTo>
                  <a:lnTo>
                    <a:pt x="9080805" y="431800"/>
                  </a:lnTo>
                  <a:lnTo>
                    <a:pt x="9078087" y="419100"/>
                  </a:lnTo>
                  <a:lnTo>
                    <a:pt x="9075966" y="406400"/>
                  </a:lnTo>
                  <a:lnTo>
                    <a:pt x="9074137" y="406400"/>
                  </a:lnTo>
                  <a:lnTo>
                    <a:pt x="9072550" y="393700"/>
                  </a:lnTo>
                  <a:lnTo>
                    <a:pt x="9078887" y="381000"/>
                  </a:lnTo>
                  <a:lnTo>
                    <a:pt x="9077300" y="381000"/>
                  </a:lnTo>
                  <a:lnTo>
                    <a:pt x="9070213" y="368300"/>
                  </a:lnTo>
                  <a:lnTo>
                    <a:pt x="9069387" y="368300"/>
                  </a:lnTo>
                  <a:lnTo>
                    <a:pt x="9067813" y="342900"/>
                  </a:lnTo>
                  <a:lnTo>
                    <a:pt x="9065438" y="342900"/>
                  </a:lnTo>
                  <a:lnTo>
                    <a:pt x="9065438" y="1028700"/>
                  </a:lnTo>
                  <a:lnTo>
                    <a:pt x="9061577" y="1041400"/>
                  </a:lnTo>
                  <a:lnTo>
                    <a:pt x="9058326" y="1041400"/>
                  </a:lnTo>
                  <a:lnTo>
                    <a:pt x="9055646" y="1054100"/>
                  </a:lnTo>
                  <a:lnTo>
                    <a:pt x="9053576" y="1066800"/>
                  </a:lnTo>
                  <a:lnTo>
                    <a:pt x="9052789" y="1041400"/>
                  </a:lnTo>
                  <a:lnTo>
                    <a:pt x="9052230" y="1016000"/>
                  </a:lnTo>
                  <a:lnTo>
                    <a:pt x="9051988" y="1003300"/>
                  </a:lnTo>
                  <a:lnTo>
                    <a:pt x="9059901" y="1003300"/>
                  </a:lnTo>
                  <a:lnTo>
                    <a:pt x="9063063" y="1016000"/>
                  </a:lnTo>
                  <a:lnTo>
                    <a:pt x="9059901" y="1028700"/>
                  </a:lnTo>
                  <a:lnTo>
                    <a:pt x="9065438" y="1028700"/>
                  </a:lnTo>
                  <a:lnTo>
                    <a:pt x="9065438" y="342900"/>
                  </a:lnTo>
                  <a:lnTo>
                    <a:pt x="9060688" y="342900"/>
                  </a:lnTo>
                  <a:lnTo>
                    <a:pt x="9058656" y="330200"/>
                  </a:lnTo>
                  <a:lnTo>
                    <a:pt x="9059126" y="317500"/>
                  </a:lnTo>
                  <a:lnTo>
                    <a:pt x="9058326" y="304800"/>
                  </a:lnTo>
                  <a:lnTo>
                    <a:pt x="9049664" y="304800"/>
                  </a:lnTo>
                  <a:lnTo>
                    <a:pt x="9040724" y="292100"/>
                  </a:lnTo>
                  <a:lnTo>
                    <a:pt x="9032075" y="279400"/>
                  </a:lnTo>
                  <a:lnTo>
                    <a:pt x="9024315" y="279400"/>
                  </a:lnTo>
                  <a:lnTo>
                    <a:pt x="9029255" y="266700"/>
                  </a:lnTo>
                  <a:lnTo>
                    <a:pt x="9031834" y="266700"/>
                  </a:lnTo>
                  <a:lnTo>
                    <a:pt x="9034589" y="254000"/>
                  </a:lnTo>
                  <a:lnTo>
                    <a:pt x="9036177" y="241300"/>
                  </a:lnTo>
                  <a:lnTo>
                    <a:pt x="9026690" y="241300"/>
                  </a:lnTo>
                  <a:lnTo>
                    <a:pt x="9026690" y="228600"/>
                  </a:lnTo>
                  <a:lnTo>
                    <a:pt x="9034589" y="228600"/>
                  </a:lnTo>
                  <a:lnTo>
                    <a:pt x="9034589" y="215900"/>
                  </a:lnTo>
                  <a:lnTo>
                    <a:pt x="9029852" y="215900"/>
                  </a:lnTo>
                  <a:lnTo>
                    <a:pt x="9028582" y="203200"/>
                  </a:lnTo>
                  <a:lnTo>
                    <a:pt x="9027973" y="203200"/>
                  </a:lnTo>
                  <a:lnTo>
                    <a:pt x="9027516" y="177800"/>
                  </a:lnTo>
                  <a:lnTo>
                    <a:pt x="9013177" y="177800"/>
                  </a:lnTo>
                  <a:lnTo>
                    <a:pt x="9004643" y="165100"/>
                  </a:lnTo>
                  <a:lnTo>
                    <a:pt x="8999220" y="152400"/>
                  </a:lnTo>
                  <a:lnTo>
                    <a:pt x="8998217" y="152400"/>
                  </a:lnTo>
                  <a:lnTo>
                    <a:pt x="8998217" y="215900"/>
                  </a:lnTo>
                  <a:lnTo>
                    <a:pt x="8989327" y="209130"/>
                  </a:lnTo>
                  <a:lnTo>
                    <a:pt x="8989327" y="3416300"/>
                  </a:lnTo>
                  <a:lnTo>
                    <a:pt x="8985567" y="3429000"/>
                  </a:lnTo>
                  <a:lnTo>
                    <a:pt x="8979433" y="3441700"/>
                  </a:lnTo>
                  <a:lnTo>
                    <a:pt x="8969743" y="3441700"/>
                  </a:lnTo>
                  <a:lnTo>
                    <a:pt x="8966873" y="3429000"/>
                  </a:lnTo>
                  <a:lnTo>
                    <a:pt x="8971039" y="3416300"/>
                  </a:lnTo>
                  <a:lnTo>
                    <a:pt x="8989327" y="3416300"/>
                  </a:lnTo>
                  <a:lnTo>
                    <a:pt x="8989327" y="209130"/>
                  </a:lnTo>
                  <a:lnTo>
                    <a:pt x="8981554" y="203200"/>
                  </a:lnTo>
                  <a:lnTo>
                    <a:pt x="8979929" y="203200"/>
                  </a:lnTo>
                  <a:lnTo>
                    <a:pt x="8984094" y="177800"/>
                  </a:lnTo>
                  <a:lnTo>
                    <a:pt x="8984780" y="165100"/>
                  </a:lnTo>
                  <a:lnTo>
                    <a:pt x="8992108" y="177800"/>
                  </a:lnTo>
                  <a:lnTo>
                    <a:pt x="8995346" y="190500"/>
                  </a:lnTo>
                  <a:lnTo>
                    <a:pt x="8996680" y="203200"/>
                  </a:lnTo>
                  <a:lnTo>
                    <a:pt x="8998217" y="215900"/>
                  </a:lnTo>
                  <a:lnTo>
                    <a:pt x="8998217" y="152400"/>
                  </a:lnTo>
                  <a:lnTo>
                    <a:pt x="8991892" y="152400"/>
                  </a:lnTo>
                  <a:lnTo>
                    <a:pt x="8989517" y="139700"/>
                  </a:lnTo>
                  <a:lnTo>
                    <a:pt x="9001150" y="139700"/>
                  </a:lnTo>
                  <a:lnTo>
                    <a:pt x="9002966" y="114300"/>
                  </a:lnTo>
                  <a:lnTo>
                    <a:pt x="8993949" y="114300"/>
                  </a:lnTo>
                  <a:lnTo>
                    <a:pt x="8989022" y="88900"/>
                  </a:lnTo>
                  <a:lnTo>
                    <a:pt x="8983942" y="76200"/>
                  </a:lnTo>
                  <a:lnTo>
                    <a:pt x="8979217" y="63500"/>
                  </a:lnTo>
                  <a:lnTo>
                    <a:pt x="8974493" y="50800"/>
                  </a:lnTo>
                  <a:lnTo>
                    <a:pt x="8972118" y="63500"/>
                  </a:lnTo>
                  <a:lnTo>
                    <a:pt x="8956307" y="63500"/>
                  </a:lnTo>
                  <a:lnTo>
                    <a:pt x="8953487" y="38100"/>
                  </a:lnTo>
                  <a:lnTo>
                    <a:pt x="8953144" y="38100"/>
                  </a:lnTo>
                  <a:lnTo>
                    <a:pt x="8953144" y="114300"/>
                  </a:lnTo>
                  <a:lnTo>
                    <a:pt x="8952357" y="139700"/>
                  </a:lnTo>
                  <a:lnTo>
                    <a:pt x="8951557" y="127000"/>
                  </a:lnTo>
                  <a:lnTo>
                    <a:pt x="8949182" y="127000"/>
                  </a:lnTo>
                  <a:lnTo>
                    <a:pt x="8948395" y="114300"/>
                  </a:lnTo>
                  <a:lnTo>
                    <a:pt x="8953144" y="114300"/>
                  </a:lnTo>
                  <a:lnTo>
                    <a:pt x="8953144" y="38100"/>
                  </a:lnTo>
                  <a:lnTo>
                    <a:pt x="8943657" y="38100"/>
                  </a:lnTo>
                  <a:lnTo>
                    <a:pt x="8943657" y="76200"/>
                  </a:lnTo>
                  <a:lnTo>
                    <a:pt x="8941283" y="88900"/>
                  </a:lnTo>
                  <a:lnTo>
                    <a:pt x="8938908" y="88900"/>
                  </a:lnTo>
                  <a:lnTo>
                    <a:pt x="8938120" y="76200"/>
                  </a:lnTo>
                  <a:lnTo>
                    <a:pt x="8943657" y="76200"/>
                  </a:lnTo>
                  <a:lnTo>
                    <a:pt x="8943657" y="38100"/>
                  </a:lnTo>
                  <a:lnTo>
                    <a:pt x="8938958" y="38100"/>
                  </a:lnTo>
                  <a:lnTo>
                    <a:pt x="8934158" y="28549"/>
                  </a:lnTo>
                  <a:lnTo>
                    <a:pt x="8934158" y="3733800"/>
                  </a:lnTo>
                  <a:lnTo>
                    <a:pt x="8921153" y="3733800"/>
                  </a:lnTo>
                  <a:lnTo>
                    <a:pt x="8921153" y="3771900"/>
                  </a:lnTo>
                  <a:lnTo>
                    <a:pt x="8919134" y="3784600"/>
                  </a:lnTo>
                  <a:lnTo>
                    <a:pt x="8910256" y="3784600"/>
                  </a:lnTo>
                  <a:lnTo>
                    <a:pt x="8908555" y="3771900"/>
                  </a:lnTo>
                  <a:lnTo>
                    <a:pt x="8910574" y="3771900"/>
                  </a:lnTo>
                  <a:lnTo>
                    <a:pt x="8912809" y="3759200"/>
                  </a:lnTo>
                  <a:lnTo>
                    <a:pt x="8918359" y="3759200"/>
                  </a:lnTo>
                  <a:lnTo>
                    <a:pt x="8921013" y="3771900"/>
                  </a:lnTo>
                  <a:lnTo>
                    <a:pt x="8921153" y="3771900"/>
                  </a:lnTo>
                  <a:lnTo>
                    <a:pt x="8921153" y="3733800"/>
                  </a:lnTo>
                  <a:lnTo>
                    <a:pt x="8918346" y="3733800"/>
                  </a:lnTo>
                  <a:lnTo>
                    <a:pt x="8919934" y="3721100"/>
                  </a:lnTo>
                  <a:lnTo>
                    <a:pt x="8931859" y="3721100"/>
                  </a:lnTo>
                  <a:lnTo>
                    <a:pt x="8934158" y="3733800"/>
                  </a:lnTo>
                  <a:lnTo>
                    <a:pt x="8934158" y="28549"/>
                  </a:lnTo>
                  <a:lnTo>
                    <a:pt x="8932583" y="25400"/>
                  </a:lnTo>
                  <a:lnTo>
                    <a:pt x="8939695" y="25400"/>
                  </a:lnTo>
                  <a:lnTo>
                    <a:pt x="8927300" y="12700"/>
                  </a:lnTo>
                  <a:lnTo>
                    <a:pt x="8889086" y="12700"/>
                  </a:lnTo>
                  <a:lnTo>
                    <a:pt x="8889873" y="0"/>
                  </a:lnTo>
                  <a:lnTo>
                    <a:pt x="8845321" y="0"/>
                  </a:lnTo>
                  <a:lnTo>
                    <a:pt x="8845855" y="12700"/>
                  </a:lnTo>
                  <a:lnTo>
                    <a:pt x="8825027" y="12700"/>
                  </a:lnTo>
                  <a:lnTo>
                    <a:pt x="8825027" y="3632200"/>
                  </a:lnTo>
                  <a:lnTo>
                    <a:pt x="8825027" y="3644900"/>
                  </a:lnTo>
                  <a:lnTo>
                    <a:pt x="8823452" y="3644900"/>
                  </a:lnTo>
                  <a:lnTo>
                    <a:pt x="8819490" y="3657600"/>
                  </a:lnTo>
                  <a:lnTo>
                    <a:pt x="8824239" y="3632200"/>
                  </a:lnTo>
                  <a:lnTo>
                    <a:pt x="8825027" y="3632200"/>
                  </a:lnTo>
                  <a:lnTo>
                    <a:pt x="8825027" y="12700"/>
                  </a:lnTo>
                  <a:lnTo>
                    <a:pt x="8766200" y="12700"/>
                  </a:lnTo>
                  <a:lnTo>
                    <a:pt x="8766454" y="0"/>
                  </a:lnTo>
                  <a:lnTo>
                    <a:pt x="8726767" y="0"/>
                  </a:lnTo>
                  <a:lnTo>
                    <a:pt x="8727757" y="12700"/>
                  </a:lnTo>
                  <a:lnTo>
                    <a:pt x="8694547" y="12700"/>
                  </a:lnTo>
                  <a:lnTo>
                    <a:pt x="8695728" y="0"/>
                  </a:lnTo>
                  <a:lnTo>
                    <a:pt x="8654021" y="0"/>
                  </a:lnTo>
                  <a:lnTo>
                    <a:pt x="8654212" y="12700"/>
                  </a:lnTo>
                  <a:lnTo>
                    <a:pt x="8579879" y="12700"/>
                  </a:lnTo>
                  <a:lnTo>
                    <a:pt x="8577682" y="0"/>
                  </a:lnTo>
                  <a:lnTo>
                    <a:pt x="8543112" y="0"/>
                  </a:lnTo>
                  <a:lnTo>
                    <a:pt x="8542718" y="12700"/>
                  </a:lnTo>
                  <a:lnTo>
                    <a:pt x="8529269" y="12700"/>
                  </a:lnTo>
                  <a:lnTo>
                    <a:pt x="8529129" y="4483"/>
                  </a:lnTo>
                  <a:lnTo>
                    <a:pt x="8529129" y="5067300"/>
                  </a:lnTo>
                  <a:lnTo>
                    <a:pt x="8527186" y="5092700"/>
                  </a:lnTo>
                  <a:lnTo>
                    <a:pt x="8521548" y="5092700"/>
                  </a:lnTo>
                  <a:lnTo>
                    <a:pt x="8513458" y="5105400"/>
                  </a:lnTo>
                  <a:lnTo>
                    <a:pt x="8498751" y="5092700"/>
                  </a:lnTo>
                  <a:lnTo>
                    <a:pt x="8498421" y="5080000"/>
                  </a:lnTo>
                  <a:lnTo>
                    <a:pt x="8508784" y="5067300"/>
                  </a:lnTo>
                  <a:lnTo>
                    <a:pt x="8529129" y="5067300"/>
                  </a:lnTo>
                  <a:lnTo>
                    <a:pt x="8529129" y="4483"/>
                  </a:lnTo>
                  <a:lnTo>
                    <a:pt x="8529053" y="0"/>
                  </a:lnTo>
                  <a:lnTo>
                    <a:pt x="8503031" y="0"/>
                  </a:lnTo>
                  <a:lnTo>
                    <a:pt x="8502066" y="12700"/>
                  </a:lnTo>
                  <a:lnTo>
                    <a:pt x="8411438" y="12700"/>
                  </a:lnTo>
                  <a:lnTo>
                    <a:pt x="8411438" y="5232400"/>
                  </a:lnTo>
                  <a:lnTo>
                    <a:pt x="8408784" y="5245100"/>
                  </a:lnTo>
                  <a:lnTo>
                    <a:pt x="8392465" y="5245100"/>
                  </a:lnTo>
                  <a:lnTo>
                    <a:pt x="8394827" y="5232400"/>
                  </a:lnTo>
                  <a:lnTo>
                    <a:pt x="8411438" y="5232400"/>
                  </a:lnTo>
                  <a:lnTo>
                    <a:pt x="8411438" y="12700"/>
                  </a:lnTo>
                  <a:lnTo>
                    <a:pt x="8386927" y="12700"/>
                  </a:lnTo>
                  <a:lnTo>
                    <a:pt x="8386927" y="5435600"/>
                  </a:lnTo>
                  <a:lnTo>
                    <a:pt x="8386927" y="5448300"/>
                  </a:lnTo>
                  <a:lnTo>
                    <a:pt x="8380590" y="5448300"/>
                  </a:lnTo>
                  <a:lnTo>
                    <a:pt x="8382178" y="5435600"/>
                  </a:lnTo>
                  <a:lnTo>
                    <a:pt x="8386927" y="5435600"/>
                  </a:lnTo>
                  <a:lnTo>
                    <a:pt x="8386927" y="12700"/>
                  </a:lnTo>
                  <a:lnTo>
                    <a:pt x="8231137" y="12700"/>
                  </a:lnTo>
                  <a:lnTo>
                    <a:pt x="8229752" y="0"/>
                  </a:lnTo>
                  <a:lnTo>
                    <a:pt x="8220850" y="0"/>
                  </a:lnTo>
                  <a:lnTo>
                    <a:pt x="8219275" y="12700"/>
                  </a:lnTo>
                  <a:lnTo>
                    <a:pt x="8198612" y="12700"/>
                  </a:lnTo>
                  <a:lnTo>
                    <a:pt x="8199945" y="0"/>
                  </a:lnTo>
                  <a:lnTo>
                    <a:pt x="8153451" y="0"/>
                  </a:lnTo>
                  <a:lnTo>
                    <a:pt x="8151774" y="12700"/>
                  </a:lnTo>
                  <a:lnTo>
                    <a:pt x="8105394" y="12700"/>
                  </a:lnTo>
                  <a:lnTo>
                    <a:pt x="8102435" y="0"/>
                  </a:lnTo>
                  <a:lnTo>
                    <a:pt x="8087995" y="0"/>
                  </a:lnTo>
                  <a:lnTo>
                    <a:pt x="8086420" y="12700"/>
                  </a:lnTo>
                  <a:lnTo>
                    <a:pt x="7866177" y="12700"/>
                  </a:lnTo>
                  <a:lnTo>
                    <a:pt x="7866177" y="6311900"/>
                  </a:lnTo>
                  <a:lnTo>
                    <a:pt x="7864272" y="6324600"/>
                  </a:lnTo>
                  <a:lnTo>
                    <a:pt x="7865224" y="6311900"/>
                  </a:lnTo>
                  <a:lnTo>
                    <a:pt x="7866177" y="6311900"/>
                  </a:lnTo>
                  <a:lnTo>
                    <a:pt x="7866177" y="12700"/>
                  </a:lnTo>
                  <a:lnTo>
                    <a:pt x="0" y="12700"/>
                  </a:lnTo>
                  <a:lnTo>
                    <a:pt x="0" y="6845300"/>
                  </a:lnTo>
                  <a:lnTo>
                    <a:pt x="7461047" y="6845300"/>
                  </a:lnTo>
                  <a:lnTo>
                    <a:pt x="7492670" y="6819900"/>
                  </a:lnTo>
                  <a:lnTo>
                    <a:pt x="7523988" y="6781800"/>
                  </a:lnTo>
                  <a:lnTo>
                    <a:pt x="7554989" y="6743700"/>
                  </a:lnTo>
                  <a:lnTo>
                    <a:pt x="7585672" y="6705600"/>
                  </a:lnTo>
                  <a:lnTo>
                    <a:pt x="7616037" y="6667500"/>
                  </a:lnTo>
                  <a:lnTo>
                    <a:pt x="7646098" y="6629400"/>
                  </a:lnTo>
                  <a:lnTo>
                    <a:pt x="7653604" y="6629400"/>
                  </a:lnTo>
                  <a:lnTo>
                    <a:pt x="7657401" y="6616700"/>
                  </a:lnTo>
                  <a:lnTo>
                    <a:pt x="7664996" y="6604000"/>
                  </a:lnTo>
                  <a:lnTo>
                    <a:pt x="7674483" y="6604000"/>
                  </a:lnTo>
                  <a:lnTo>
                    <a:pt x="7675435" y="6591300"/>
                  </a:lnTo>
                  <a:lnTo>
                    <a:pt x="7684541" y="6578600"/>
                  </a:lnTo>
                  <a:lnTo>
                    <a:pt x="7711491" y="6540500"/>
                  </a:lnTo>
                  <a:lnTo>
                    <a:pt x="7725727" y="6540500"/>
                  </a:lnTo>
                  <a:lnTo>
                    <a:pt x="7725727" y="6527800"/>
                  </a:lnTo>
                  <a:lnTo>
                    <a:pt x="7726680" y="6527800"/>
                  </a:lnTo>
                  <a:lnTo>
                    <a:pt x="7727620" y="6515100"/>
                  </a:lnTo>
                  <a:lnTo>
                    <a:pt x="7749451" y="6489700"/>
                  </a:lnTo>
                  <a:lnTo>
                    <a:pt x="7751343" y="6489700"/>
                  </a:lnTo>
                  <a:lnTo>
                    <a:pt x="7753248" y="6477000"/>
                  </a:lnTo>
                  <a:lnTo>
                    <a:pt x="7761783" y="6477000"/>
                  </a:lnTo>
                  <a:lnTo>
                    <a:pt x="7766532" y="6464300"/>
                  </a:lnTo>
                  <a:lnTo>
                    <a:pt x="7770330" y="6464300"/>
                  </a:lnTo>
                  <a:lnTo>
                    <a:pt x="7771282" y="6451600"/>
                  </a:lnTo>
                  <a:lnTo>
                    <a:pt x="7790256" y="6451600"/>
                  </a:lnTo>
                  <a:lnTo>
                    <a:pt x="7794396" y="6438900"/>
                  </a:lnTo>
                  <a:lnTo>
                    <a:pt x="7812278" y="6413500"/>
                  </a:lnTo>
                  <a:lnTo>
                    <a:pt x="7815885" y="6413500"/>
                  </a:lnTo>
                  <a:lnTo>
                    <a:pt x="7830642" y="6400800"/>
                  </a:lnTo>
                  <a:lnTo>
                    <a:pt x="7841501" y="6388100"/>
                  </a:lnTo>
                  <a:lnTo>
                    <a:pt x="7847368" y="6375400"/>
                  </a:lnTo>
                  <a:lnTo>
                    <a:pt x="7847190" y="6362700"/>
                  </a:lnTo>
                  <a:lnTo>
                    <a:pt x="7862125" y="6350000"/>
                  </a:lnTo>
                  <a:lnTo>
                    <a:pt x="7874203" y="6350000"/>
                  </a:lnTo>
                  <a:lnTo>
                    <a:pt x="7881290" y="6324600"/>
                  </a:lnTo>
                  <a:lnTo>
                    <a:pt x="7881277" y="6311900"/>
                  </a:lnTo>
                  <a:lnTo>
                    <a:pt x="7892872" y="6311900"/>
                  </a:lnTo>
                  <a:lnTo>
                    <a:pt x="7902372" y="6299200"/>
                  </a:lnTo>
                  <a:lnTo>
                    <a:pt x="7910309" y="6286500"/>
                  </a:lnTo>
                  <a:lnTo>
                    <a:pt x="7917180" y="6273800"/>
                  </a:lnTo>
                  <a:lnTo>
                    <a:pt x="7929042" y="6273800"/>
                  </a:lnTo>
                  <a:lnTo>
                    <a:pt x="7930629" y="6261100"/>
                  </a:lnTo>
                  <a:lnTo>
                    <a:pt x="7935290" y="6261100"/>
                  </a:lnTo>
                  <a:lnTo>
                    <a:pt x="7938236" y="6248400"/>
                  </a:lnTo>
                  <a:lnTo>
                    <a:pt x="7940751" y="6248400"/>
                  </a:lnTo>
                  <a:lnTo>
                    <a:pt x="7944866" y="6223000"/>
                  </a:lnTo>
                  <a:lnTo>
                    <a:pt x="7959090" y="6223000"/>
                  </a:lnTo>
                  <a:lnTo>
                    <a:pt x="7958302" y="6210300"/>
                  </a:lnTo>
                  <a:lnTo>
                    <a:pt x="7959090" y="6210300"/>
                  </a:lnTo>
                  <a:lnTo>
                    <a:pt x="7964665" y="6197600"/>
                  </a:lnTo>
                  <a:lnTo>
                    <a:pt x="7972247" y="6197600"/>
                  </a:lnTo>
                  <a:lnTo>
                    <a:pt x="7980553" y="6184900"/>
                  </a:lnTo>
                  <a:lnTo>
                    <a:pt x="7988351" y="6184900"/>
                  </a:lnTo>
                  <a:lnTo>
                    <a:pt x="7990446" y="6172200"/>
                  </a:lnTo>
                  <a:lnTo>
                    <a:pt x="7992250" y="6159500"/>
                  </a:lnTo>
                  <a:lnTo>
                    <a:pt x="7993888" y="6146800"/>
                  </a:lnTo>
                  <a:lnTo>
                    <a:pt x="8006550" y="6146800"/>
                  </a:lnTo>
                  <a:lnTo>
                    <a:pt x="8007337" y="6134100"/>
                  </a:lnTo>
                  <a:lnTo>
                    <a:pt x="8011579" y="6134100"/>
                  </a:lnTo>
                  <a:lnTo>
                    <a:pt x="8013446" y="6121400"/>
                  </a:lnTo>
                  <a:lnTo>
                    <a:pt x="8019986" y="6121400"/>
                  </a:lnTo>
                  <a:lnTo>
                    <a:pt x="8017611" y="6108700"/>
                  </a:lnTo>
                  <a:lnTo>
                    <a:pt x="8029473" y="6108700"/>
                  </a:lnTo>
                  <a:lnTo>
                    <a:pt x="8035010" y="6096000"/>
                  </a:lnTo>
                  <a:lnTo>
                    <a:pt x="8031848" y="6096000"/>
                  </a:lnTo>
                  <a:lnTo>
                    <a:pt x="8035798" y="6083300"/>
                  </a:lnTo>
                  <a:lnTo>
                    <a:pt x="8050035" y="6083300"/>
                  </a:lnTo>
                  <a:lnTo>
                    <a:pt x="8050035" y="6070600"/>
                  </a:lnTo>
                  <a:lnTo>
                    <a:pt x="8053984" y="6057900"/>
                  </a:lnTo>
                  <a:lnTo>
                    <a:pt x="8063941" y="6057900"/>
                  </a:lnTo>
                  <a:lnTo>
                    <a:pt x="8067434" y="6045200"/>
                  </a:lnTo>
                  <a:lnTo>
                    <a:pt x="8069021" y="6032500"/>
                  </a:lnTo>
                  <a:lnTo>
                    <a:pt x="8072183" y="6045200"/>
                  </a:lnTo>
                  <a:lnTo>
                    <a:pt x="8073758" y="6032500"/>
                  </a:lnTo>
                  <a:lnTo>
                    <a:pt x="8078800" y="6032500"/>
                  </a:lnTo>
                  <a:lnTo>
                    <a:pt x="8081442" y="6019800"/>
                  </a:lnTo>
                  <a:lnTo>
                    <a:pt x="8097482" y="6019800"/>
                  </a:lnTo>
                  <a:lnTo>
                    <a:pt x="8100644" y="6007100"/>
                  </a:lnTo>
                  <a:lnTo>
                    <a:pt x="8099857" y="5994400"/>
                  </a:lnTo>
                  <a:lnTo>
                    <a:pt x="8105394" y="5994400"/>
                  </a:lnTo>
                  <a:lnTo>
                    <a:pt x="8113801" y="5969000"/>
                  </a:lnTo>
                  <a:lnTo>
                    <a:pt x="8143646" y="5918200"/>
                  </a:lnTo>
                  <a:lnTo>
                    <a:pt x="8152054" y="5892800"/>
                  </a:lnTo>
                  <a:lnTo>
                    <a:pt x="8159394" y="5880100"/>
                  </a:lnTo>
                  <a:lnTo>
                    <a:pt x="8165693" y="5867400"/>
                  </a:lnTo>
                  <a:lnTo>
                    <a:pt x="8180527" y="5867400"/>
                  </a:lnTo>
                  <a:lnTo>
                    <a:pt x="8179968" y="5842000"/>
                  </a:lnTo>
                  <a:lnTo>
                    <a:pt x="8178444" y="5829300"/>
                  </a:lnTo>
                  <a:lnTo>
                    <a:pt x="8177962" y="5816600"/>
                  </a:lnTo>
                  <a:lnTo>
                    <a:pt x="8180527" y="5803900"/>
                  </a:lnTo>
                  <a:lnTo>
                    <a:pt x="8193176" y="5803900"/>
                  </a:lnTo>
                  <a:lnTo>
                    <a:pt x="8193176" y="5791200"/>
                  </a:lnTo>
                  <a:lnTo>
                    <a:pt x="8209483" y="5791200"/>
                  </a:lnTo>
                  <a:lnTo>
                    <a:pt x="8216189" y="5778500"/>
                  </a:lnTo>
                  <a:lnTo>
                    <a:pt x="8231137" y="5778500"/>
                  </a:lnTo>
                  <a:lnTo>
                    <a:pt x="8235023" y="5765800"/>
                  </a:lnTo>
                  <a:lnTo>
                    <a:pt x="8237360" y="5753100"/>
                  </a:lnTo>
                  <a:lnTo>
                    <a:pt x="8240141" y="5740400"/>
                  </a:lnTo>
                  <a:lnTo>
                    <a:pt x="8245373" y="5727700"/>
                  </a:lnTo>
                  <a:lnTo>
                    <a:pt x="8260397" y="5727700"/>
                  </a:lnTo>
                  <a:lnTo>
                    <a:pt x="8260397" y="5715000"/>
                  </a:lnTo>
                  <a:lnTo>
                    <a:pt x="8262760" y="5702300"/>
                  </a:lnTo>
                  <a:lnTo>
                    <a:pt x="8269097" y="5702300"/>
                  </a:lnTo>
                  <a:lnTo>
                    <a:pt x="8274901" y="5676900"/>
                  </a:lnTo>
                  <a:lnTo>
                    <a:pt x="8279968" y="5664200"/>
                  </a:lnTo>
                  <a:lnTo>
                    <a:pt x="8285327" y="5664200"/>
                  </a:lnTo>
                  <a:lnTo>
                    <a:pt x="8292020" y="5638800"/>
                  </a:lnTo>
                  <a:lnTo>
                    <a:pt x="8284692" y="5638800"/>
                  </a:lnTo>
                  <a:lnTo>
                    <a:pt x="8281454" y="5626100"/>
                  </a:lnTo>
                  <a:lnTo>
                    <a:pt x="8280120" y="5613400"/>
                  </a:lnTo>
                  <a:lnTo>
                    <a:pt x="8278584" y="5600700"/>
                  </a:lnTo>
                  <a:lnTo>
                    <a:pt x="8303438" y="5600700"/>
                  </a:lnTo>
                  <a:lnTo>
                    <a:pt x="8305355" y="5588000"/>
                  </a:lnTo>
                  <a:lnTo>
                    <a:pt x="8316303" y="5575300"/>
                  </a:lnTo>
                  <a:lnTo>
                    <a:pt x="8319706" y="5575300"/>
                  </a:lnTo>
                  <a:lnTo>
                    <a:pt x="8323351" y="5562600"/>
                  </a:lnTo>
                  <a:lnTo>
                    <a:pt x="8329295" y="5549900"/>
                  </a:lnTo>
                  <a:lnTo>
                    <a:pt x="8344433" y="5549900"/>
                  </a:lnTo>
                  <a:lnTo>
                    <a:pt x="8346491" y="5537200"/>
                  </a:lnTo>
                  <a:lnTo>
                    <a:pt x="8347811" y="5537200"/>
                  </a:lnTo>
                  <a:lnTo>
                    <a:pt x="8350542" y="5524500"/>
                  </a:lnTo>
                  <a:lnTo>
                    <a:pt x="8357070" y="5511800"/>
                  </a:lnTo>
                  <a:lnTo>
                    <a:pt x="8362404" y="5511800"/>
                  </a:lnTo>
                  <a:lnTo>
                    <a:pt x="8369528" y="5486400"/>
                  </a:lnTo>
                  <a:lnTo>
                    <a:pt x="8374710" y="5486400"/>
                  </a:lnTo>
                  <a:lnTo>
                    <a:pt x="8379612" y="5473700"/>
                  </a:lnTo>
                  <a:lnTo>
                    <a:pt x="8384210" y="5461000"/>
                  </a:lnTo>
                  <a:lnTo>
                    <a:pt x="8388502" y="5448300"/>
                  </a:lnTo>
                  <a:lnTo>
                    <a:pt x="8396414" y="5448300"/>
                  </a:lnTo>
                  <a:lnTo>
                    <a:pt x="8397202" y="5435600"/>
                  </a:lnTo>
                  <a:lnTo>
                    <a:pt x="8401952" y="5435600"/>
                  </a:lnTo>
                  <a:lnTo>
                    <a:pt x="8409584" y="5422900"/>
                  </a:lnTo>
                  <a:lnTo>
                    <a:pt x="8413013" y="5410200"/>
                  </a:lnTo>
                  <a:lnTo>
                    <a:pt x="8415858" y="5384800"/>
                  </a:lnTo>
                  <a:lnTo>
                    <a:pt x="8420925" y="5372100"/>
                  </a:lnTo>
                  <a:lnTo>
                    <a:pt x="8428838" y="5372100"/>
                  </a:lnTo>
                  <a:lnTo>
                    <a:pt x="8429625" y="5359400"/>
                  </a:lnTo>
                  <a:lnTo>
                    <a:pt x="8434375" y="5359400"/>
                  </a:lnTo>
                  <a:lnTo>
                    <a:pt x="8437588" y="5346700"/>
                  </a:lnTo>
                  <a:lnTo>
                    <a:pt x="8438528" y="5346700"/>
                  </a:lnTo>
                  <a:lnTo>
                    <a:pt x="8439163" y="5334000"/>
                  </a:lnTo>
                  <a:lnTo>
                    <a:pt x="8440699" y="5334000"/>
                  </a:lnTo>
                  <a:lnTo>
                    <a:pt x="8440699" y="5321300"/>
                  </a:lnTo>
                  <a:lnTo>
                    <a:pt x="8454136" y="5321300"/>
                  </a:lnTo>
                  <a:lnTo>
                    <a:pt x="8458886" y="5308600"/>
                  </a:lnTo>
                  <a:lnTo>
                    <a:pt x="8457311" y="5295900"/>
                  </a:lnTo>
                  <a:lnTo>
                    <a:pt x="8459673" y="5295900"/>
                  </a:lnTo>
                  <a:lnTo>
                    <a:pt x="8461261" y="5283200"/>
                  </a:lnTo>
                  <a:lnTo>
                    <a:pt x="8450186" y="5283200"/>
                  </a:lnTo>
                  <a:lnTo>
                    <a:pt x="8465109" y="5270500"/>
                  </a:lnTo>
                  <a:lnTo>
                    <a:pt x="8474113" y="5257800"/>
                  </a:lnTo>
                  <a:lnTo>
                    <a:pt x="8482216" y="5245100"/>
                  </a:lnTo>
                  <a:lnTo>
                    <a:pt x="8494471" y="5232400"/>
                  </a:lnTo>
                  <a:lnTo>
                    <a:pt x="8495360" y="5219700"/>
                  </a:lnTo>
                  <a:lnTo>
                    <a:pt x="8491804" y="5219700"/>
                  </a:lnTo>
                  <a:lnTo>
                    <a:pt x="8494471" y="5207000"/>
                  </a:lnTo>
                  <a:lnTo>
                    <a:pt x="8497456" y="5194300"/>
                  </a:lnTo>
                  <a:lnTo>
                    <a:pt x="8517547" y="5194300"/>
                  </a:lnTo>
                  <a:lnTo>
                    <a:pt x="8522246" y="5181600"/>
                  </a:lnTo>
                  <a:lnTo>
                    <a:pt x="8524138" y="5181600"/>
                  </a:lnTo>
                  <a:lnTo>
                    <a:pt x="8518982" y="5168900"/>
                  </a:lnTo>
                  <a:lnTo>
                    <a:pt x="8510206" y="5181600"/>
                  </a:lnTo>
                  <a:lnTo>
                    <a:pt x="8487296" y="5181600"/>
                  </a:lnTo>
                  <a:lnTo>
                    <a:pt x="8483397" y="5168900"/>
                  </a:lnTo>
                  <a:lnTo>
                    <a:pt x="8485429" y="5156200"/>
                  </a:lnTo>
                  <a:lnTo>
                    <a:pt x="8493087" y="5156200"/>
                  </a:lnTo>
                  <a:lnTo>
                    <a:pt x="8501634" y="5143500"/>
                  </a:lnTo>
                  <a:lnTo>
                    <a:pt x="8506333" y="5143500"/>
                  </a:lnTo>
                  <a:lnTo>
                    <a:pt x="8510270" y="5130800"/>
                  </a:lnTo>
                  <a:lnTo>
                    <a:pt x="8502383" y="5130800"/>
                  </a:lnTo>
                  <a:lnTo>
                    <a:pt x="8503958" y="5118100"/>
                  </a:lnTo>
                  <a:lnTo>
                    <a:pt x="8514245" y="5118100"/>
                  </a:lnTo>
                  <a:lnTo>
                    <a:pt x="8514245" y="5122926"/>
                  </a:lnTo>
                  <a:lnTo>
                    <a:pt x="8515452" y="5118100"/>
                  </a:lnTo>
                  <a:lnTo>
                    <a:pt x="8522945" y="5118100"/>
                  </a:lnTo>
                  <a:lnTo>
                    <a:pt x="8529269" y="5130800"/>
                  </a:lnTo>
                  <a:lnTo>
                    <a:pt x="8538756" y="5130800"/>
                  </a:lnTo>
                  <a:lnTo>
                    <a:pt x="8545043" y="5118100"/>
                  </a:lnTo>
                  <a:lnTo>
                    <a:pt x="8550516" y="5105400"/>
                  </a:lnTo>
                  <a:lnTo>
                    <a:pt x="8552878" y="5092700"/>
                  </a:lnTo>
                  <a:lnTo>
                    <a:pt x="8549830" y="5067300"/>
                  </a:lnTo>
                  <a:lnTo>
                    <a:pt x="8563978" y="5067300"/>
                  </a:lnTo>
                  <a:lnTo>
                    <a:pt x="8571078" y="5054600"/>
                  </a:lnTo>
                  <a:lnTo>
                    <a:pt x="8575078" y="5029200"/>
                  </a:lnTo>
                  <a:lnTo>
                    <a:pt x="8579879" y="5016500"/>
                  </a:lnTo>
                  <a:lnTo>
                    <a:pt x="8583905" y="5016500"/>
                  </a:lnTo>
                  <a:lnTo>
                    <a:pt x="8591664" y="5003800"/>
                  </a:lnTo>
                  <a:lnTo>
                    <a:pt x="8595703" y="4991100"/>
                  </a:lnTo>
                  <a:lnTo>
                    <a:pt x="8596185" y="4991100"/>
                  </a:lnTo>
                  <a:lnTo>
                    <a:pt x="8596033" y="4978400"/>
                  </a:lnTo>
                  <a:lnTo>
                    <a:pt x="8601227" y="4978400"/>
                  </a:lnTo>
                  <a:lnTo>
                    <a:pt x="8601227" y="4965700"/>
                  </a:lnTo>
                  <a:lnTo>
                    <a:pt x="8609139" y="4965700"/>
                  </a:lnTo>
                  <a:lnTo>
                    <a:pt x="8609139" y="4953000"/>
                  </a:lnTo>
                  <a:lnTo>
                    <a:pt x="8612543" y="4953000"/>
                  </a:lnTo>
                  <a:lnTo>
                    <a:pt x="8616366" y="4927600"/>
                  </a:lnTo>
                  <a:lnTo>
                    <a:pt x="8621001" y="4927600"/>
                  </a:lnTo>
                  <a:lnTo>
                    <a:pt x="8622589" y="4914900"/>
                  </a:lnTo>
                  <a:lnTo>
                    <a:pt x="8628126" y="4927600"/>
                  </a:lnTo>
                  <a:lnTo>
                    <a:pt x="8629701" y="4914900"/>
                  </a:lnTo>
                  <a:lnTo>
                    <a:pt x="8629701" y="4902200"/>
                  </a:lnTo>
                  <a:lnTo>
                    <a:pt x="8633943" y="4902200"/>
                  </a:lnTo>
                  <a:lnTo>
                    <a:pt x="8635733" y="4889500"/>
                  </a:lnTo>
                  <a:lnTo>
                    <a:pt x="8634705" y="4889500"/>
                  </a:lnTo>
                  <a:lnTo>
                    <a:pt x="8630488" y="4876800"/>
                  </a:lnTo>
                  <a:lnTo>
                    <a:pt x="8648738" y="4864100"/>
                  </a:lnTo>
                  <a:lnTo>
                    <a:pt x="8660841" y="4838700"/>
                  </a:lnTo>
                  <a:lnTo>
                    <a:pt x="8666861" y="4800600"/>
                  </a:lnTo>
                  <a:lnTo>
                    <a:pt x="8666874" y="4775200"/>
                  </a:lnTo>
                  <a:lnTo>
                    <a:pt x="8674697" y="4775200"/>
                  </a:lnTo>
                  <a:lnTo>
                    <a:pt x="8683777" y="4762500"/>
                  </a:lnTo>
                  <a:lnTo>
                    <a:pt x="8692109" y="4749800"/>
                  </a:lnTo>
                  <a:lnTo>
                    <a:pt x="8697709" y="4737100"/>
                  </a:lnTo>
                  <a:lnTo>
                    <a:pt x="8698039" y="4737100"/>
                  </a:lnTo>
                  <a:lnTo>
                    <a:pt x="8696820" y="4724400"/>
                  </a:lnTo>
                  <a:lnTo>
                    <a:pt x="8696046" y="4711700"/>
                  </a:lnTo>
                  <a:lnTo>
                    <a:pt x="8708834" y="4711700"/>
                  </a:lnTo>
                  <a:lnTo>
                    <a:pt x="8714321" y="4699000"/>
                  </a:lnTo>
                  <a:lnTo>
                    <a:pt x="8718613" y="4699000"/>
                  </a:lnTo>
                  <a:lnTo>
                    <a:pt x="8726183" y="4686300"/>
                  </a:lnTo>
                  <a:lnTo>
                    <a:pt x="8729713" y="4673600"/>
                  </a:lnTo>
                  <a:lnTo>
                    <a:pt x="8736190" y="4635500"/>
                  </a:lnTo>
                  <a:lnTo>
                    <a:pt x="8739619" y="4622800"/>
                  </a:lnTo>
                  <a:lnTo>
                    <a:pt x="8745156" y="4622800"/>
                  </a:lnTo>
                  <a:lnTo>
                    <a:pt x="8746896" y="4610100"/>
                  </a:lnTo>
                  <a:lnTo>
                    <a:pt x="8744864" y="4610100"/>
                  </a:lnTo>
                  <a:lnTo>
                    <a:pt x="8744153" y="4597400"/>
                  </a:lnTo>
                  <a:lnTo>
                    <a:pt x="8752281" y="4597400"/>
                  </a:lnTo>
                  <a:lnTo>
                    <a:pt x="8751481" y="4584700"/>
                  </a:lnTo>
                  <a:lnTo>
                    <a:pt x="8758606" y="4584700"/>
                  </a:lnTo>
                  <a:lnTo>
                    <a:pt x="8759393" y="4572000"/>
                  </a:lnTo>
                  <a:lnTo>
                    <a:pt x="8764778" y="4559300"/>
                  </a:lnTo>
                  <a:lnTo>
                    <a:pt x="8773185" y="4533900"/>
                  </a:lnTo>
                  <a:lnTo>
                    <a:pt x="8776792" y="4521200"/>
                  </a:lnTo>
                  <a:lnTo>
                    <a:pt x="8791092" y="4470400"/>
                  </a:lnTo>
                  <a:lnTo>
                    <a:pt x="8804567" y="4419600"/>
                  </a:lnTo>
                  <a:lnTo>
                    <a:pt x="8819388" y="4381500"/>
                  </a:lnTo>
                  <a:lnTo>
                    <a:pt x="8837689" y="4330700"/>
                  </a:lnTo>
                  <a:lnTo>
                    <a:pt x="8833726" y="4330700"/>
                  </a:lnTo>
                  <a:lnTo>
                    <a:pt x="8832151" y="4318000"/>
                  </a:lnTo>
                  <a:lnTo>
                    <a:pt x="8817915" y="4318000"/>
                  </a:lnTo>
                  <a:lnTo>
                    <a:pt x="8817915" y="4305300"/>
                  </a:lnTo>
                  <a:lnTo>
                    <a:pt x="8823147" y="4305300"/>
                  </a:lnTo>
                  <a:lnTo>
                    <a:pt x="8824239" y="4292600"/>
                  </a:lnTo>
                  <a:lnTo>
                    <a:pt x="8824138" y="4279900"/>
                  </a:lnTo>
                  <a:lnTo>
                    <a:pt x="8825827" y="4292600"/>
                  </a:lnTo>
                  <a:lnTo>
                    <a:pt x="8837143" y="4292600"/>
                  </a:lnTo>
                  <a:lnTo>
                    <a:pt x="8841842" y="4279900"/>
                  </a:lnTo>
                  <a:lnTo>
                    <a:pt x="8852713" y="4279900"/>
                  </a:lnTo>
                  <a:lnTo>
                    <a:pt x="8857463" y="4254500"/>
                  </a:lnTo>
                  <a:lnTo>
                    <a:pt x="8864676" y="4241800"/>
                  </a:lnTo>
                  <a:lnTo>
                    <a:pt x="8872614" y="4216400"/>
                  </a:lnTo>
                  <a:lnTo>
                    <a:pt x="8879599" y="4191000"/>
                  </a:lnTo>
                  <a:lnTo>
                    <a:pt x="8883358" y="4178300"/>
                  </a:lnTo>
                  <a:lnTo>
                    <a:pt x="8892248" y="4127500"/>
                  </a:lnTo>
                  <a:lnTo>
                    <a:pt x="8894623" y="4127500"/>
                  </a:lnTo>
                  <a:lnTo>
                    <a:pt x="8899373" y="4114800"/>
                  </a:lnTo>
                  <a:lnTo>
                    <a:pt x="8900947" y="4114800"/>
                  </a:lnTo>
                  <a:lnTo>
                    <a:pt x="8906218" y="4089400"/>
                  </a:lnTo>
                  <a:lnTo>
                    <a:pt x="8911031" y="4089400"/>
                  </a:lnTo>
                  <a:lnTo>
                    <a:pt x="8914955" y="4064000"/>
                  </a:lnTo>
                  <a:lnTo>
                    <a:pt x="8917559" y="4064000"/>
                  </a:lnTo>
                  <a:lnTo>
                    <a:pt x="8918346" y="4051300"/>
                  </a:lnTo>
                  <a:lnTo>
                    <a:pt x="8913597" y="4064000"/>
                  </a:lnTo>
                  <a:lnTo>
                    <a:pt x="8912809" y="4051300"/>
                  </a:lnTo>
                  <a:lnTo>
                    <a:pt x="8912212" y="4038600"/>
                  </a:lnTo>
                  <a:lnTo>
                    <a:pt x="8911704" y="4025900"/>
                  </a:lnTo>
                  <a:lnTo>
                    <a:pt x="8903665" y="4025900"/>
                  </a:lnTo>
                  <a:lnTo>
                    <a:pt x="8900160" y="4038600"/>
                  </a:lnTo>
                  <a:lnTo>
                    <a:pt x="8896058" y="4051300"/>
                  </a:lnTo>
                  <a:lnTo>
                    <a:pt x="8889809" y="4051300"/>
                  </a:lnTo>
                  <a:lnTo>
                    <a:pt x="8885212" y="4025900"/>
                  </a:lnTo>
                  <a:lnTo>
                    <a:pt x="8885136" y="4013200"/>
                  </a:lnTo>
                  <a:lnTo>
                    <a:pt x="8885923" y="4000500"/>
                  </a:lnTo>
                  <a:lnTo>
                    <a:pt x="8893835" y="4000500"/>
                  </a:lnTo>
                  <a:lnTo>
                    <a:pt x="8894623" y="3987800"/>
                  </a:lnTo>
                  <a:lnTo>
                    <a:pt x="8900160" y="4000500"/>
                  </a:lnTo>
                  <a:lnTo>
                    <a:pt x="8900160" y="3987800"/>
                  </a:lnTo>
                  <a:lnTo>
                    <a:pt x="8902624" y="3987800"/>
                  </a:lnTo>
                  <a:lnTo>
                    <a:pt x="8903386" y="3975100"/>
                  </a:lnTo>
                  <a:lnTo>
                    <a:pt x="8906485" y="3962400"/>
                  </a:lnTo>
                  <a:lnTo>
                    <a:pt x="8918346" y="3962400"/>
                  </a:lnTo>
                  <a:lnTo>
                    <a:pt x="8923884" y="3949700"/>
                  </a:lnTo>
                  <a:lnTo>
                    <a:pt x="8929421" y="3949700"/>
                  </a:lnTo>
                  <a:lnTo>
                    <a:pt x="8934958" y="3937000"/>
                  </a:lnTo>
                  <a:lnTo>
                    <a:pt x="8936533" y="3924300"/>
                  </a:lnTo>
                  <a:lnTo>
                    <a:pt x="8942210" y="3924300"/>
                  </a:lnTo>
                  <a:lnTo>
                    <a:pt x="8944546" y="3911600"/>
                  </a:lnTo>
                  <a:lnTo>
                    <a:pt x="8946439" y="3898900"/>
                  </a:lnTo>
                  <a:lnTo>
                    <a:pt x="8950769" y="3886200"/>
                  </a:lnTo>
                  <a:lnTo>
                    <a:pt x="8957094" y="3886200"/>
                  </a:lnTo>
                  <a:lnTo>
                    <a:pt x="8958682" y="3873500"/>
                  </a:lnTo>
                  <a:lnTo>
                    <a:pt x="8962784" y="3848100"/>
                  </a:lnTo>
                  <a:lnTo>
                    <a:pt x="8963622" y="3835400"/>
                  </a:lnTo>
                  <a:lnTo>
                    <a:pt x="8963571" y="3822700"/>
                  </a:lnTo>
                  <a:lnTo>
                    <a:pt x="8965006" y="3810000"/>
                  </a:lnTo>
                  <a:lnTo>
                    <a:pt x="8966581" y="3797300"/>
                  </a:lnTo>
                  <a:lnTo>
                    <a:pt x="8975280" y="3797300"/>
                  </a:lnTo>
                  <a:lnTo>
                    <a:pt x="8977376" y="3784600"/>
                  </a:lnTo>
                  <a:lnTo>
                    <a:pt x="8981580" y="3771900"/>
                  </a:lnTo>
                  <a:lnTo>
                    <a:pt x="8983396" y="3759200"/>
                  </a:lnTo>
                  <a:lnTo>
                    <a:pt x="8987053" y="3746500"/>
                  </a:lnTo>
                  <a:lnTo>
                    <a:pt x="8988425" y="3733800"/>
                  </a:lnTo>
                  <a:lnTo>
                    <a:pt x="8991194" y="3721100"/>
                  </a:lnTo>
                  <a:lnTo>
                    <a:pt x="8993480" y="3695700"/>
                  </a:lnTo>
                  <a:lnTo>
                    <a:pt x="8991625" y="3695700"/>
                  </a:lnTo>
                  <a:lnTo>
                    <a:pt x="8988133" y="3683000"/>
                  </a:lnTo>
                  <a:lnTo>
                    <a:pt x="8986139" y="3670300"/>
                  </a:lnTo>
                  <a:lnTo>
                    <a:pt x="8988730" y="3657600"/>
                  </a:lnTo>
                  <a:lnTo>
                    <a:pt x="8975611" y="3670300"/>
                  </a:lnTo>
                  <a:lnTo>
                    <a:pt x="8968562" y="3670300"/>
                  </a:lnTo>
                  <a:lnTo>
                    <a:pt x="8962707" y="3683000"/>
                  </a:lnTo>
                  <a:lnTo>
                    <a:pt x="8953144" y="3695700"/>
                  </a:lnTo>
                  <a:lnTo>
                    <a:pt x="8945905" y="3683000"/>
                  </a:lnTo>
                  <a:lnTo>
                    <a:pt x="8943848" y="3670300"/>
                  </a:lnTo>
                  <a:lnTo>
                    <a:pt x="8946248" y="3657600"/>
                  </a:lnTo>
                  <a:lnTo>
                    <a:pt x="8952357" y="3632200"/>
                  </a:lnTo>
                  <a:lnTo>
                    <a:pt x="8961450" y="3644900"/>
                  </a:lnTo>
                  <a:lnTo>
                    <a:pt x="8993480" y="3644900"/>
                  </a:lnTo>
                  <a:lnTo>
                    <a:pt x="8996528" y="3632200"/>
                  </a:lnTo>
                  <a:lnTo>
                    <a:pt x="8999588" y="3632200"/>
                  </a:lnTo>
                  <a:lnTo>
                    <a:pt x="9015387" y="3594100"/>
                  </a:lnTo>
                  <a:lnTo>
                    <a:pt x="9021940" y="3594100"/>
                  </a:lnTo>
                  <a:lnTo>
                    <a:pt x="9022918" y="3581400"/>
                  </a:lnTo>
                  <a:lnTo>
                    <a:pt x="9022042" y="3568700"/>
                  </a:lnTo>
                  <a:lnTo>
                    <a:pt x="9026690" y="3568700"/>
                  </a:lnTo>
                  <a:lnTo>
                    <a:pt x="9027477" y="3556000"/>
                  </a:lnTo>
                  <a:lnTo>
                    <a:pt x="9028265" y="3556000"/>
                  </a:lnTo>
                  <a:lnTo>
                    <a:pt x="9029065" y="3543300"/>
                  </a:lnTo>
                  <a:lnTo>
                    <a:pt x="9030360" y="3543300"/>
                  </a:lnTo>
                  <a:lnTo>
                    <a:pt x="9031173" y="3530600"/>
                  </a:lnTo>
                  <a:lnTo>
                    <a:pt x="9036583" y="3517900"/>
                  </a:lnTo>
                  <a:lnTo>
                    <a:pt x="9038590" y="3505200"/>
                  </a:lnTo>
                  <a:lnTo>
                    <a:pt x="9040927" y="3492500"/>
                  </a:lnTo>
                  <a:lnTo>
                    <a:pt x="9034589" y="3479800"/>
                  </a:lnTo>
                  <a:lnTo>
                    <a:pt x="9020365" y="3479800"/>
                  </a:lnTo>
                  <a:lnTo>
                    <a:pt x="9027655" y="3467100"/>
                  </a:lnTo>
                  <a:lnTo>
                    <a:pt x="9022334" y="3454400"/>
                  </a:lnTo>
                  <a:lnTo>
                    <a:pt x="9015247" y="3441700"/>
                  </a:lnTo>
                  <a:lnTo>
                    <a:pt x="9016225" y="3441700"/>
                  </a:lnTo>
                  <a:lnTo>
                    <a:pt x="9017203" y="3429000"/>
                  </a:lnTo>
                  <a:lnTo>
                    <a:pt x="9026220" y="3441700"/>
                  </a:lnTo>
                  <a:lnTo>
                    <a:pt x="9032418" y="3429000"/>
                  </a:lnTo>
                  <a:lnTo>
                    <a:pt x="9046464" y="3429000"/>
                  </a:lnTo>
                  <a:lnTo>
                    <a:pt x="9051493" y="3416300"/>
                  </a:lnTo>
                  <a:lnTo>
                    <a:pt x="9054757" y="3403600"/>
                  </a:lnTo>
                  <a:lnTo>
                    <a:pt x="9061577" y="3403600"/>
                  </a:lnTo>
                  <a:lnTo>
                    <a:pt x="9077300" y="3390900"/>
                  </a:lnTo>
                  <a:lnTo>
                    <a:pt x="9138983" y="3378200"/>
                  </a:lnTo>
                  <a:lnTo>
                    <a:pt x="9149905" y="3378200"/>
                  </a:lnTo>
                  <a:lnTo>
                    <a:pt x="9155786" y="3352800"/>
                  </a:lnTo>
                  <a:lnTo>
                    <a:pt x="9160180" y="3340100"/>
                  </a:lnTo>
                  <a:lnTo>
                    <a:pt x="9161920" y="3314700"/>
                  </a:lnTo>
                  <a:lnTo>
                    <a:pt x="9157868" y="3314700"/>
                  </a:lnTo>
                  <a:lnTo>
                    <a:pt x="9155582" y="3302000"/>
                  </a:lnTo>
                  <a:lnTo>
                    <a:pt x="9155595" y="3289300"/>
                  </a:lnTo>
                  <a:lnTo>
                    <a:pt x="9161920" y="3289300"/>
                  </a:lnTo>
                  <a:lnTo>
                    <a:pt x="9168994" y="3276600"/>
                  </a:lnTo>
                  <a:lnTo>
                    <a:pt x="9174670" y="3238500"/>
                  </a:lnTo>
                  <a:lnTo>
                    <a:pt x="9178709" y="3213100"/>
                  </a:lnTo>
                  <a:lnTo>
                    <a:pt x="9180893" y="3187700"/>
                  </a:lnTo>
                  <a:lnTo>
                    <a:pt x="9176944" y="3187700"/>
                  </a:lnTo>
                  <a:lnTo>
                    <a:pt x="9179319" y="3175000"/>
                  </a:lnTo>
                  <a:lnTo>
                    <a:pt x="9183573" y="3149600"/>
                  </a:lnTo>
                  <a:lnTo>
                    <a:pt x="9188501" y="3124200"/>
                  </a:lnTo>
                  <a:lnTo>
                    <a:pt x="9190749" y="3124200"/>
                  </a:lnTo>
                  <a:lnTo>
                    <a:pt x="9192997" y="3111500"/>
                  </a:lnTo>
                  <a:lnTo>
                    <a:pt x="9195918" y="3086100"/>
                  </a:lnTo>
                  <a:lnTo>
                    <a:pt x="9191968" y="3086100"/>
                  </a:lnTo>
                  <a:lnTo>
                    <a:pt x="9194343" y="3073400"/>
                  </a:lnTo>
                  <a:lnTo>
                    <a:pt x="9196616" y="3060700"/>
                  </a:lnTo>
                  <a:lnTo>
                    <a:pt x="9200070" y="3048000"/>
                  </a:lnTo>
                  <a:lnTo>
                    <a:pt x="9203233" y="3035300"/>
                  </a:lnTo>
                  <a:lnTo>
                    <a:pt x="9204617" y="3022600"/>
                  </a:lnTo>
                  <a:lnTo>
                    <a:pt x="9204617" y="3009900"/>
                  </a:lnTo>
                  <a:lnTo>
                    <a:pt x="9195130" y="3009900"/>
                  </a:lnTo>
                  <a:lnTo>
                    <a:pt x="9203042" y="2997200"/>
                  </a:lnTo>
                  <a:lnTo>
                    <a:pt x="9209367" y="2997200"/>
                  </a:lnTo>
                  <a:lnTo>
                    <a:pt x="9204820" y="2984500"/>
                  </a:lnTo>
                  <a:lnTo>
                    <a:pt x="9202649" y="2984500"/>
                  </a:lnTo>
                  <a:lnTo>
                    <a:pt x="9203042" y="2971800"/>
                  </a:lnTo>
                  <a:lnTo>
                    <a:pt x="9205316" y="2946400"/>
                  </a:lnTo>
                  <a:lnTo>
                    <a:pt x="9211932" y="2895600"/>
                  </a:lnTo>
                  <a:lnTo>
                    <a:pt x="9213317" y="2882900"/>
                  </a:lnTo>
                  <a:lnTo>
                    <a:pt x="9213609" y="2870200"/>
                  </a:lnTo>
                  <a:lnTo>
                    <a:pt x="9214409" y="2844800"/>
                  </a:lnTo>
                  <a:lnTo>
                    <a:pt x="9215653" y="2832100"/>
                  </a:lnTo>
                  <a:lnTo>
                    <a:pt x="9217266" y="2819400"/>
                  </a:lnTo>
                  <a:lnTo>
                    <a:pt x="9219387" y="2794000"/>
                  </a:lnTo>
                  <a:lnTo>
                    <a:pt x="9223616" y="2755900"/>
                  </a:lnTo>
                  <a:lnTo>
                    <a:pt x="9225204" y="2730500"/>
                  </a:lnTo>
                  <a:lnTo>
                    <a:pt x="9226169" y="2717800"/>
                  </a:lnTo>
                  <a:lnTo>
                    <a:pt x="9226766" y="2692400"/>
                  </a:lnTo>
                  <a:lnTo>
                    <a:pt x="9228341" y="2692400"/>
                  </a:lnTo>
                  <a:lnTo>
                    <a:pt x="9224010" y="2679700"/>
                  </a:lnTo>
                  <a:lnTo>
                    <a:pt x="9223604" y="2692400"/>
                  </a:lnTo>
                  <a:lnTo>
                    <a:pt x="9223604" y="2679700"/>
                  </a:lnTo>
                  <a:lnTo>
                    <a:pt x="9224950" y="2667000"/>
                  </a:lnTo>
                  <a:lnTo>
                    <a:pt x="9230601" y="2628900"/>
                  </a:lnTo>
                  <a:lnTo>
                    <a:pt x="9231503" y="2616200"/>
                  </a:lnTo>
                  <a:lnTo>
                    <a:pt x="9230411" y="2603500"/>
                  </a:lnTo>
                  <a:lnTo>
                    <a:pt x="9225839" y="2590800"/>
                  </a:lnTo>
                  <a:lnTo>
                    <a:pt x="9225178" y="2578100"/>
                  </a:lnTo>
                  <a:lnTo>
                    <a:pt x="9232303" y="2578100"/>
                  </a:lnTo>
                  <a:lnTo>
                    <a:pt x="9238958" y="2565400"/>
                  </a:lnTo>
                  <a:lnTo>
                    <a:pt x="9240507" y="2540000"/>
                  </a:lnTo>
                  <a:lnTo>
                    <a:pt x="9238628" y="2514600"/>
                  </a:lnTo>
                  <a:lnTo>
                    <a:pt x="9239618" y="2501900"/>
                  </a:lnTo>
                  <a:lnTo>
                    <a:pt x="9240406" y="2501900"/>
                  </a:lnTo>
                  <a:lnTo>
                    <a:pt x="9237828" y="2489200"/>
                  </a:lnTo>
                  <a:lnTo>
                    <a:pt x="9237040" y="2489200"/>
                  </a:lnTo>
                  <a:lnTo>
                    <a:pt x="9241003" y="2476500"/>
                  </a:lnTo>
                  <a:lnTo>
                    <a:pt x="9239415" y="2476500"/>
                  </a:lnTo>
                  <a:lnTo>
                    <a:pt x="9238920" y="2463800"/>
                  </a:lnTo>
                  <a:lnTo>
                    <a:pt x="9241396" y="2438400"/>
                  </a:lnTo>
                  <a:lnTo>
                    <a:pt x="9245638" y="2413000"/>
                  </a:lnTo>
                  <a:lnTo>
                    <a:pt x="9250489" y="2400300"/>
                  </a:lnTo>
                  <a:lnTo>
                    <a:pt x="9253652" y="2400300"/>
                  </a:lnTo>
                  <a:lnTo>
                    <a:pt x="9252064" y="2387600"/>
                  </a:lnTo>
                  <a:lnTo>
                    <a:pt x="9249854" y="2387600"/>
                  </a:lnTo>
                  <a:lnTo>
                    <a:pt x="9246832" y="2374900"/>
                  </a:lnTo>
                  <a:lnTo>
                    <a:pt x="9244838" y="2374900"/>
                  </a:lnTo>
                  <a:lnTo>
                    <a:pt x="9247035" y="2349500"/>
                  </a:lnTo>
                  <a:lnTo>
                    <a:pt x="9255862" y="2336800"/>
                  </a:lnTo>
                  <a:lnTo>
                    <a:pt x="9257601" y="2336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63878" y="5846744"/>
              <a:ext cx="213663" cy="2161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671473" y="5019154"/>
              <a:ext cx="1068705" cy="1835150"/>
            </a:xfrm>
            <a:custGeom>
              <a:avLst/>
              <a:gdLst/>
              <a:ahLst/>
              <a:cxnLst/>
              <a:rect l="l" t="t" r="r" b="b"/>
              <a:pathLst>
                <a:path w="1068704" h="1835150">
                  <a:moveTo>
                    <a:pt x="34721" y="1810778"/>
                  </a:moveTo>
                  <a:lnTo>
                    <a:pt x="31559" y="1805965"/>
                  </a:lnTo>
                  <a:lnTo>
                    <a:pt x="26809" y="1812607"/>
                  </a:lnTo>
                  <a:lnTo>
                    <a:pt x="23964" y="1813547"/>
                  </a:lnTo>
                  <a:lnTo>
                    <a:pt x="19215" y="1818297"/>
                  </a:lnTo>
                  <a:lnTo>
                    <a:pt x="13322" y="1822665"/>
                  </a:lnTo>
                  <a:lnTo>
                    <a:pt x="5461" y="1828368"/>
                  </a:lnTo>
                  <a:lnTo>
                    <a:pt x="0" y="1834642"/>
                  </a:lnTo>
                  <a:lnTo>
                    <a:pt x="7708" y="1834642"/>
                  </a:lnTo>
                  <a:lnTo>
                    <a:pt x="10680" y="1833460"/>
                  </a:lnTo>
                  <a:lnTo>
                    <a:pt x="11620" y="1832508"/>
                  </a:lnTo>
                  <a:lnTo>
                    <a:pt x="13766" y="1834642"/>
                  </a:lnTo>
                  <a:lnTo>
                    <a:pt x="15189" y="1834642"/>
                  </a:lnTo>
                  <a:lnTo>
                    <a:pt x="17322" y="1832508"/>
                  </a:lnTo>
                  <a:lnTo>
                    <a:pt x="18275" y="1826818"/>
                  </a:lnTo>
                  <a:lnTo>
                    <a:pt x="21120" y="1823986"/>
                  </a:lnTo>
                  <a:lnTo>
                    <a:pt x="25412" y="1820760"/>
                  </a:lnTo>
                  <a:lnTo>
                    <a:pt x="31318" y="1816036"/>
                  </a:lnTo>
                  <a:lnTo>
                    <a:pt x="34721" y="1810778"/>
                  </a:lnTo>
                  <a:close/>
                </a:path>
                <a:path w="1068704" h="1835150">
                  <a:moveTo>
                    <a:pt x="69507" y="1815452"/>
                  </a:moveTo>
                  <a:lnTo>
                    <a:pt x="63627" y="1813140"/>
                  </a:lnTo>
                  <a:lnTo>
                    <a:pt x="58724" y="1814741"/>
                  </a:lnTo>
                  <a:lnTo>
                    <a:pt x="54698" y="1818119"/>
                  </a:lnTo>
                  <a:lnTo>
                    <a:pt x="51485" y="1821141"/>
                  </a:lnTo>
                  <a:lnTo>
                    <a:pt x="43484" y="1827618"/>
                  </a:lnTo>
                  <a:lnTo>
                    <a:pt x="38011" y="1834642"/>
                  </a:lnTo>
                  <a:lnTo>
                    <a:pt x="51943" y="1834642"/>
                  </a:lnTo>
                  <a:lnTo>
                    <a:pt x="55638" y="1826463"/>
                  </a:lnTo>
                  <a:lnTo>
                    <a:pt x="60744" y="1820202"/>
                  </a:lnTo>
                  <a:lnTo>
                    <a:pt x="69507" y="1815452"/>
                  </a:lnTo>
                  <a:close/>
                </a:path>
                <a:path w="1068704" h="1835150">
                  <a:moveTo>
                    <a:pt x="104724" y="1786102"/>
                  </a:moveTo>
                  <a:lnTo>
                    <a:pt x="102730" y="1776577"/>
                  </a:lnTo>
                  <a:lnTo>
                    <a:pt x="96850" y="1780501"/>
                  </a:lnTo>
                  <a:lnTo>
                    <a:pt x="89916" y="1788782"/>
                  </a:lnTo>
                  <a:lnTo>
                    <a:pt x="85115" y="1798307"/>
                  </a:lnTo>
                  <a:lnTo>
                    <a:pt x="85648" y="1805965"/>
                  </a:lnTo>
                  <a:lnTo>
                    <a:pt x="93789" y="1801241"/>
                  </a:lnTo>
                  <a:lnTo>
                    <a:pt x="100952" y="1794471"/>
                  </a:lnTo>
                  <a:lnTo>
                    <a:pt x="104724" y="1786102"/>
                  </a:lnTo>
                  <a:close/>
                </a:path>
                <a:path w="1068704" h="1835150">
                  <a:moveTo>
                    <a:pt x="196672" y="1699793"/>
                  </a:moveTo>
                  <a:lnTo>
                    <a:pt x="190030" y="1694103"/>
                  </a:lnTo>
                  <a:lnTo>
                    <a:pt x="186232" y="1699793"/>
                  </a:lnTo>
                  <a:lnTo>
                    <a:pt x="181495" y="1699793"/>
                  </a:lnTo>
                  <a:lnTo>
                    <a:pt x="177279" y="1708162"/>
                  </a:lnTo>
                  <a:lnTo>
                    <a:pt x="171284" y="1716976"/>
                  </a:lnTo>
                  <a:lnTo>
                    <a:pt x="167081" y="1725256"/>
                  </a:lnTo>
                  <a:lnTo>
                    <a:pt x="168211" y="1732013"/>
                  </a:lnTo>
                  <a:lnTo>
                    <a:pt x="174790" y="1723123"/>
                  </a:lnTo>
                  <a:lnTo>
                    <a:pt x="182435" y="1717687"/>
                  </a:lnTo>
                  <a:lnTo>
                    <a:pt x="190093" y="1711363"/>
                  </a:lnTo>
                  <a:lnTo>
                    <a:pt x="196672" y="1699793"/>
                  </a:lnTo>
                  <a:close/>
                </a:path>
                <a:path w="1068704" h="1835150">
                  <a:moveTo>
                    <a:pt x="243725" y="1684629"/>
                  </a:moveTo>
                  <a:lnTo>
                    <a:pt x="237096" y="1682851"/>
                  </a:lnTo>
                  <a:lnTo>
                    <a:pt x="232143" y="1685328"/>
                  </a:lnTo>
                  <a:lnTo>
                    <a:pt x="228561" y="1688884"/>
                  </a:lnTo>
                  <a:lnTo>
                    <a:pt x="215315" y="1695932"/>
                  </a:lnTo>
                  <a:lnTo>
                    <a:pt x="205892" y="1704771"/>
                  </a:lnTo>
                  <a:lnTo>
                    <a:pt x="197523" y="1713242"/>
                  </a:lnTo>
                  <a:lnTo>
                    <a:pt x="190030" y="1717802"/>
                  </a:lnTo>
                  <a:lnTo>
                    <a:pt x="187185" y="1718754"/>
                  </a:lnTo>
                  <a:lnTo>
                    <a:pt x="183388" y="1730133"/>
                  </a:lnTo>
                  <a:lnTo>
                    <a:pt x="181495" y="1732965"/>
                  </a:lnTo>
                  <a:lnTo>
                    <a:pt x="171996" y="1745297"/>
                  </a:lnTo>
                  <a:lnTo>
                    <a:pt x="171996" y="1741500"/>
                  </a:lnTo>
                  <a:lnTo>
                    <a:pt x="162509" y="1744345"/>
                  </a:lnTo>
                  <a:lnTo>
                    <a:pt x="158711" y="1755724"/>
                  </a:lnTo>
                  <a:lnTo>
                    <a:pt x="156819" y="1758569"/>
                  </a:lnTo>
                  <a:lnTo>
                    <a:pt x="153022" y="1762353"/>
                  </a:lnTo>
                  <a:lnTo>
                    <a:pt x="150177" y="1761413"/>
                  </a:lnTo>
                  <a:lnTo>
                    <a:pt x="144487" y="1769948"/>
                  </a:lnTo>
                  <a:lnTo>
                    <a:pt x="141630" y="1767103"/>
                  </a:lnTo>
                  <a:lnTo>
                    <a:pt x="134023" y="1774037"/>
                  </a:lnTo>
                  <a:lnTo>
                    <a:pt x="122135" y="1786712"/>
                  </a:lnTo>
                  <a:lnTo>
                    <a:pt x="115062" y="1793646"/>
                  </a:lnTo>
                  <a:lnTo>
                    <a:pt x="113169" y="1790801"/>
                  </a:lnTo>
                  <a:lnTo>
                    <a:pt x="106527" y="1791741"/>
                  </a:lnTo>
                  <a:lnTo>
                    <a:pt x="105575" y="1802180"/>
                  </a:lnTo>
                  <a:lnTo>
                    <a:pt x="99885" y="1803120"/>
                  </a:lnTo>
                  <a:lnTo>
                    <a:pt x="97980" y="1803120"/>
                  </a:lnTo>
                  <a:lnTo>
                    <a:pt x="96088" y="1809762"/>
                  </a:lnTo>
                  <a:lnTo>
                    <a:pt x="86753" y="1817979"/>
                  </a:lnTo>
                  <a:lnTo>
                    <a:pt x="69303" y="1834642"/>
                  </a:lnTo>
                  <a:lnTo>
                    <a:pt x="87236" y="1834642"/>
                  </a:lnTo>
                  <a:lnTo>
                    <a:pt x="99021" y="1821510"/>
                  </a:lnTo>
                  <a:lnTo>
                    <a:pt x="107467" y="1816392"/>
                  </a:lnTo>
                  <a:lnTo>
                    <a:pt x="109372" y="1816392"/>
                  </a:lnTo>
                  <a:lnTo>
                    <a:pt x="110324" y="1809762"/>
                  </a:lnTo>
                  <a:lnTo>
                    <a:pt x="116014" y="1806917"/>
                  </a:lnTo>
                  <a:lnTo>
                    <a:pt x="119811" y="1809762"/>
                  </a:lnTo>
                  <a:lnTo>
                    <a:pt x="123609" y="1805965"/>
                  </a:lnTo>
                  <a:lnTo>
                    <a:pt x="128130" y="1800860"/>
                  </a:lnTo>
                  <a:lnTo>
                    <a:pt x="135750" y="1790636"/>
                  </a:lnTo>
                  <a:lnTo>
                    <a:pt x="140690" y="1785112"/>
                  </a:lnTo>
                  <a:lnTo>
                    <a:pt x="142582" y="1787956"/>
                  </a:lnTo>
                  <a:lnTo>
                    <a:pt x="143535" y="1787956"/>
                  </a:lnTo>
                  <a:lnTo>
                    <a:pt x="148450" y="1784578"/>
                  </a:lnTo>
                  <a:lnTo>
                    <a:pt x="154736" y="1771421"/>
                  </a:lnTo>
                  <a:lnTo>
                    <a:pt x="159664" y="1768043"/>
                  </a:lnTo>
                  <a:lnTo>
                    <a:pt x="161569" y="1768043"/>
                  </a:lnTo>
                  <a:lnTo>
                    <a:pt x="168211" y="1760461"/>
                  </a:lnTo>
                  <a:lnTo>
                    <a:pt x="175793" y="1756664"/>
                  </a:lnTo>
                  <a:lnTo>
                    <a:pt x="189852" y="1737182"/>
                  </a:lnTo>
                  <a:lnTo>
                    <a:pt x="197612" y="1728939"/>
                  </a:lnTo>
                  <a:lnTo>
                    <a:pt x="205359" y="1723199"/>
                  </a:lnTo>
                  <a:lnTo>
                    <a:pt x="212725" y="1720646"/>
                  </a:lnTo>
                  <a:lnTo>
                    <a:pt x="214630" y="1720646"/>
                  </a:lnTo>
                  <a:lnTo>
                    <a:pt x="216522" y="1714004"/>
                  </a:lnTo>
                  <a:lnTo>
                    <a:pt x="230009" y="1697774"/>
                  </a:lnTo>
                  <a:lnTo>
                    <a:pt x="236016" y="1691068"/>
                  </a:lnTo>
                  <a:lnTo>
                    <a:pt x="243725" y="1684629"/>
                  </a:lnTo>
                  <a:close/>
                </a:path>
                <a:path w="1068704" h="1835150">
                  <a:moveTo>
                    <a:pt x="253860" y="1634959"/>
                  </a:moveTo>
                  <a:lnTo>
                    <a:pt x="252425" y="1628686"/>
                  </a:lnTo>
                  <a:lnTo>
                    <a:pt x="242735" y="1638071"/>
                  </a:lnTo>
                  <a:lnTo>
                    <a:pt x="232397" y="1649666"/>
                  </a:lnTo>
                  <a:lnTo>
                    <a:pt x="222872" y="1660017"/>
                  </a:lnTo>
                  <a:lnTo>
                    <a:pt x="215569" y="1665655"/>
                  </a:lnTo>
                  <a:lnTo>
                    <a:pt x="211455" y="1668564"/>
                  </a:lnTo>
                  <a:lnTo>
                    <a:pt x="206717" y="1672539"/>
                  </a:lnTo>
                  <a:lnTo>
                    <a:pt x="204304" y="1676857"/>
                  </a:lnTo>
                  <a:lnTo>
                    <a:pt x="207111" y="1680832"/>
                  </a:lnTo>
                  <a:lnTo>
                    <a:pt x="216077" y="1676552"/>
                  </a:lnTo>
                  <a:lnTo>
                    <a:pt x="224358" y="1668627"/>
                  </a:lnTo>
                  <a:lnTo>
                    <a:pt x="231584" y="1660169"/>
                  </a:lnTo>
                  <a:lnTo>
                    <a:pt x="237401" y="1654289"/>
                  </a:lnTo>
                  <a:lnTo>
                    <a:pt x="243090" y="1649615"/>
                  </a:lnTo>
                  <a:lnTo>
                    <a:pt x="249656" y="1642554"/>
                  </a:lnTo>
                  <a:lnTo>
                    <a:pt x="253860" y="1634959"/>
                  </a:lnTo>
                  <a:close/>
                </a:path>
                <a:path w="1068704" h="1835150">
                  <a:moveTo>
                    <a:pt x="331266" y="1555203"/>
                  </a:moveTo>
                  <a:lnTo>
                    <a:pt x="327558" y="1549996"/>
                  </a:lnTo>
                  <a:lnTo>
                    <a:pt x="325970" y="1555686"/>
                  </a:lnTo>
                  <a:lnTo>
                    <a:pt x="318858" y="1563281"/>
                  </a:lnTo>
                  <a:lnTo>
                    <a:pt x="322808" y="1567065"/>
                  </a:lnTo>
                  <a:lnTo>
                    <a:pt x="328002" y="1564538"/>
                  </a:lnTo>
                  <a:lnTo>
                    <a:pt x="331114" y="1560309"/>
                  </a:lnTo>
                  <a:lnTo>
                    <a:pt x="331266" y="1555203"/>
                  </a:lnTo>
                  <a:close/>
                </a:path>
                <a:path w="1068704" h="1835150">
                  <a:moveTo>
                    <a:pt x="390029" y="1494066"/>
                  </a:moveTo>
                  <a:lnTo>
                    <a:pt x="386080" y="1492173"/>
                  </a:lnTo>
                  <a:lnTo>
                    <a:pt x="382905" y="1495971"/>
                  </a:lnTo>
                  <a:lnTo>
                    <a:pt x="380542" y="1495018"/>
                  </a:lnTo>
                  <a:lnTo>
                    <a:pt x="375793" y="1500708"/>
                  </a:lnTo>
                  <a:lnTo>
                    <a:pt x="374205" y="1503540"/>
                  </a:lnTo>
                  <a:lnTo>
                    <a:pt x="371043" y="1500708"/>
                  </a:lnTo>
                  <a:lnTo>
                    <a:pt x="366483" y="1505991"/>
                  </a:lnTo>
                  <a:lnTo>
                    <a:pt x="363245" y="1511490"/>
                  </a:lnTo>
                  <a:lnTo>
                    <a:pt x="360133" y="1517523"/>
                  </a:lnTo>
                  <a:lnTo>
                    <a:pt x="356819" y="1523466"/>
                  </a:lnTo>
                  <a:lnTo>
                    <a:pt x="352450" y="1527289"/>
                  </a:lnTo>
                  <a:lnTo>
                    <a:pt x="347421" y="1530680"/>
                  </a:lnTo>
                  <a:lnTo>
                    <a:pt x="344919" y="1534261"/>
                  </a:lnTo>
                  <a:lnTo>
                    <a:pt x="377024" y="1513700"/>
                  </a:lnTo>
                  <a:lnTo>
                    <a:pt x="386080" y="1498815"/>
                  </a:lnTo>
                  <a:lnTo>
                    <a:pt x="390029" y="1494066"/>
                  </a:lnTo>
                  <a:close/>
                </a:path>
                <a:path w="1068704" h="1835150">
                  <a:moveTo>
                    <a:pt x="394004" y="1325130"/>
                  </a:moveTo>
                  <a:lnTo>
                    <a:pt x="390817" y="1317739"/>
                  </a:lnTo>
                  <a:lnTo>
                    <a:pt x="386219" y="1326337"/>
                  </a:lnTo>
                  <a:lnTo>
                    <a:pt x="378955" y="1332433"/>
                  </a:lnTo>
                  <a:lnTo>
                    <a:pt x="373468" y="1338529"/>
                  </a:lnTo>
                  <a:lnTo>
                    <a:pt x="374205" y="1347127"/>
                  </a:lnTo>
                  <a:lnTo>
                    <a:pt x="380809" y="1339202"/>
                  </a:lnTo>
                  <a:lnTo>
                    <a:pt x="389039" y="1332077"/>
                  </a:lnTo>
                  <a:lnTo>
                    <a:pt x="394004" y="1325130"/>
                  </a:lnTo>
                  <a:close/>
                </a:path>
                <a:path w="1068704" h="1835150">
                  <a:moveTo>
                    <a:pt x="420865" y="1467523"/>
                  </a:moveTo>
                  <a:lnTo>
                    <a:pt x="414312" y="1464449"/>
                  </a:lnTo>
                  <a:lnTo>
                    <a:pt x="408114" y="1469898"/>
                  </a:lnTo>
                  <a:lnTo>
                    <a:pt x="404749" y="1478191"/>
                  </a:lnTo>
                  <a:lnTo>
                    <a:pt x="406628" y="1483639"/>
                  </a:lnTo>
                  <a:lnTo>
                    <a:pt x="412165" y="1481747"/>
                  </a:lnTo>
                  <a:lnTo>
                    <a:pt x="416915" y="1477010"/>
                  </a:lnTo>
                  <a:lnTo>
                    <a:pt x="420865" y="1467523"/>
                  </a:lnTo>
                  <a:close/>
                </a:path>
                <a:path w="1068704" h="1835150">
                  <a:moveTo>
                    <a:pt x="428777" y="1415376"/>
                  </a:moveTo>
                  <a:lnTo>
                    <a:pt x="426402" y="1415376"/>
                  </a:lnTo>
                  <a:lnTo>
                    <a:pt x="419862" y="1421206"/>
                  </a:lnTo>
                  <a:lnTo>
                    <a:pt x="414439" y="1427708"/>
                  </a:lnTo>
                  <a:lnTo>
                    <a:pt x="413689" y="1428661"/>
                  </a:lnTo>
                  <a:lnTo>
                    <a:pt x="410616" y="1434973"/>
                  </a:lnTo>
                  <a:lnTo>
                    <a:pt x="412965" y="1438135"/>
                  </a:lnTo>
                  <a:lnTo>
                    <a:pt x="413753" y="1438135"/>
                  </a:lnTo>
                  <a:lnTo>
                    <a:pt x="418503" y="1427708"/>
                  </a:lnTo>
                  <a:lnTo>
                    <a:pt x="419290" y="1426756"/>
                  </a:lnTo>
                  <a:lnTo>
                    <a:pt x="420865" y="1425816"/>
                  </a:lnTo>
                  <a:lnTo>
                    <a:pt x="423240" y="1428661"/>
                  </a:lnTo>
                  <a:lnTo>
                    <a:pt x="426402" y="1427708"/>
                  </a:lnTo>
                  <a:lnTo>
                    <a:pt x="426770" y="1425816"/>
                  </a:lnTo>
                  <a:lnTo>
                    <a:pt x="428777" y="1415376"/>
                  </a:lnTo>
                  <a:close/>
                </a:path>
                <a:path w="1068704" h="1835150">
                  <a:moveTo>
                    <a:pt x="470801" y="1414348"/>
                  </a:moveTo>
                  <a:lnTo>
                    <a:pt x="470687" y="1398320"/>
                  </a:lnTo>
                  <a:lnTo>
                    <a:pt x="469112" y="1400213"/>
                  </a:lnTo>
                  <a:lnTo>
                    <a:pt x="466737" y="1404962"/>
                  </a:lnTo>
                  <a:lnTo>
                    <a:pt x="463575" y="1403057"/>
                  </a:lnTo>
                  <a:lnTo>
                    <a:pt x="455561" y="1416608"/>
                  </a:lnTo>
                  <a:lnTo>
                    <a:pt x="445185" y="1427594"/>
                  </a:lnTo>
                  <a:lnTo>
                    <a:pt x="436880" y="1438389"/>
                  </a:lnTo>
                  <a:lnTo>
                    <a:pt x="435102" y="1451406"/>
                  </a:lnTo>
                  <a:lnTo>
                    <a:pt x="446112" y="1437513"/>
                  </a:lnTo>
                  <a:lnTo>
                    <a:pt x="460311" y="1426286"/>
                  </a:lnTo>
                  <a:lnTo>
                    <a:pt x="470801" y="1414348"/>
                  </a:lnTo>
                  <a:close/>
                </a:path>
                <a:path w="1068704" h="1835150">
                  <a:moveTo>
                    <a:pt x="1068539" y="1905"/>
                  </a:moveTo>
                  <a:lnTo>
                    <a:pt x="1064590" y="0"/>
                  </a:lnTo>
                  <a:lnTo>
                    <a:pt x="1061681" y="5397"/>
                  </a:lnTo>
                  <a:lnTo>
                    <a:pt x="1057376" y="11150"/>
                  </a:lnTo>
                  <a:lnTo>
                    <a:pt x="1054684" y="16548"/>
                  </a:lnTo>
                  <a:lnTo>
                    <a:pt x="1056678" y="20866"/>
                  </a:lnTo>
                  <a:lnTo>
                    <a:pt x="1063802" y="9486"/>
                  </a:lnTo>
                  <a:lnTo>
                    <a:pt x="1064590" y="6642"/>
                  </a:lnTo>
                  <a:lnTo>
                    <a:pt x="1068539" y="19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4763" y="5910283"/>
              <a:ext cx="123353" cy="18106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23570" y="2877553"/>
              <a:ext cx="2760980" cy="3976370"/>
            </a:xfrm>
            <a:custGeom>
              <a:avLst/>
              <a:gdLst/>
              <a:ahLst/>
              <a:cxnLst/>
              <a:rect l="l" t="t" r="r" b="b"/>
              <a:pathLst>
                <a:path w="2760979" h="3976370">
                  <a:moveTo>
                    <a:pt x="18110" y="3970324"/>
                  </a:moveTo>
                  <a:lnTo>
                    <a:pt x="11671" y="3967378"/>
                  </a:lnTo>
                  <a:lnTo>
                    <a:pt x="6477" y="3968064"/>
                  </a:lnTo>
                  <a:lnTo>
                    <a:pt x="2362" y="3971785"/>
                  </a:lnTo>
                  <a:lnTo>
                    <a:pt x="0" y="3976243"/>
                  </a:lnTo>
                  <a:lnTo>
                    <a:pt x="14757" y="3976243"/>
                  </a:lnTo>
                  <a:lnTo>
                    <a:pt x="18110" y="3970324"/>
                  </a:lnTo>
                  <a:close/>
                </a:path>
                <a:path w="2760979" h="3976370">
                  <a:moveTo>
                    <a:pt x="121551" y="3240341"/>
                  </a:moveTo>
                  <a:lnTo>
                    <a:pt x="118694" y="3238449"/>
                  </a:lnTo>
                  <a:lnTo>
                    <a:pt x="115849" y="3243186"/>
                  </a:lnTo>
                  <a:lnTo>
                    <a:pt x="110159" y="3236557"/>
                  </a:lnTo>
                  <a:lnTo>
                    <a:pt x="104470" y="3233712"/>
                  </a:lnTo>
                  <a:lnTo>
                    <a:pt x="100672" y="3239401"/>
                  </a:lnTo>
                  <a:lnTo>
                    <a:pt x="105410" y="3242246"/>
                  </a:lnTo>
                  <a:lnTo>
                    <a:pt x="105410" y="3246983"/>
                  </a:lnTo>
                  <a:lnTo>
                    <a:pt x="98767" y="3248876"/>
                  </a:lnTo>
                  <a:lnTo>
                    <a:pt x="91173" y="3250781"/>
                  </a:lnTo>
                  <a:lnTo>
                    <a:pt x="83591" y="3249828"/>
                  </a:lnTo>
                  <a:lnTo>
                    <a:pt x="79286" y="3254248"/>
                  </a:lnTo>
                  <a:lnTo>
                    <a:pt x="77660" y="3257410"/>
                  </a:lnTo>
                  <a:lnTo>
                    <a:pt x="76377" y="3261296"/>
                  </a:lnTo>
                  <a:lnTo>
                    <a:pt x="73152" y="3267837"/>
                  </a:lnTo>
                  <a:lnTo>
                    <a:pt x="71247" y="3266897"/>
                  </a:lnTo>
                  <a:lnTo>
                    <a:pt x="69354" y="3264992"/>
                  </a:lnTo>
                  <a:lnTo>
                    <a:pt x="67449" y="3264052"/>
                  </a:lnTo>
                  <a:lnTo>
                    <a:pt x="59867" y="3270681"/>
                  </a:lnTo>
                  <a:lnTo>
                    <a:pt x="57010" y="3274479"/>
                  </a:lnTo>
                  <a:lnTo>
                    <a:pt x="50368" y="3278276"/>
                  </a:lnTo>
                  <a:lnTo>
                    <a:pt x="46570" y="3280168"/>
                  </a:lnTo>
                  <a:lnTo>
                    <a:pt x="41833" y="3281108"/>
                  </a:lnTo>
                  <a:lnTo>
                    <a:pt x="38989" y="3283953"/>
                  </a:lnTo>
                  <a:lnTo>
                    <a:pt x="37084" y="3284905"/>
                  </a:lnTo>
                  <a:lnTo>
                    <a:pt x="36144" y="3290595"/>
                  </a:lnTo>
                  <a:lnTo>
                    <a:pt x="38036" y="3291535"/>
                  </a:lnTo>
                  <a:lnTo>
                    <a:pt x="45440" y="3289249"/>
                  </a:lnTo>
                  <a:lnTo>
                    <a:pt x="39243" y="3299942"/>
                  </a:lnTo>
                  <a:lnTo>
                    <a:pt x="41833" y="3306711"/>
                  </a:lnTo>
                  <a:lnTo>
                    <a:pt x="51828" y="3301098"/>
                  </a:lnTo>
                  <a:lnTo>
                    <a:pt x="59156" y="3293795"/>
                  </a:lnTo>
                  <a:lnTo>
                    <a:pt x="63982" y="3284182"/>
                  </a:lnTo>
                  <a:lnTo>
                    <a:pt x="66509" y="3271634"/>
                  </a:lnTo>
                  <a:lnTo>
                    <a:pt x="70307" y="3274479"/>
                  </a:lnTo>
                  <a:lnTo>
                    <a:pt x="74091" y="3276371"/>
                  </a:lnTo>
                  <a:lnTo>
                    <a:pt x="77889" y="3279216"/>
                  </a:lnTo>
                  <a:lnTo>
                    <a:pt x="81686" y="3265944"/>
                  </a:lnTo>
                  <a:lnTo>
                    <a:pt x="90233" y="3269742"/>
                  </a:lnTo>
                  <a:lnTo>
                    <a:pt x="93078" y="3267837"/>
                  </a:lnTo>
                  <a:lnTo>
                    <a:pt x="98767" y="3264992"/>
                  </a:lnTo>
                  <a:lnTo>
                    <a:pt x="101612" y="3255518"/>
                  </a:lnTo>
                  <a:lnTo>
                    <a:pt x="106362" y="3251720"/>
                  </a:lnTo>
                  <a:lnTo>
                    <a:pt x="109207" y="3249828"/>
                  </a:lnTo>
                  <a:lnTo>
                    <a:pt x="115849" y="3253625"/>
                  </a:lnTo>
                  <a:lnTo>
                    <a:pt x="117754" y="3246031"/>
                  </a:lnTo>
                  <a:lnTo>
                    <a:pt x="118694" y="3243186"/>
                  </a:lnTo>
                  <a:lnTo>
                    <a:pt x="121551" y="3240341"/>
                  </a:lnTo>
                  <a:close/>
                </a:path>
                <a:path w="2760979" h="3976370">
                  <a:moveTo>
                    <a:pt x="236296" y="3834752"/>
                  </a:moveTo>
                  <a:lnTo>
                    <a:pt x="230390" y="3831272"/>
                  </a:lnTo>
                  <a:lnTo>
                    <a:pt x="225374" y="3831793"/>
                  </a:lnTo>
                  <a:lnTo>
                    <a:pt x="221081" y="3835692"/>
                  </a:lnTo>
                  <a:lnTo>
                    <a:pt x="217309" y="3842347"/>
                  </a:lnTo>
                  <a:lnTo>
                    <a:pt x="223215" y="3845826"/>
                  </a:lnTo>
                  <a:lnTo>
                    <a:pt x="228231" y="3845306"/>
                  </a:lnTo>
                  <a:lnTo>
                    <a:pt x="232524" y="3841407"/>
                  </a:lnTo>
                  <a:lnTo>
                    <a:pt x="236296" y="3834752"/>
                  </a:lnTo>
                  <a:close/>
                </a:path>
                <a:path w="2760979" h="3976370">
                  <a:moveTo>
                    <a:pt x="249580" y="3885006"/>
                  </a:moveTo>
                  <a:lnTo>
                    <a:pt x="244132" y="3887368"/>
                  </a:lnTo>
                  <a:lnTo>
                    <a:pt x="238074" y="3891165"/>
                  </a:lnTo>
                  <a:lnTo>
                    <a:pt x="231825" y="3895661"/>
                  </a:lnTo>
                  <a:lnTo>
                    <a:pt x="225856" y="3900170"/>
                  </a:lnTo>
                  <a:lnTo>
                    <a:pt x="219735" y="3904081"/>
                  </a:lnTo>
                  <a:lnTo>
                    <a:pt x="213156" y="3907993"/>
                  </a:lnTo>
                  <a:lnTo>
                    <a:pt x="208902" y="3912971"/>
                  </a:lnTo>
                  <a:lnTo>
                    <a:pt x="209715" y="3920083"/>
                  </a:lnTo>
                  <a:lnTo>
                    <a:pt x="215430" y="3917835"/>
                  </a:lnTo>
                  <a:lnTo>
                    <a:pt x="221221" y="3914267"/>
                  </a:lnTo>
                  <a:lnTo>
                    <a:pt x="227203" y="3909809"/>
                  </a:lnTo>
                  <a:lnTo>
                    <a:pt x="233438" y="3904907"/>
                  </a:lnTo>
                  <a:lnTo>
                    <a:pt x="238899" y="3900995"/>
                  </a:lnTo>
                  <a:lnTo>
                    <a:pt x="245071" y="3896372"/>
                  </a:lnTo>
                  <a:lnTo>
                    <a:pt x="249453" y="3891038"/>
                  </a:lnTo>
                  <a:lnTo>
                    <a:pt x="249580" y="3885006"/>
                  </a:lnTo>
                  <a:close/>
                </a:path>
                <a:path w="2760979" h="3976370">
                  <a:moveTo>
                    <a:pt x="252742" y="3922877"/>
                  </a:moveTo>
                  <a:lnTo>
                    <a:pt x="252501" y="3917937"/>
                  </a:lnTo>
                  <a:lnTo>
                    <a:pt x="249732" y="3916438"/>
                  </a:lnTo>
                  <a:lnTo>
                    <a:pt x="247053" y="3914927"/>
                  </a:lnTo>
                  <a:lnTo>
                    <a:pt x="242773" y="3917442"/>
                  </a:lnTo>
                  <a:lnTo>
                    <a:pt x="237718" y="3926649"/>
                  </a:lnTo>
                  <a:lnTo>
                    <a:pt x="237947" y="3931589"/>
                  </a:lnTo>
                  <a:lnTo>
                    <a:pt x="243484" y="3934587"/>
                  </a:lnTo>
                  <a:lnTo>
                    <a:pt x="247764" y="3932085"/>
                  </a:lnTo>
                  <a:lnTo>
                    <a:pt x="250215" y="3927475"/>
                  </a:lnTo>
                  <a:lnTo>
                    <a:pt x="252742" y="3922877"/>
                  </a:lnTo>
                  <a:close/>
                </a:path>
                <a:path w="2760979" h="3976370">
                  <a:moveTo>
                    <a:pt x="272351" y="3903954"/>
                  </a:moveTo>
                  <a:lnTo>
                    <a:pt x="266446" y="3901008"/>
                  </a:lnTo>
                  <a:lnTo>
                    <a:pt x="261442" y="3901706"/>
                  </a:lnTo>
                  <a:lnTo>
                    <a:pt x="257136" y="3905427"/>
                  </a:lnTo>
                  <a:lnTo>
                    <a:pt x="253377" y="3911549"/>
                  </a:lnTo>
                  <a:lnTo>
                    <a:pt x="259270" y="3915029"/>
                  </a:lnTo>
                  <a:lnTo>
                    <a:pt x="264287" y="3914508"/>
                  </a:lnTo>
                  <a:lnTo>
                    <a:pt x="268592" y="3910609"/>
                  </a:lnTo>
                  <a:lnTo>
                    <a:pt x="272351" y="3903954"/>
                  </a:lnTo>
                  <a:close/>
                </a:path>
                <a:path w="2760979" h="3976370">
                  <a:moveTo>
                    <a:pt x="283260" y="3686886"/>
                  </a:moveTo>
                  <a:lnTo>
                    <a:pt x="280898" y="3679279"/>
                  </a:lnTo>
                  <a:lnTo>
                    <a:pt x="277660" y="3683965"/>
                  </a:lnTo>
                  <a:lnTo>
                    <a:pt x="272110" y="3687572"/>
                  </a:lnTo>
                  <a:lnTo>
                    <a:pt x="268351" y="3691547"/>
                  </a:lnTo>
                  <a:lnTo>
                    <a:pt x="270459" y="3697287"/>
                  </a:lnTo>
                  <a:lnTo>
                    <a:pt x="276618" y="3695014"/>
                  </a:lnTo>
                  <a:lnTo>
                    <a:pt x="281368" y="3691839"/>
                  </a:lnTo>
                  <a:lnTo>
                    <a:pt x="283260" y="3686886"/>
                  </a:lnTo>
                  <a:close/>
                </a:path>
                <a:path w="2760979" h="3976370">
                  <a:moveTo>
                    <a:pt x="289433" y="3859403"/>
                  </a:moveTo>
                  <a:lnTo>
                    <a:pt x="279488" y="3858615"/>
                  </a:lnTo>
                  <a:lnTo>
                    <a:pt x="268909" y="3864495"/>
                  </a:lnTo>
                  <a:lnTo>
                    <a:pt x="261010" y="3874465"/>
                  </a:lnTo>
                  <a:lnTo>
                    <a:pt x="259067" y="3885946"/>
                  </a:lnTo>
                  <a:lnTo>
                    <a:pt x="266217" y="3877665"/>
                  </a:lnTo>
                  <a:lnTo>
                    <a:pt x="274256" y="3873030"/>
                  </a:lnTo>
                  <a:lnTo>
                    <a:pt x="282282" y="3868216"/>
                  </a:lnTo>
                  <a:lnTo>
                    <a:pt x="289433" y="3859403"/>
                  </a:lnTo>
                  <a:close/>
                </a:path>
                <a:path w="2760979" h="3976370">
                  <a:moveTo>
                    <a:pt x="300113" y="3791801"/>
                  </a:moveTo>
                  <a:lnTo>
                    <a:pt x="298919" y="3784511"/>
                  </a:lnTo>
                  <a:lnTo>
                    <a:pt x="294906" y="3789794"/>
                  </a:lnTo>
                  <a:lnTo>
                    <a:pt x="290258" y="3792690"/>
                  </a:lnTo>
                  <a:lnTo>
                    <a:pt x="285445" y="3795039"/>
                  </a:lnTo>
                  <a:lnTo>
                    <a:pt x="280898" y="3798735"/>
                  </a:lnTo>
                  <a:lnTo>
                    <a:pt x="288251" y="3802113"/>
                  </a:lnTo>
                  <a:lnTo>
                    <a:pt x="295605" y="3798735"/>
                  </a:lnTo>
                  <a:lnTo>
                    <a:pt x="300113" y="3791801"/>
                  </a:lnTo>
                  <a:close/>
                </a:path>
                <a:path w="2760979" h="3976370">
                  <a:moveTo>
                    <a:pt x="313156" y="3837597"/>
                  </a:moveTo>
                  <a:lnTo>
                    <a:pt x="307251" y="3834650"/>
                  </a:lnTo>
                  <a:lnTo>
                    <a:pt x="302247" y="3835349"/>
                  </a:lnTo>
                  <a:lnTo>
                    <a:pt x="297942" y="3839070"/>
                  </a:lnTo>
                  <a:lnTo>
                    <a:pt x="294182" y="3845191"/>
                  </a:lnTo>
                  <a:lnTo>
                    <a:pt x="300075" y="3848658"/>
                  </a:lnTo>
                  <a:lnTo>
                    <a:pt x="305092" y="3848150"/>
                  </a:lnTo>
                  <a:lnTo>
                    <a:pt x="309397" y="3844252"/>
                  </a:lnTo>
                  <a:lnTo>
                    <a:pt x="313156" y="3837597"/>
                  </a:lnTo>
                  <a:close/>
                </a:path>
                <a:path w="2760979" h="3976370">
                  <a:moveTo>
                    <a:pt x="345427" y="3763657"/>
                  </a:moveTo>
                  <a:lnTo>
                    <a:pt x="340321" y="3759784"/>
                  </a:lnTo>
                  <a:lnTo>
                    <a:pt x="335216" y="3762591"/>
                  </a:lnTo>
                  <a:lnTo>
                    <a:pt x="332613" y="3768052"/>
                  </a:lnTo>
                  <a:lnTo>
                    <a:pt x="334987" y="3772192"/>
                  </a:lnTo>
                  <a:lnTo>
                    <a:pt x="338785" y="3767442"/>
                  </a:lnTo>
                  <a:lnTo>
                    <a:pt x="342582" y="3770287"/>
                  </a:lnTo>
                  <a:lnTo>
                    <a:pt x="345427" y="3763657"/>
                  </a:lnTo>
                  <a:close/>
                </a:path>
                <a:path w="2760979" h="3976370">
                  <a:moveTo>
                    <a:pt x="373811" y="2950235"/>
                  </a:moveTo>
                  <a:lnTo>
                    <a:pt x="367957" y="2946743"/>
                  </a:lnTo>
                  <a:lnTo>
                    <a:pt x="362966" y="2947263"/>
                  </a:lnTo>
                  <a:lnTo>
                    <a:pt x="358673" y="2951162"/>
                  </a:lnTo>
                  <a:lnTo>
                    <a:pt x="354914" y="2957817"/>
                  </a:lnTo>
                  <a:lnTo>
                    <a:pt x="360819" y="2961297"/>
                  </a:lnTo>
                  <a:lnTo>
                    <a:pt x="365810" y="2960776"/>
                  </a:lnTo>
                  <a:lnTo>
                    <a:pt x="370090" y="2956877"/>
                  </a:lnTo>
                  <a:lnTo>
                    <a:pt x="373811" y="2950235"/>
                  </a:lnTo>
                  <a:close/>
                </a:path>
                <a:path w="2760979" h="3976370">
                  <a:moveTo>
                    <a:pt x="385203" y="3702977"/>
                  </a:moveTo>
                  <a:lnTo>
                    <a:pt x="381406" y="3699192"/>
                  </a:lnTo>
                  <a:lnTo>
                    <a:pt x="380453" y="3694442"/>
                  </a:lnTo>
                  <a:lnTo>
                    <a:pt x="384251" y="3687813"/>
                  </a:lnTo>
                  <a:lnTo>
                    <a:pt x="375653" y="3685578"/>
                  </a:lnTo>
                  <a:lnTo>
                    <a:pt x="366610" y="3689121"/>
                  </a:lnTo>
                  <a:lnTo>
                    <a:pt x="358825" y="3694607"/>
                  </a:lnTo>
                  <a:lnTo>
                    <a:pt x="353961" y="3698240"/>
                  </a:lnTo>
                  <a:lnTo>
                    <a:pt x="344195" y="3703739"/>
                  </a:lnTo>
                  <a:lnTo>
                    <a:pt x="334860" y="3710203"/>
                  </a:lnTo>
                  <a:lnTo>
                    <a:pt x="326072" y="3717569"/>
                  </a:lnTo>
                  <a:lnTo>
                    <a:pt x="317906" y="3725735"/>
                  </a:lnTo>
                  <a:lnTo>
                    <a:pt x="325361" y="3727602"/>
                  </a:lnTo>
                  <a:lnTo>
                    <a:pt x="333438" y="3723602"/>
                  </a:lnTo>
                  <a:lnTo>
                    <a:pt x="339928" y="3720668"/>
                  </a:lnTo>
                  <a:lnTo>
                    <a:pt x="342582" y="3725735"/>
                  </a:lnTo>
                  <a:lnTo>
                    <a:pt x="338023" y="3729418"/>
                  </a:lnTo>
                  <a:lnTo>
                    <a:pt x="333209" y="3731780"/>
                  </a:lnTo>
                  <a:lnTo>
                    <a:pt x="328561" y="3734663"/>
                  </a:lnTo>
                  <a:lnTo>
                    <a:pt x="324548" y="3739946"/>
                  </a:lnTo>
                  <a:lnTo>
                    <a:pt x="335241" y="3742334"/>
                  </a:lnTo>
                  <a:lnTo>
                    <a:pt x="344589" y="3739832"/>
                  </a:lnTo>
                  <a:lnTo>
                    <a:pt x="352704" y="3732885"/>
                  </a:lnTo>
                  <a:lnTo>
                    <a:pt x="359664" y="3721938"/>
                  </a:lnTo>
                  <a:lnTo>
                    <a:pt x="366445" y="3720046"/>
                  </a:lnTo>
                  <a:lnTo>
                    <a:pt x="372783" y="3715308"/>
                  </a:lnTo>
                  <a:lnTo>
                    <a:pt x="385203" y="3702977"/>
                  </a:lnTo>
                  <a:close/>
                </a:path>
                <a:path w="2760979" h="3976370">
                  <a:moveTo>
                    <a:pt x="450367" y="3686568"/>
                  </a:moveTo>
                  <a:lnTo>
                    <a:pt x="449732" y="3678326"/>
                  </a:lnTo>
                  <a:lnTo>
                    <a:pt x="442137" y="3679279"/>
                  </a:lnTo>
                  <a:lnTo>
                    <a:pt x="439293" y="3678326"/>
                  </a:lnTo>
                  <a:lnTo>
                    <a:pt x="433603" y="3688765"/>
                  </a:lnTo>
                  <a:lnTo>
                    <a:pt x="430745" y="3692550"/>
                  </a:lnTo>
                  <a:lnTo>
                    <a:pt x="426961" y="3699192"/>
                  </a:lnTo>
                  <a:lnTo>
                    <a:pt x="430745" y="3702037"/>
                  </a:lnTo>
                  <a:lnTo>
                    <a:pt x="437057" y="3698062"/>
                  </a:lnTo>
                  <a:lnTo>
                    <a:pt x="444868" y="3693033"/>
                  </a:lnTo>
                  <a:lnTo>
                    <a:pt x="450367" y="3686568"/>
                  </a:lnTo>
                  <a:close/>
                </a:path>
                <a:path w="2760979" h="3976370">
                  <a:moveTo>
                    <a:pt x="476300" y="3665067"/>
                  </a:moveTo>
                  <a:lnTo>
                    <a:pt x="471601" y="3661194"/>
                  </a:lnTo>
                  <a:lnTo>
                    <a:pt x="466458" y="3663988"/>
                  </a:lnTo>
                  <a:lnTo>
                    <a:pt x="463626" y="3669461"/>
                  </a:lnTo>
                  <a:lnTo>
                    <a:pt x="465861" y="3673589"/>
                  </a:lnTo>
                  <a:lnTo>
                    <a:pt x="469658" y="3668852"/>
                  </a:lnTo>
                  <a:lnTo>
                    <a:pt x="473456" y="3671697"/>
                  </a:lnTo>
                  <a:lnTo>
                    <a:pt x="476300" y="3665067"/>
                  </a:lnTo>
                  <a:close/>
                </a:path>
                <a:path w="2760979" h="3976370">
                  <a:moveTo>
                    <a:pt x="480098" y="3609124"/>
                  </a:moveTo>
                  <a:lnTo>
                    <a:pt x="474637" y="3605555"/>
                  </a:lnTo>
                  <a:lnTo>
                    <a:pt x="470611" y="3608298"/>
                  </a:lnTo>
                  <a:lnTo>
                    <a:pt x="463969" y="3619563"/>
                  </a:lnTo>
                  <a:lnTo>
                    <a:pt x="458266" y="3616718"/>
                  </a:lnTo>
                  <a:lnTo>
                    <a:pt x="450684" y="3616718"/>
                  </a:lnTo>
                  <a:lnTo>
                    <a:pt x="445782" y="3627069"/>
                  </a:lnTo>
                  <a:lnTo>
                    <a:pt x="440004" y="3634130"/>
                  </a:lnTo>
                  <a:lnTo>
                    <a:pt x="433870" y="3640302"/>
                  </a:lnTo>
                  <a:lnTo>
                    <a:pt x="427901" y="3647998"/>
                  </a:lnTo>
                  <a:lnTo>
                    <a:pt x="420192" y="3648494"/>
                  </a:lnTo>
                  <a:lnTo>
                    <a:pt x="414616" y="3653447"/>
                  </a:lnTo>
                  <a:lnTo>
                    <a:pt x="409752" y="3659467"/>
                  </a:lnTo>
                  <a:lnTo>
                    <a:pt x="404177" y="3663162"/>
                  </a:lnTo>
                  <a:lnTo>
                    <a:pt x="396278" y="3668763"/>
                  </a:lnTo>
                  <a:lnTo>
                    <a:pt x="392912" y="3678097"/>
                  </a:lnTo>
                  <a:lnTo>
                    <a:pt x="392569" y="3688499"/>
                  </a:lnTo>
                  <a:lnTo>
                    <a:pt x="393738" y="3697287"/>
                  </a:lnTo>
                  <a:lnTo>
                    <a:pt x="408305" y="3685654"/>
                  </a:lnTo>
                  <a:lnTo>
                    <a:pt x="422681" y="3673119"/>
                  </a:lnTo>
                  <a:lnTo>
                    <a:pt x="437781" y="3663429"/>
                  </a:lnTo>
                  <a:lnTo>
                    <a:pt x="454482" y="3660317"/>
                  </a:lnTo>
                  <a:lnTo>
                    <a:pt x="458266" y="3656533"/>
                  </a:lnTo>
                  <a:lnTo>
                    <a:pt x="460171" y="3649891"/>
                  </a:lnTo>
                  <a:lnTo>
                    <a:pt x="464908" y="3651783"/>
                  </a:lnTo>
                  <a:lnTo>
                    <a:pt x="463969" y="3647046"/>
                  </a:lnTo>
                  <a:lnTo>
                    <a:pt x="476300" y="3638512"/>
                  </a:lnTo>
                  <a:lnTo>
                    <a:pt x="476300" y="3630930"/>
                  </a:lnTo>
                  <a:lnTo>
                    <a:pt x="465861" y="3626193"/>
                  </a:lnTo>
                  <a:lnTo>
                    <a:pt x="465861" y="3625240"/>
                  </a:lnTo>
                  <a:lnTo>
                    <a:pt x="468490" y="3620859"/>
                  </a:lnTo>
                  <a:lnTo>
                    <a:pt x="472630" y="3618611"/>
                  </a:lnTo>
                  <a:lnTo>
                    <a:pt x="476935" y="3615652"/>
                  </a:lnTo>
                  <a:lnTo>
                    <a:pt x="480098" y="3609124"/>
                  </a:lnTo>
                  <a:close/>
                </a:path>
                <a:path w="2760979" h="3976370">
                  <a:moveTo>
                    <a:pt x="491096" y="3511727"/>
                  </a:moveTo>
                  <a:lnTo>
                    <a:pt x="485787" y="3508629"/>
                  </a:lnTo>
                  <a:lnTo>
                    <a:pt x="479145" y="3516223"/>
                  </a:lnTo>
                  <a:lnTo>
                    <a:pt x="478205" y="3522853"/>
                  </a:lnTo>
                  <a:lnTo>
                    <a:pt x="483895" y="3527602"/>
                  </a:lnTo>
                  <a:lnTo>
                    <a:pt x="487121" y="3521837"/>
                  </a:lnTo>
                  <a:lnTo>
                    <a:pt x="490537" y="3516338"/>
                  </a:lnTo>
                  <a:lnTo>
                    <a:pt x="491096" y="3511727"/>
                  </a:lnTo>
                  <a:close/>
                </a:path>
                <a:path w="2760979" h="3976370">
                  <a:moveTo>
                    <a:pt x="513537" y="3697795"/>
                  </a:moveTo>
                  <a:lnTo>
                    <a:pt x="509511" y="3691598"/>
                  </a:lnTo>
                  <a:lnTo>
                    <a:pt x="504266" y="3695484"/>
                  </a:lnTo>
                  <a:lnTo>
                    <a:pt x="498843" y="3698481"/>
                  </a:lnTo>
                  <a:lnTo>
                    <a:pt x="493763" y="3702532"/>
                  </a:lnTo>
                  <a:lnTo>
                    <a:pt x="489585" y="3709619"/>
                  </a:lnTo>
                  <a:lnTo>
                    <a:pt x="493382" y="3712464"/>
                  </a:lnTo>
                  <a:lnTo>
                    <a:pt x="500024" y="3715296"/>
                  </a:lnTo>
                  <a:lnTo>
                    <a:pt x="498132" y="3720046"/>
                  </a:lnTo>
                  <a:lnTo>
                    <a:pt x="494334" y="3724783"/>
                  </a:lnTo>
                  <a:lnTo>
                    <a:pt x="490537" y="3721938"/>
                  </a:lnTo>
                  <a:lnTo>
                    <a:pt x="487692" y="3728580"/>
                  </a:lnTo>
                  <a:lnTo>
                    <a:pt x="482155" y="3722078"/>
                  </a:lnTo>
                  <a:lnTo>
                    <a:pt x="477608" y="3720630"/>
                  </a:lnTo>
                  <a:lnTo>
                    <a:pt x="472871" y="3723640"/>
                  </a:lnTo>
                  <a:lnTo>
                    <a:pt x="466813" y="3730472"/>
                  </a:lnTo>
                  <a:lnTo>
                    <a:pt x="471563" y="3735222"/>
                  </a:lnTo>
                  <a:lnTo>
                    <a:pt x="479145" y="3730472"/>
                  </a:lnTo>
                  <a:lnTo>
                    <a:pt x="477253" y="3737114"/>
                  </a:lnTo>
                  <a:lnTo>
                    <a:pt x="474408" y="3742791"/>
                  </a:lnTo>
                  <a:lnTo>
                    <a:pt x="470611" y="3749433"/>
                  </a:lnTo>
                  <a:lnTo>
                    <a:pt x="466813" y="3755123"/>
                  </a:lnTo>
                  <a:lnTo>
                    <a:pt x="464908" y="3758920"/>
                  </a:lnTo>
                  <a:lnTo>
                    <a:pt x="461124" y="3757015"/>
                  </a:lnTo>
                  <a:lnTo>
                    <a:pt x="457327" y="3762705"/>
                  </a:lnTo>
                  <a:lnTo>
                    <a:pt x="454482" y="3759860"/>
                  </a:lnTo>
                  <a:lnTo>
                    <a:pt x="453529" y="3760800"/>
                  </a:lnTo>
                  <a:lnTo>
                    <a:pt x="447433" y="3769156"/>
                  </a:lnTo>
                  <a:lnTo>
                    <a:pt x="442493" y="3777869"/>
                  </a:lnTo>
                  <a:lnTo>
                    <a:pt x="437375" y="3785870"/>
                  </a:lnTo>
                  <a:lnTo>
                    <a:pt x="430745" y="3792093"/>
                  </a:lnTo>
                  <a:lnTo>
                    <a:pt x="428853" y="3793045"/>
                  </a:lnTo>
                  <a:lnTo>
                    <a:pt x="423164" y="3789248"/>
                  </a:lnTo>
                  <a:lnTo>
                    <a:pt x="421259" y="3791140"/>
                  </a:lnTo>
                  <a:lnTo>
                    <a:pt x="416560" y="3796715"/>
                  </a:lnTo>
                  <a:lnTo>
                    <a:pt x="412127" y="3803713"/>
                  </a:lnTo>
                  <a:lnTo>
                    <a:pt x="407517" y="3810343"/>
                  </a:lnTo>
                  <a:lnTo>
                    <a:pt x="402285" y="3814851"/>
                  </a:lnTo>
                  <a:lnTo>
                    <a:pt x="400380" y="3815791"/>
                  </a:lnTo>
                  <a:lnTo>
                    <a:pt x="394690" y="3812006"/>
                  </a:lnTo>
                  <a:lnTo>
                    <a:pt x="384225" y="3822877"/>
                  </a:lnTo>
                  <a:lnTo>
                    <a:pt x="376110" y="3833101"/>
                  </a:lnTo>
                  <a:lnTo>
                    <a:pt x="367106" y="3842969"/>
                  </a:lnTo>
                  <a:lnTo>
                    <a:pt x="355866" y="3850881"/>
                  </a:lnTo>
                  <a:lnTo>
                    <a:pt x="362445" y="3853637"/>
                  </a:lnTo>
                  <a:lnTo>
                    <a:pt x="368757" y="3853129"/>
                  </a:lnTo>
                  <a:lnTo>
                    <a:pt x="373811" y="3851008"/>
                  </a:lnTo>
                  <a:lnTo>
                    <a:pt x="376656" y="3848976"/>
                  </a:lnTo>
                  <a:lnTo>
                    <a:pt x="382358" y="3844239"/>
                  </a:lnTo>
                  <a:lnTo>
                    <a:pt x="381406" y="3841394"/>
                  </a:lnTo>
                  <a:lnTo>
                    <a:pt x="387096" y="3840442"/>
                  </a:lnTo>
                  <a:lnTo>
                    <a:pt x="389001" y="3840442"/>
                  </a:lnTo>
                  <a:lnTo>
                    <a:pt x="389940" y="3833799"/>
                  </a:lnTo>
                  <a:lnTo>
                    <a:pt x="391845" y="3832860"/>
                  </a:lnTo>
                  <a:lnTo>
                    <a:pt x="394690" y="3831907"/>
                  </a:lnTo>
                  <a:lnTo>
                    <a:pt x="399440" y="3835704"/>
                  </a:lnTo>
                  <a:lnTo>
                    <a:pt x="406730" y="3827513"/>
                  </a:lnTo>
                  <a:lnTo>
                    <a:pt x="416814" y="3812070"/>
                  </a:lnTo>
                  <a:lnTo>
                    <a:pt x="422211" y="3806317"/>
                  </a:lnTo>
                  <a:lnTo>
                    <a:pt x="422211" y="3807256"/>
                  </a:lnTo>
                  <a:lnTo>
                    <a:pt x="426961" y="3805364"/>
                  </a:lnTo>
                  <a:lnTo>
                    <a:pt x="427901" y="3805364"/>
                  </a:lnTo>
                  <a:lnTo>
                    <a:pt x="433806" y="3800995"/>
                  </a:lnTo>
                  <a:lnTo>
                    <a:pt x="438111" y="3795293"/>
                  </a:lnTo>
                  <a:lnTo>
                    <a:pt x="442048" y="3788702"/>
                  </a:lnTo>
                  <a:lnTo>
                    <a:pt x="446887" y="3781666"/>
                  </a:lnTo>
                  <a:lnTo>
                    <a:pt x="446887" y="3782618"/>
                  </a:lnTo>
                  <a:lnTo>
                    <a:pt x="450684" y="3782618"/>
                  </a:lnTo>
                  <a:lnTo>
                    <a:pt x="452577" y="3780726"/>
                  </a:lnTo>
                  <a:lnTo>
                    <a:pt x="458266" y="3775976"/>
                  </a:lnTo>
                  <a:lnTo>
                    <a:pt x="461124" y="3771239"/>
                  </a:lnTo>
                  <a:lnTo>
                    <a:pt x="465861" y="3767442"/>
                  </a:lnTo>
                  <a:lnTo>
                    <a:pt x="465861" y="3765550"/>
                  </a:lnTo>
                  <a:lnTo>
                    <a:pt x="466813" y="3764597"/>
                  </a:lnTo>
                  <a:lnTo>
                    <a:pt x="468706" y="3761752"/>
                  </a:lnTo>
                  <a:lnTo>
                    <a:pt x="471563" y="3764597"/>
                  </a:lnTo>
                  <a:lnTo>
                    <a:pt x="481990" y="3754170"/>
                  </a:lnTo>
                  <a:lnTo>
                    <a:pt x="481050" y="3751326"/>
                  </a:lnTo>
                  <a:lnTo>
                    <a:pt x="486740" y="3747541"/>
                  </a:lnTo>
                  <a:lnTo>
                    <a:pt x="492671" y="3742169"/>
                  </a:lnTo>
                  <a:lnTo>
                    <a:pt x="497890" y="3735921"/>
                  </a:lnTo>
                  <a:lnTo>
                    <a:pt x="502754" y="3728605"/>
                  </a:lnTo>
                  <a:lnTo>
                    <a:pt x="507619" y="3720046"/>
                  </a:lnTo>
                  <a:lnTo>
                    <a:pt x="509511" y="3721938"/>
                  </a:lnTo>
                  <a:lnTo>
                    <a:pt x="512368" y="3722890"/>
                  </a:lnTo>
                  <a:lnTo>
                    <a:pt x="513308" y="3719093"/>
                  </a:lnTo>
                  <a:lnTo>
                    <a:pt x="509511" y="3714356"/>
                  </a:lnTo>
                  <a:lnTo>
                    <a:pt x="510463" y="3710571"/>
                  </a:lnTo>
                  <a:lnTo>
                    <a:pt x="501929" y="3712464"/>
                  </a:lnTo>
                  <a:lnTo>
                    <a:pt x="506984" y="3705199"/>
                  </a:lnTo>
                  <a:lnTo>
                    <a:pt x="511771" y="3701326"/>
                  </a:lnTo>
                  <a:lnTo>
                    <a:pt x="513537" y="3697795"/>
                  </a:lnTo>
                  <a:close/>
                </a:path>
                <a:path w="2760979" h="3976370">
                  <a:moveTo>
                    <a:pt x="524649" y="3491865"/>
                  </a:moveTo>
                  <a:lnTo>
                    <a:pt x="521855" y="3486823"/>
                  </a:lnTo>
                  <a:lnTo>
                    <a:pt x="518515" y="3488664"/>
                  </a:lnTo>
                  <a:lnTo>
                    <a:pt x="513664" y="3492284"/>
                  </a:lnTo>
                  <a:lnTo>
                    <a:pt x="510781" y="3496970"/>
                  </a:lnTo>
                  <a:lnTo>
                    <a:pt x="513308" y="3501999"/>
                  </a:lnTo>
                  <a:lnTo>
                    <a:pt x="516382" y="3496970"/>
                  </a:lnTo>
                  <a:lnTo>
                    <a:pt x="521500" y="3494417"/>
                  </a:lnTo>
                  <a:lnTo>
                    <a:pt x="524649" y="3491865"/>
                  </a:lnTo>
                  <a:close/>
                </a:path>
                <a:path w="2760979" h="3976370">
                  <a:moveTo>
                    <a:pt x="551268" y="3378758"/>
                  </a:moveTo>
                  <a:lnTo>
                    <a:pt x="545363" y="3375279"/>
                  </a:lnTo>
                  <a:lnTo>
                    <a:pt x="540359" y="3375799"/>
                  </a:lnTo>
                  <a:lnTo>
                    <a:pt x="536054" y="3379686"/>
                  </a:lnTo>
                  <a:lnTo>
                    <a:pt x="532295" y="3386340"/>
                  </a:lnTo>
                  <a:lnTo>
                    <a:pt x="538187" y="3389820"/>
                  </a:lnTo>
                  <a:lnTo>
                    <a:pt x="543204" y="3389312"/>
                  </a:lnTo>
                  <a:lnTo>
                    <a:pt x="547509" y="3385413"/>
                  </a:lnTo>
                  <a:lnTo>
                    <a:pt x="551268" y="3378758"/>
                  </a:lnTo>
                  <a:close/>
                </a:path>
                <a:path w="2760979" h="3976370">
                  <a:moveTo>
                    <a:pt x="578789" y="3498215"/>
                  </a:moveTo>
                  <a:lnTo>
                    <a:pt x="572350" y="3495256"/>
                  </a:lnTo>
                  <a:lnTo>
                    <a:pt x="567169" y="3495954"/>
                  </a:lnTo>
                  <a:lnTo>
                    <a:pt x="563041" y="3499675"/>
                  </a:lnTo>
                  <a:lnTo>
                    <a:pt x="559816" y="3505797"/>
                  </a:lnTo>
                  <a:lnTo>
                    <a:pt x="565708" y="3509276"/>
                  </a:lnTo>
                  <a:lnTo>
                    <a:pt x="570725" y="3508756"/>
                  </a:lnTo>
                  <a:lnTo>
                    <a:pt x="575030" y="3504857"/>
                  </a:lnTo>
                  <a:lnTo>
                    <a:pt x="578789" y="3498215"/>
                  </a:lnTo>
                  <a:close/>
                </a:path>
                <a:path w="2760979" h="3976370">
                  <a:moveTo>
                    <a:pt x="591134" y="3343681"/>
                  </a:moveTo>
                  <a:lnTo>
                    <a:pt x="583946" y="3340455"/>
                  </a:lnTo>
                  <a:lnTo>
                    <a:pt x="577837" y="3344862"/>
                  </a:lnTo>
                  <a:lnTo>
                    <a:pt x="572439" y="3352482"/>
                  </a:lnTo>
                  <a:lnTo>
                    <a:pt x="567397" y="3358845"/>
                  </a:lnTo>
                  <a:lnTo>
                    <a:pt x="563079" y="3359708"/>
                  </a:lnTo>
                  <a:lnTo>
                    <a:pt x="556247" y="3361461"/>
                  </a:lnTo>
                  <a:lnTo>
                    <a:pt x="551929" y="3364979"/>
                  </a:lnTo>
                  <a:lnTo>
                    <a:pt x="555066" y="3371177"/>
                  </a:lnTo>
                  <a:lnTo>
                    <a:pt x="588276" y="3348431"/>
                  </a:lnTo>
                  <a:lnTo>
                    <a:pt x="589229" y="3346526"/>
                  </a:lnTo>
                  <a:lnTo>
                    <a:pt x="591134" y="3343681"/>
                  </a:lnTo>
                  <a:close/>
                </a:path>
                <a:path w="2760979" h="3976370">
                  <a:moveTo>
                    <a:pt x="593026" y="3540874"/>
                  </a:moveTo>
                  <a:lnTo>
                    <a:pt x="589229" y="3538969"/>
                  </a:lnTo>
                  <a:lnTo>
                    <a:pt x="585431" y="3544659"/>
                  </a:lnTo>
                  <a:lnTo>
                    <a:pt x="578789" y="3537077"/>
                  </a:lnTo>
                  <a:lnTo>
                    <a:pt x="574052" y="3533279"/>
                  </a:lnTo>
                  <a:lnTo>
                    <a:pt x="569302" y="3538969"/>
                  </a:lnTo>
                  <a:lnTo>
                    <a:pt x="574992" y="3542766"/>
                  </a:lnTo>
                  <a:lnTo>
                    <a:pt x="574992" y="3548456"/>
                  </a:lnTo>
                  <a:lnTo>
                    <a:pt x="568579" y="3550386"/>
                  </a:lnTo>
                  <a:lnTo>
                    <a:pt x="562063" y="3551771"/>
                  </a:lnTo>
                  <a:lnTo>
                    <a:pt x="555383" y="3552456"/>
                  </a:lnTo>
                  <a:lnTo>
                    <a:pt x="548424" y="3552253"/>
                  </a:lnTo>
                  <a:lnTo>
                    <a:pt x="542607" y="3557257"/>
                  </a:lnTo>
                  <a:lnTo>
                    <a:pt x="540359" y="3561016"/>
                  </a:lnTo>
                  <a:lnTo>
                    <a:pt x="538810" y="3565842"/>
                  </a:lnTo>
                  <a:lnTo>
                    <a:pt x="535139" y="3574059"/>
                  </a:lnTo>
                  <a:lnTo>
                    <a:pt x="532295" y="3572154"/>
                  </a:lnTo>
                  <a:lnTo>
                    <a:pt x="530390" y="3571202"/>
                  </a:lnTo>
                  <a:lnTo>
                    <a:pt x="527545" y="3569309"/>
                  </a:lnTo>
                  <a:lnTo>
                    <a:pt x="497179" y="3591115"/>
                  </a:lnTo>
                  <a:lnTo>
                    <a:pt x="492429" y="3595852"/>
                  </a:lnTo>
                  <a:lnTo>
                    <a:pt x="490537" y="3602482"/>
                  </a:lnTo>
                  <a:lnTo>
                    <a:pt x="493382" y="3603434"/>
                  </a:lnTo>
                  <a:lnTo>
                    <a:pt x="502119" y="3600526"/>
                  </a:lnTo>
                  <a:lnTo>
                    <a:pt x="499198" y="3604984"/>
                  </a:lnTo>
                  <a:lnTo>
                    <a:pt x="494322" y="3613175"/>
                  </a:lnTo>
                  <a:lnTo>
                    <a:pt x="497179" y="3621455"/>
                  </a:lnTo>
                  <a:lnTo>
                    <a:pt x="508977" y="3614940"/>
                  </a:lnTo>
                  <a:lnTo>
                    <a:pt x="517588" y="3606279"/>
                  </a:lnTo>
                  <a:lnTo>
                    <a:pt x="523341" y="3594785"/>
                  </a:lnTo>
                  <a:lnTo>
                    <a:pt x="526592" y="3579736"/>
                  </a:lnTo>
                  <a:lnTo>
                    <a:pt x="531342" y="3583533"/>
                  </a:lnTo>
                  <a:lnTo>
                    <a:pt x="540829" y="3589223"/>
                  </a:lnTo>
                  <a:lnTo>
                    <a:pt x="544715" y="3580460"/>
                  </a:lnTo>
                  <a:lnTo>
                    <a:pt x="549846" y="3576777"/>
                  </a:lnTo>
                  <a:lnTo>
                    <a:pt x="558863" y="3574999"/>
                  </a:lnTo>
                  <a:lnTo>
                    <a:pt x="563384" y="3570821"/>
                  </a:lnTo>
                  <a:lnTo>
                    <a:pt x="571004" y="3559264"/>
                  </a:lnTo>
                  <a:lnTo>
                    <a:pt x="574992" y="3555085"/>
                  </a:lnTo>
                  <a:lnTo>
                    <a:pt x="577837" y="3553193"/>
                  </a:lnTo>
                  <a:lnTo>
                    <a:pt x="586384" y="3557930"/>
                  </a:lnTo>
                  <a:lnTo>
                    <a:pt x="588276" y="3548456"/>
                  </a:lnTo>
                  <a:lnTo>
                    <a:pt x="589229" y="3545611"/>
                  </a:lnTo>
                  <a:lnTo>
                    <a:pt x="593026" y="3540874"/>
                  </a:lnTo>
                  <a:close/>
                </a:path>
                <a:path w="2760979" h="3976370">
                  <a:moveTo>
                    <a:pt x="597776" y="3306711"/>
                  </a:moveTo>
                  <a:lnTo>
                    <a:pt x="591959" y="3309569"/>
                  </a:lnTo>
                  <a:lnTo>
                    <a:pt x="586143" y="3313226"/>
                  </a:lnTo>
                  <a:lnTo>
                    <a:pt x="580694" y="3318840"/>
                  </a:lnTo>
                  <a:lnTo>
                    <a:pt x="575945" y="3327565"/>
                  </a:lnTo>
                  <a:lnTo>
                    <a:pt x="584009" y="3330041"/>
                  </a:lnTo>
                  <a:lnTo>
                    <a:pt x="592162" y="3324606"/>
                  </a:lnTo>
                  <a:lnTo>
                    <a:pt x="597662" y="3315436"/>
                  </a:lnTo>
                  <a:lnTo>
                    <a:pt x="597776" y="3306711"/>
                  </a:lnTo>
                  <a:close/>
                </a:path>
                <a:path w="2760979" h="3976370">
                  <a:moveTo>
                    <a:pt x="603389" y="3816743"/>
                  </a:moveTo>
                  <a:lnTo>
                    <a:pt x="596823" y="3811054"/>
                  </a:lnTo>
                  <a:lnTo>
                    <a:pt x="595871" y="3817696"/>
                  </a:lnTo>
                  <a:lnTo>
                    <a:pt x="592074" y="3819588"/>
                  </a:lnTo>
                  <a:lnTo>
                    <a:pt x="562063" y="3843934"/>
                  </a:lnTo>
                  <a:lnTo>
                    <a:pt x="556844" y="3856139"/>
                  </a:lnTo>
                  <a:lnTo>
                    <a:pt x="558863" y="3859403"/>
                  </a:lnTo>
                  <a:lnTo>
                    <a:pt x="570230" y="3849268"/>
                  </a:lnTo>
                  <a:lnTo>
                    <a:pt x="581507" y="3838778"/>
                  </a:lnTo>
                  <a:lnTo>
                    <a:pt x="592594" y="3827945"/>
                  </a:lnTo>
                  <a:lnTo>
                    <a:pt x="603389" y="3816743"/>
                  </a:lnTo>
                  <a:close/>
                </a:path>
                <a:path w="2760979" h="3976370">
                  <a:moveTo>
                    <a:pt x="614768" y="3367379"/>
                  </a:moveTo>
                  <a:lnTo>
                    <a:pt x="608126" y="3364534"/>
                  </a:lnTo>
                  <a:lnTo>
                    <a:pt x="606234" y="3369284"/>
                  </a:lnTo>
                  <a:lnTo>
                    <a:pt x="601484" y="3374009"/>
                  </a:lnTo>
                  <a:lnTo>
                    <a:pt x="605282" y="3377806"/>
                  </a:lnTo>
                  <a:lnTo>
                    <a:pt x="607187" y="3375914"/>
                  </a:lnTo>
                  <a:lnTo>
                    <a:pt x="608126" y="3374009"/>
                  </a:lnTo>
                  <a:lnTo>
                    <a:pt x="610971" y="3376866"/>
                  </a:lnTo>
                  <a:lnTo>
                    <a:pt x="614768" y="3367379"/>
                  </a:lnTo>
                  <a:close/>
                </a:path>
                <a:path w="2760979" h="3976370">
                  <a:moveTo>
                    <a:pt x="620471" y="3310496"/>
                  </a:moveTo>
                  <a:lnTo>
                    <a:pt x="615061" y="3316821"/>
                  </a:lnTo>
                  <a:lnTo>
                    <a:pt x="603554" y="3325571"/>
                  </a:lnTo>
                  <a:lnTo>
                    <a:pt x="598716" y="3331349"/>
                  </a:lnTo>
                  <a:lnTo>
                    <a:pt x="606348" y="3332632"/>
                  </a:lnTo>
                  <a:lnTo>
                    <a:pt x="614540" y="3327323"/>
                  </a:lnTo>
                  <a:lnTo>
                    <a:pt x="620255" y="3318827"/>
                  </a:lnTo>
                  <a:lnTo>
                    <a:pt x="620471" y="3310496"/>
                  </a:lnTo>
                  <a:close/>
                </a:path>
                <a:path w="2760979" h="3976370">
                  <a:moveTo>
                    <a:pt x="624332" y="3289668"/>
                  </a:moveTo>
                  <a:lnTo>
                    <a:pt x="622363" y="3282061"/>
                  </a:lnTo>
                  <a:lnTo>
                    <a:pt x="619137" y="3286734"/>
                  </a:lnTo>
                  <a:lnTo>
                    <a:pt x="613587" y="3290354"/>
                  </a:lnTo>
                  <a:lnTo>
                    <a:pt x="609815" y="3294329"/>
                  </a:lnTo>
                  <a:lnTo>
                    <a:pt x="611924" y="3300069"/>
                  </a:lnTo>
                  <a:lnTo>
                    <a:pt x="617956" y="3297796"/>
                  </a:lnTo>
                  <a:lnTo>
                    <a:pt x="622477" y="3294621"/>
                  </a:lnTo>
                  <a:lnTo>
                    <a:pt x="624332" y="3289668"/>
                  </a:lnTo>
                  <a:close/>
                </a:path>
                <a:path w="2760979" h="3976370">
                  <a:moveTo>
                    <a:pt x="627113" y="3252673"/>
                  </a:moveTo>
                  <a:lnTo>
                    <a:pt x="620674" y="3249726"/>
                  </a:lnTo>
                  <a:lnTo>
                    <a:pt x="615480" y="3250425"/>
                  </a:lnTo>
                  <a:lnTo>
                    <a:pt x="611365" y="3254133"/>
                  </a:lnTo>
                  <a:lnTo>
                    <a:pt x="608126" y="3260255"/>
                  </a:lnTo>
                  <a:lnTo>
                    <a:pt x="614032" y="3263735"/>
                  </a:lnTo>
                  <a:lnTo>
                    <a:pt x="619048" y="3263214"/>
                  </a:lnTo>
                  <a:lnTo>
                    <a:pt x="623341" y="3259328"/>
                  </a:lnTo>
                  <a:lnTo>
                    <a:pt x="627113" y="3252673"/>
                  </a:lnTo>
                  <a:close/>
                </a:path>
                <a:path w="2760979" h="3976370">
                  <a:moveTo>
                    <a:pt x="642366" y="3298914"/>
                  </a:moveTo>
                  <a:lnTo>
                    <a:pt x="640397" y="3293440"/>
                  </a:lnTo>
                  <a:lnTo>
                    <a:pt x="636625" y="3298113"/>
                  </a:lnTo>
                  <a:lnTo>
                    <a:pt x="630910" y="3301733"/>
                  </a:lnTo>
                  <a:lnTo>
                    <a:pt x="627316" y="3305708"/>
                  </a:lnTo>
                  <a:lnTo>
                    <a:pt x="629958" y="3311448"/>
                  </a:lnTo>
                  <a:lnTo>
                    <a:pt x="633857" y="3309162"/>
                  </a:lnTo>
                  <a:lnTo>
                    <a:pt x="639089" y="3304578"/>
                  </a:lnTo>
                  <a:lnTo>
                    <a:pt x="642366" y="3298914"/>
                  </a:lnTo>
                  <a:close/>
                </a:path>
                <a:path w="2760979" h="3976370">
                  <a:moveTo>
                    <a:pt x="647280" y="3236264"/>
                  </a:moveTo>
                  <a:lnTo>
                    <a:pt x="646087" y="3228975"/>
                  </a:lnTo>
                  <a:lnTo>
                    <a:pt x="641350" y="3238449"/>
                  </a:lnTo>
                  <a:lnTo>
                    <a:pt x="633755" y="3237496"/>
                  </a:lnTo>
                  <a:lnTo>
                    <a:pt x="628053" y="3243186"/>
                  </a:lnTo>
                  <a:lnTo>
                    <a:pt x="635419" y="3246564"/>
                  </a:lnTo>
                  <a:lnTo>
                    <a:pt x="642772" y="3243186"/>
                  </a:lnTo>
                  <a:lnTo>
                    <a:pt x="647280" y="3236264"/>
                  </a:lnTo>
                  <a:close/>
                </a:path>
                <a:path w="2760979" h="3976370">
                  <a:moveTo>
                    <a:pt x="653681" y="3773132"/>
                  </a:moveTo>
                  <a:lnTo>
                    <a:pt x="649884" y="3770287"/>
                  </a:lnTo>
                  <a:lnTo>
                    <a:pt x="646087" y="3768394"/>
                  </a:lnTo>
                  <a:lnTo>
                    <a:pt x="644194" y="3766502"/>
                  </a:lnTo>
                  <a:lnTo>
                    <a:pt x="642289" y="3769347"/>
                  </a:lnTo>
                  <a:lnTo>
                    <a:pt x="641350" y="3771239"/>
                  </a:lnTo>
                  <a:lnTo>
                    <a:pt x="639445" y="3774084"/>
                  </a:lnTo>
                  <a:lnTo>
                    <a:pt x="637552" y="3775976"/>
                  </a:lnTo>
                  <a:lnTo>
                    <a:pt x="636600" y="3778821"/>
                  </a:lnTo>
                  <a:lnTo>
                    <a:pt x="640397" y="3779774"/>
                  </a:lnTo>
                  <a:lnTo>
                    <a:pt x="644194" y="3775037"/>
                  </a:lnTo>
                  <a:lnTo>
                    <a:pt x="649884" y="3776929"/>
                  </a:lnTo>
                  <a:lnTo>
                    <a:pt x="653681" y="3773132"/>
                  </a:lnTo>
                  <a:close/>
                </a:path>
                <a:path w="2760979" h="3976370">
                  <a:moveTo>
                    <a:pt x="665137" y="3217087"/>
                  </a:moveTo>
                  <a:lnTo>
                    <a:pt x="663168" y="3210014"/>
                  </a:lnTo>
                  <a:lnTo>
                    <a:pt x="659942" y="3214687"/>
                  </a:lnTo>
                  <a:lnTo>
                    <a:pt x="654392" y="3218307"/>
                  </a:lnTo>
                  <a:lnTo>
                    <a:pt x="650621" y="3222282"/>
                  </a:lnTo>
                  <a:lnTo>
                    <a:pt x="652729" y="3228022"/>
                  </a:lnTo>
                  <a:lnTo>
                    <a:pt x="658761" y="3225215"/>
                  </a:lnTo>
                  <a:lnTo>
                    <a:pt x="663282" y="3221863"/>
                  </a:lnTo>
                  <a:lnTo>
                    <a:pt x="665137" y="3217087"/>
                  </a:lnTo>
                  <a:close/>
                </a:path>
                <a:path w="2760979" h="3976370">
                  <a:moveTo>
                    <a:pt x="681355" y="3729913"/>
                  </a:moveTo>
                  <a:lnTo>
                    <a:pt x="675513" y="3726688"/>
                  </a:lnTo>
                  <a:lnTo>
                    <a:pt x="669810" y="3734270"/>
                  </a:lnTo>
                  <a:lnTo>
                    <a:pt x="667918" y="3740899"/>
                  </a:lnTo>
                  <a:lnTo>
                    <a:pt x="673608" y="3745636"/>
                  </a:lnTo>
                  <a:lnTo>
                    <a:pt x="677379" y="3740277"/>
                  </a:lnTo>
                  <a:lnTo>
                    <a:pt x="680961" y="3734739"/>
                  </a:lnTo>
                  <a:lnTo>
                    <a:pt x="681355" y="3729913"/>
                  </a:lnTo>
                  <a:close/>
                </a:path>
                <a:path w="2760979" h="3976370">
                  <a:moveTo>
                    <a:pt x="703021" y="3227082"/>
                  </a:moveTo>
                  <a:lnTo>
                    <a:pt x="691299" y="3225990"/>
                  </a:lnTo>
                  <a:lnTo>
                    <a:pt x="678942" y="3231934"/>
                  </a:lnTo>
                  <a:lnTo>
                    <a:pt x="672465" y="3241611"/>
                  </a:lnTo>
                  <a:lnTo>
                    <a:pt x="678357" y="3251720"/>
                  </a:lnTo>
                  <a:lnTo>
                    <a:pt x="683945" y="3242411"/>
                  </a:lnTo>
                  <a:lnTo>
                    <a:pt x="690333" y="3237623"/>
                  </a:lnTo>
                  <a:lnTo>
                    <a:pt x="696899" y="3233724"/>
                  </a:lnTo>
                  <a:lnTo>
                    <a:pt x="703021" y="3227082"/>
                  </a:lnTo>
                  <a:close/>
                </a:path>
                <a:path w="2760979" h="3976370">
                  <a:moveTo>
                    <a:pt x="721334" y="3213481"/>
                  </a:moveTo>
                  <a:lnTo>
                    <a:pt x="718807" y="3210014"/>
                  </a:lnTo>
                  <a:lnTo>
                    <a:pt x="713600" y="3210814"/>
                  </a:lnTo>
                  <a:lnTo>
                    <a:pt x="713549" y="3213481"/>
                  </a:lnTo>
                  <a:lnTo>
                    <a:pt x="713460" y="3218535"/>
                  </a:lnTo>
                  <a:lnTo>
                    <a:pt x="721334" y="3213481"/>
                  </a:lnTo>
                  <a:close/>
                </a:path>
                <a:path w="2760979" h="3976370">
                  <a:moveTo>
                    <a:pt x="737184" y="3228975"/>
                  </a:moveTo>
                  <a:lnTo>
                    <a:pt x="729602" y="3223285"/>
                  </a:lnTo>
                  <a:lnTo>
                    <a:pt x="723900" y="3224238"/>
                  </a:lnTo>
                  <a:lnTo>
                    <a:pt x="720102" y="3232772"/>
                  </a:lnTo>
                  <a:lnTo>
                    <a:pt x="726757" y="3238449"/>
                  </a:lnTo>
                  <a:lnTo>
                    <a:pt x="732447" y="3237496"/>
                  </a:lnTo>
                  <a:lnTo>
                    <a:pt x="737184" y="3228975"/>
                  </a:lnTo>
                  <a:close/>
                </a:path>
                <a:path w="2760979" h="3976370">
                  <a:moveTo>
                    <a:pt x="780402" y="3279775"/>
                  </a:moveTo>
                  <a:lnTo>
                    <a:pt x="776566" y="3277552"/>
                  </a:lnTo>
                  <a:lnTo>
                    <a:pt x="769188" y="3281375"/>
                  </a:lnTo>
                  <a:lnTo>
                    <a:pt x="769454" y="3289643"/>
                  </a:lnTo>
                  <a:lnTo>
                    <a:pt x="780402" y="3279775"/>
                  </a:lnTo>
                  <a:close/>
                </a:path>
                <a:path w="2760979" h="3976370">
                  <a:moveTo>
                    <a:pt x="784034" y="3301746"/>
                  </a:moveTo>
                  <a:lnTo>
                    <a:pt x="779894" y="3296285"/>
                  </a:lnTo>
                  <a:lnTo>
                    <a:pt x="773137" y="3303828"/>
                  </a:lnTo>
                  <a:lnTo>
                    <a:pt x="764235" y="3310496"/>
                  </a:lnTo>
                  <a:lnTo>
                    <a:pt x="757478" y="3317875"/>
                  </a:lnTo>
                  <a:lnTo>
                    <a:pt x="757123" y="3327565"/>
                  </a:lnTo>
                  <a:lnTo>
                    <a:pt x="763079" y="3326282"/>
                  </a:lnTo>
                  <a:lnTo>
                    <a:pt x="769213" y="3326498"/>
                  </a:lnTo>
                  <a:lnTo>
                    <a:pt x="775004" y="3325838"/>
                  </a:lnTo>
                  <a:lnTo>
                    <a:pt x="779894" y="3321875"/>
                  </a:lnTo>
                  <a:lnTo>
                    <a:pt x="778421" y="3315881"/>
                  </a:lnTo>
                  <a:lnTo>
                    <a:pt x="781672" y="3308731"/>
                  </a:lnTo>
                  <a:lnTo>
                    <a:pt x="784034" y="3301746"/>
                  </a:lnTo>
                  <a:close/>
                </a:path>
                <a:path w="2760979" h="3976370">
                  <a:moveTo>
                    <a:pt x="801725" y="3143618"/>
                  </a:moveTo>
                  <a:lnTo>
                    <a:pt x="796061" y="3139973"/>
                  </a:lnTo>
                  <a:lnTo>
                    <a:pt x="790575" y="3144113"/>
                  </a:lnTo>
                  <a:lnTo>
                    <a:pt x="787577" y="3151098"/>
                  </a:lnTo>
                  <a:lnTo>
                    <a:pt x="789381" y="3155937"/>
                  </a:lnTo>
                  <a:lnTo>
                    <a:pt x="793178" y="3148355"/>
                  </a:lnTo>
                  <a:lnTo>
                    <a:pt x="797928" y="3150247"/>
                  </a:lnTo>
                  <a:lnTo>
                    <a:pt x="801725" y="3143618"/>
                  </a:lnTo>
                  <a:close/>
                </a:path>
                <a:path w="2760979" h="3976370">
                  <a:moveTo>
                    <a:pt x="806119" y="3284397"/>
                  </a:moveTo>
                  <a:lnTo>
                    <a:pt x="803617" y="3277324"/>
                  </a:lnTo>
                  <a:lnTo>
                    <a:pt x="800392" y="3281997"/>
                  </a:lnTo>
                  <a:lnTo>
                    <a:pt x="794842" y="3285617"/>
                  </a:lnTo>
                  <a:lnTo>
                    <a:pt x="791070" y="3289579"/>
                  </a:lnTo>
                  <a:lnTo>
                    <a:pt x="793178" y="3295332"/>
                  </a:lnTo>
                  <a:lnTo>
                    <a:pt x="799744" y="3292513"/>
                  </a:lnTo>
                  <a:lnTo>
                    <a:pt x="804443" y="3289173"/>
                  </a:lnTo>
                  <a:lnTo>
                    <a:pt x="806119" y="3284397"/>
                  </a:lnTo>
                  <a:close/>
                </a:path>
                <a:path w="2760979" h="3976370">
                  <a:moveTo>
                    <a:pt x="816902" y="3644201"/>
                  </a:moveTo>
                  <a:lnTo>
                    <a:pt x="809548" y="3640823"/>
                  </a:lnTo>
                  <a:lnTo>
                    <a:pt x="802195" y="3644201"/>
                  </a:lnTo>
                  <a:lnTo>
                    <a:pt x="797687" y="3651135"/>
                  </a:lnTo>
                  <a:lnTo>
                    <a:pt x="798868" y="3658425"/>
                  </a:lnTo>
                  <a:lnTo>
                    <a:pt x="805510" y="3655580"/>
                  </a:lnTo>
                  <a:lnTo>
                    <a:pt x="810260" y="3647046"/>
                  </a:lnTo>
                  <a:lnTo>
                    <a:pt x="816902" y="3644201"/>
                  </a:lnTo>
                  <a:close/>
                </a:path>
                <a:path w="2760979" h="3976370">
                  <a:moveTo>
                    <a:pt x="822413" y="3220669"/>
                  </a:moveTo>
                  <a:lnTo>
                    <a:pt x="818807" y="3214751"/>
                  </a:lnTo>
                  <a:lnTo>
                    <a:pt x="813790" y="3219996"/>
                  </a:lnTo>
                  <a:lnTo>
                    <a:pt x="808596" y="3223996"/>
                  </a:lnTo>
                  <a:lnTo>
                    <a:pt x="803059" y="3226219"/>
                  </a:lnTo>
                  <a:lnTo>
                    <a:pt x="796925" y="3226219"/>
                  </a:lnTo>
                  <a:lnTo>
                    <a:pt x="792708" y="3233382"/>
                  </a:lnTo>
                  <a:lnTo>
                    <a:pt x="784161" y="3248253"/>
                  </a:lnTo>
                  <a:lnTo>
                    <a:pt x="779894" y="3255518"/>
                  </a:lnTo>
                  <a:lnTo>
                    <a:pt x="774204" y="3253625"/>
                  </a:lnTo>
                  <a:lnTo>
                    <a:pt x="770407" y="3258362"/>
                  </a:lnTo>
                  <a:lnTo>
                    <a:pt x="764705" y="3256470"/>
                  </a:lnTo>
                  <a:lnTo>
                    <a:pt x="759015" y="3252673"/>
                  </a:lnTo>
                  <a:lnTo>
                    <a:pt x="757123" y="3265944"/>
                  </a:lnTo>
                  <a:lnTo>
                    <a:pt x="751420" y="3263100"/>
                  </a:lnTo>
                  <a:lnTo>
                    <a:pt x="743318" y="3275431"/>
                  </a:lnTo>
                  <a:lnTo>
                    <a:pt x="743216" y="3275596"/>
                  </a:lnTo>
                  <a:lnTo>
                    <a:pt x="733399" y="3285617"/>
                  </a:lnTo>
                  <a:lnTo>
                    <a:pt x="697687" y="3318319"/>
                  </a:lnTo>
                  <a:lnTo>
                    <a:pt x="687844" y="3328505"/>
                  </a:lnTo>
                  <a:lnTo>
                    <a:pt x="682650" y="3333343"/>
                  </a:lnTo>
                  <a:lnTo>
                    <a:pt x="679069" y="3335147"/>
                  </a:lnTo>
                  <a:lnTo>
                    <a:pt x="675830" y="3336239"/>
                  </a:lnTo>
                  <a:lnTo>
                    <a:pt x="671715" y="3338944"/>
                  </a:lnTo>
                  <a:lnTo>
                    <a:pt x="661885" y="3347491"/>
                  </a:lnTo>
                  <a:lnTo>
                    <a:pt x="642213" y="3364941"/>
                  </a:lnTo>
                  <a:lnTo>
                    <a:pt x="631850" y="3374009"/>
                  </a:lnTo>
                  <a:lnTo>
                    <a:pt x="620915" y="3382886"/>
                  </a:lnTo>
                  <a:lnTo>
                    <a:pt x="609803" y="3391674"/>
                  </a:lnTo>
                  <a:lnTo>
                    <a:pt x="599059" y="3401352"/>
                  </a:lnTo>
                  <a:lnTo>
                    <a:pt x="589229" y="3412883"/>
                  </a:lnTo>
                  <a:lnTo>
                    <a:pt x="583539" y="3417633"/>
                  </a:lnTo>
                  <a:lnTo>
                    <a:pt x="573100" y="3416681"/>
                  </a:lnTo>
                  <a:lnTo>
                    <a:pt x="570255" y="3420465"/>
                  </a:lnTo>
                  <a:lnTo>
                    <a:pt x="566458" y="3427107"/>
                  </a:lnTo>
                  <a:lnTo>
                    <a:pt x="556971" y="3428060"/>
                  </a:lnTo>
                  <a:lnTo>
                    <a:pt x="552221" y="3434689"/>
                  </a:lnTo>
                  <a:lnTo>
                    <a:pt x="547776" y="3440569"/>
                  </a:lnTo>
                  <a:lnTo>
                    <a:pt x="542251" y="3445472"/>
                  </a:lnTo>
                  <a:lnTo>
                    <a:pt x="532295" y="3452698"/>
                  </a:lnTo>
                  <a:lnTo>
                    <a:pt x="528497" y="3455543"/>
                  </a:lnTo>
                  <a:lnTo>
                    <a:pt x="525653" y="3461245"/>
                  </a:lnTo>
                  <a:lnTo>
                    <a:pt x="519950" y="3465030"/>
                  </a:lnTo>
                  <a:lnTo>
                    <a:pt x="518058" y="3465969"/>
                  </a:lnTo>
                  <a:lnTo>
                    <a:pt x="512368" y="3463125"/>
                  </a:lnTo>
                  <a:lnTo>
                    <a:pt x="510463" y="3464077"/>
                  </a:lnTo>
                  <a:lnTo>
                    <a:pt x="504774" y="3467874"/>
                  </a:lnTo>
                  <a:lnTo>
                    <a:pt x="502869" y="3473564"/>
                  </a:lnTo>
                  <a:lnTo>
                    <a:pt x="498132" y="3476409"/>
                  </a:lnTo>
                  <a:lnTo>
                    <a:pt x="490093" y="3481959"/>
                  </a:lnTo>
                  <a:lnTo>
                    <a:pt x="482231" y="3488842"/>
                  </a:lnTo>
                  <a:lnTo>
                    <a:pt x="475437" y="3495205"/>
                  </a:lnTo>
                  <a:lnTo>
                    <a:pt x="470611" y="3499154"/>
                  </a:lnTo>
                  <a:lnTo>
                    <a:pt x="463727" y="3502952"/>
                  </a:lnTo>
                  <a:lnTo>
                    <a:pt x="457555" y="3507448"/>
                  </a:lnTo>
                  <a:lnTo>
                    <a:pt x="452462" y="3513023"/>
                  </a:lnTo>
                  <a:lnTo>
                    <a:pt x="448779" y="3520008"/>
                  </a:lnTo>
                  <a:lnTo>
                    <a:pt x="455841" y="3521570"/>
                  </a:lnTo>
                  <a:lnTo>
                    <a:pt x="462546" y="3518941"/>
                  </a:lnTo>
                  <a:lnTo>
                    <a:pt x="468528" y="3514013"/>
                  </a:lnTo>
                  <a:lnTo>
                    <a:pt x="473456" y="3508629"/>
                  </a:lnTo>
                  <a:lnTo>
                    <a:pt x="478205" y="3505797"/>
                  </a:lnTo>
                  <a:lnTo>
                    <a:pt x="479145" y="3503904"/>
                  </a:lnTo>
                  <a:lnTo>
                    <a:pt x="483895" y="3500107"/>
                  </a:lnTo>
                  <a:lnTo>
                    <a:pt x="487692" y="3497262"/>
                  </a:lnTo>
                  <a:lnTo>
                    <a:pt x="490537" y="3491573"/>
                  </a:lnTo>
                  <a:lnTo>
                    <a:pt x="496227" y="3487775"/>
                  </a:lnTo>
                  <a:lnTo>
                    <a:pt x="498132" y="3486823"/>
                  </a:lnTo>
                  <a:lnTo>
                    <a:pt x="505726" y="3486823"/>
                  </a:lnTo>
                  <a:lnTo>
                    <a:pt x="507619" y="3484930"/>
                  </a:lnTo>
                  <a:lnTo>
                    <a:pt x="513308" y="3481146"/>
                  </a:lnTo>
                  <a:lnTo>
                    <a:pt x="514261" y="3476409"/>
                  </a:lnTo>
                  <a:lnTo>
                    <a:pt x="519950" y="3472611"/>
                  </a:lnTo>
                  <a:lnTo>
                    <a:pt x="523748" y="3472611"/>
                  </a:lnTo>
                  <a:lnTo>
                    <a:pt x="525653" y="3471659"/>
                  </a:lnTo>
                  <a:lnTo>
                    <a:pt x="528497" y="3470719"/>
                  </a:lnTo>
                  <a:lnTo>
                    <a:pt x="531342" y="3468814"/>
                  </a:lnTo>
                  <a:lnTo>
                    <a:pt x="533234" y="3466922"/>
                  </a:lnTo>
                  <a:lnTo>
                    <a:pt x="534822" y="3465969"/>
                  </a:lnTo>
                  <a:lnTo>
                    <a:pt x="537984" y="3464077"/>
                  </a:lnTo>
                  <a:lnTo>
                    <a:pt x="539889" y="3459340"/>
                  </a:lnTo>
                  <a:lnTo>
                    <a:pt x="545579" y="3454603"/>
                  </a:lnTo>
                  <a:lnTo>
                    <a:pt x="547471" y="3453650"/>
                  </a:lnTo>
                  <a:lnTo>
                    <a:pt x="555066" y="3453650"/>
                  </a:lnTo>
                  <a:lnTo>
                    <a:pt x="556971" y="3451758"/>
                  </a:lnTo>
                  <a:lnTo>
                    <a:pt x="562660" y="3447961"/>
                  </a:lnTo>
                  <a:lnTo>
                    <a:pt x="564553" y="3443224"/>
                  </a:lnTo>
                  <a:lnTo>
                    <a:pt x="569302" y="3439439"/>
                  </a:lnTo>
                  <a:lnTo>
                    <a:pt x="579475" y="3431933"/>
                  </a:lnTo>
                  <a:lnTo>
                    <a:pt x="588746" y="3424974"/>
                  </a:lnTo>
                  <a:lnTo>
                    <a:pt x="597293" y="3418370"/>
                  </a:lnTo>
                  <a:lnTo>
                    <a:pt x="598208" y="3417633"/>
                  </a:lnTo>
                  <a:lnTo>
                    <a:pt x="605282" y="3411944"/>
                  </a:lnTo>
                  <a:lnTo>
                    <a:pt x="615480" y="3403320"/>
                  </a:lnTo>
                  <a:lnTo>
                    <a:pt x="634111" y="3388207"/>
                  </a:lnTo>
                  <a:lnTo>
                    <a:pt x="643242" y="3380651"/>
                  </a:lnTo>
                  <a:lnTo>
                    <a:pt x="651891" y="3372586"/>
                  </a:lnTo>
                  <a:lnTo>
                    <a:pt x="668464" y="3356787"/>
                  </a:lnTo>
                  <a:lnTo>
                    <a:pt x="675513" y="3350310"/>
                  </a:lnTo>
                  <a:lnTo>
                    <a:pt x="680250" y="3346526"/>
                  </a:lnTo>
                  <a:lnTo>
                    <a:pt x="682155" y="3342741"/>
                  </a:lnTo>
                  <a:lnTo>
                    <a:pt x="687844" y="3337991"/>
                  </a:lnTo>
                  <a:lnTo>
                    <a:pt x="688797" y="3337039"/>
                  </a:lnTo>
                  <a:lnTo>
                    <a:pt x="697331" y="3337039"/>
                  </a:lnTo>
                  <a:lnTo>
                    <a:pt x="699236" y="3335147"/>
                  </a:lnTo>
                  <a:lnTo>
                    <a:pt x="703973" y="3331349"/>
                  </a:lnTo>
                  <a:lnTo>
                    <a:pt x="708723" y="3325672"/>
                  </a:lnTo>
                  <a:lnTo>
                    <a:pt x="711568" y="3322828"/>
                  </a:lnTo>
                  <a:lnTo>
                    <a:pt x="725322" y="3310090"/>
                  </a:lnTo>
                  <a:lnTo>
                    <a:pt x="739089" y="3296285"/>
                  </a:lnTo>
                  <a:lnTo>
                    <a:pt x="752132" y="3283902"/>
                  </a:lnTo>
                  <a:lnTo>
                    <a:pt x="763765" y="3275431"/>
                  </a:lnTo>
                  <a:lnTo>
                    <a:pt x="767562" y="3273526"/>
                  </a:lnTo>
                  <a:lnTo>
                    <a:pt x="773252" y="3271634"/>
                  </a:lnTo>
                  <a:lnTo>
                    <a:pt x="777049" y="3268789"/>
                  </a:lnTo>
                  <a:lnTo>
                    <a:pt x="779894" y="3265944"/>
                  </a:lnTo>
                  <a:lnTo>
                    <a:pt x="780846" y="3260255"/>
                  </a:lnTo>
                  <a:lnTo>
                    <a:pt x="782739" y="3258362"/>
                  </a:lnTo>
                  <a:lnTo>
                    <a:pt x="783691" y="3257410"/>
                  </a:lnTo>
                  <a:lnTo>
                    <a:pt x="786218" y="3255518"/>
                  </a:lnTo>
                  <a:lnTo>
                    <a:pt x="787488" y="3254565"/>
                  </a:lnTo>
                  <a:lnTo>
                    <a:pt x="792226" y="3256470"/>
                  </a:lnTo>
                  <a:lnTo>
                    <a:pt x="795083" y="3254565"/>
                  </a:lnTo>
                  <a:lnTo>
                    <a:pt x="799820" y="3250781"/>
                  </a:lnTo>
                  <a:lnTo>
                    <a:pt x="800773" y="3241294"/>
                  </a:lnTo>
                  <a:lnTo>
                    <a:pt x="805510" y="3236557"/>
                  </a:lnTo>
                  <a:lnTo>
                    <a:pt x="805510" y="3237496"/>
                  </a:lnTo>
                  <a:lnTo>
                    <a:pt x="809307" y="3236557"/>
                  </a:lnTo>
                  <a:lnTo>
                    <a:pt x="811212" y="3235617"/>
                  </a:lnTo>
                  <a:lnTo>
                    <a:pt x="817206" y="3230753"/>
                  </a:lnTo>
                  <a:lnTo>
                    <a:pt x="821410" y="3225889"/>
                  </a:lnTo>
                  <a:lnTo>
                    <a:pt x="822413" y="3220669"/>
                  </a:lnTo>
                  <a:close/>
                </a:path>
                <a:path w="2760979" h="3976370">
                  <a:moveTo>
                    <a:pt x="829246" y="3264992"/>
                  </a:moveTo>
                  <a:lnTo>
                    <a:pt x="823341" y="3261512"/>
                  </a:lnTo>
                  <a:lnTo>
                    <a:pt x="818324" y="3262033"/>
                  </a:lnTo>
                  <a:lnTo>
                    <a:pt x="814031" y="3265932"/>
                  </a:lnTo>
                  <a:lnTo>
                    <a:pt x="810260" y="3272586"/>
                  </a:lnTo>
                  <a:lnTo>
                    <a:pt x="816165" y="3276066"/>
                  </a:lnTo>
                  <a:lnTo>
                    <a:pt x="821169" y="3275546"/>
                  </a:lnTo>
                  <a:lnTo>
                    <a:pt x="825474" y="3271647"/>
                  </a:lnTo>
                  <a:lnTo>
                    <a:pt x="829246" y="3264992"/>
                  </a:lnTo>
                  <a:close/>
                </a:path>
                <a:path w="2760979" h="3976370">
                  <a:moveTo>
                    <a:pt x="831062" y="3119336"/>
                  </a:moveTo>
                  <a:lnTo>
                    <a:pt x="828294" y="3114294"/>
                  </a:lnTo>
                  <a:lnTo>
                    <a:pt x="824560" y="3116529"/>
                  </a:lnTo>
                  <a:lnTo>
                    <a:pt x="819746" y="3120098"/>
                  </a:lnTo>
                  <a:lnTo>
                    <a:pt x="817079" y="3124568"/>
                  </a:lnTo>
                  <a:lnTo>
                    <a:pt x="819746" y="3129470"/>
                  </a:lnTo>
                  <a:lnTo>
                    <a:pt x="822807" y="3124428"/>
                  </a:lnTo>
                  <a:lnTo>
                    <a:pt x="827900" y="3121876"/>
                  </a:lnTo>
                  <a:lnTo>
                    <a:pt x="831062" y="3119336"/>
                  </a:lnTo>
                  <a:close/>
                </a:path>
                <a:path w="2760979" h="3976370">
                  <a:moveTo>
                    <a:pt x="841222" y="3612972"/>
                  </a:moveTo>
                  <a:lnTo>
                    <a:pt x="840549" y="3604387"/>
                  </a:lnTo>
                  <a:lnTo>
                    <a:pt x="834961" y="3609771"/>
                  </a:lnTo>
                  <a:lnTo>
                    <a:pt x="827773" y="3616947"/>
                  </a:lnTo>
                  <a:lnTo>
                    <a:pt x="822731" y="3625177"/>
                  </a:lnTo>
                  <a:lnTo>
                    <a:pt x="823544" y="3633774"/>
                  </a:lnTo>
                  <a:lnTo>
                    <a:pt x="828738" y="3626243"/>
                  </a:lnTo>
                  <a:lnTo>
                    <a:pt x="835964" y="3619792"/>
                  </a:lnTo>
                  <a:lnTo>
                    <a:pt x="841222" y="3612972"/>
                  </a:lnTo>
                  <a:close/>
                </a:path>
                <a:path w="2760979" h="3976370">
                  <a:moveTo>
                    <a:pt x="873760" y="3179648"/>
                  </a:moveTo>
                  <a:lnTo>
                    <a:pt x="862647" y="3177197"/>
                  </a:lnTo>
                  <a:lnTo>
                    <a:pt x="853122" y="3181312"/>
                  </a:lnTo>
                  <a:lnTo>
                    <a:pt x="844677" y="3190062"/>
                  </a:lnTo>
                  <a:lnTo>
                    <a:pt x="836752" y="3201479"/>
                  </a:lnTo>
                  <a:lnTo>
                    <a:pt x="847610" y="3203130"/>
                  </a:lnTo>
                  <a:lnTo>
                    <a:pt x="856678" y="3196971"/>
                  </a:lnTo>
                  <a:lnTo>
                    <a:pt x="865047" y="3187598"/>
                  </a:lnTo>
                  <a:lnTo>
                    <a:pt x="873760" y="3179648"/>
                  </a:lnTo>
                  <a:close/>
                </a:path>
                <a:path w="2760979" h="3976370">
                  <a:moveTo>
                    <a:pt x="881938" y="3190329"/>
                  </a:moveTo>
                  <a:lnTo>
                    <a:pt x="880402" y="3183445"/>
                  </a:lnTo>
                  <a:lnTo>
                    <a:pt x="875792" y="3186455"/>
                  </a:lnTo>
                  <a:lnTo>
                    <a:pt x="869848" y="3192576"/>
                  </a:lnTo>
                  <a:lnTo>
                    <a:pt x="865860" y="3199600"/>
                  </a:lnTo>
                  <a:lnTo>
                    <a:pt x="867117" y="3205276"/>
                  </a:lnTo>
                  <a:lnTo>
                    <a:pt x="871461" y="3200527"/>
                  </a:lnTo>
                  <a:lnTo>
                    <a:pt x="877671" y="3195790"/>
                  </a:lnTo>
                  <a:lnTo>
                    <a:pt x="881938" y="3190329"/>
                  </a:lnTo>
                  <a:close/>
                </a:path>
                <a:path w="2760979" h="3976370">
                  <a:moveTo>
                    <a:pt x="974496" y="3096793"/>
                  </a:moveTo>
                  <a:lnTo>
                    <a:pt x="969848" y="3099003"/>
                  </a:lnTo>
                  <a:lnTo>
                    <a:pt x="964831" y="3106013"/>
                  </a:lnTo>
                  <a:lnTo>
                    <a:pt x="966762" y="3112401"/>
                  </a:lnTo>
                  <a:lnTo>
                    <a:pt x="968654" y="3109557"/>
                  </a:lnTo>
                  <a:lnTo>
                    <a:pt x="969606" y="3107652"/>
                  </a:lnTo>
                  <a:lnTo>
                    <a:pt x="971511" y="3104807"/>
                  </a:lnTo>
                  <a:lnTo>
                    <a:pt x="974496" y="3096793"/>
                  </a:lnTo>
                  <a:close/>
                </a:path>
                <a:path w="2760979" h="3976370">
                  <a:moveTo>
                    <a:pt x="998626" y="3290036"/>
                  </a:moveTo>
                  <a:lnTo>
                    <a:pt x="993927" y="3292017"/>
                  </a:lnTo>
                  <a:lnTo>
                    <a:pt x="988695" y="3298977"/>
                  </a:lnTo>
                  <a:lnTo>
                    <a:pt x="990485" y="3305759"/>
                  </a:lnTo>
                  <a:lnTo>
                    <a:pt x="992390" y="3302914"/>
                  </a:lnTo>
                  <a:lnTo>
                    <a:pt x="993330" y="3301022"/>
                  </a:lnTo>
                  <a:lnTo>
                    <a:pt x="995235" y="3298177"/>
                  </a:lnTo>
                  <a:lnTo>
                    <a:pt x="998626" y="3290036"/>
                  </a:lnTo>
                  <a:close/>
                </a:path>
                <a:path w="2760979" h="3976370">
                  <a:moveTo>
                    <a:pt x="1022083" y="3270694"/>
                  </a:moveTo>
                  <a:lnTo>
                    <a:pt x="1020851" y="3263100"/>
                  </a:lnTo>
                  <a:lnTo>
                    <a:pt x="1015809" y="3268434"/>
                  </a:lnTo>
                  <a:lnTo>
                    <a:pt x="1008989" y="3274479"/>
                  </a:lnTo>
                  <a:lnTo>
                    <a:pt x="1004303" y="3281235"/>
                  </a:lnTo>
                  <a:lnTo>
                    <a:pt x="1005674" y="3288690"/>
                  </a:lnTo>
                  <a:lnTo>
                    <a:pt x="1010310" y="3281629"/>
                  </a:lnTo>
                  <a:lnTo>
                    <a:pt x="1017181" y="3276257"/>
                  </a:lnTo>
                  <a:lnTo>
                    <a:pt x="1022083" y="3270694"/>
                  </a:lnTo>
                  <a:close/>
                </a:path>
                <a:path w="2760979" h="3976370">
                  <a:moveTo>
                    <a:pt x="1148575" y="3061182"/>
                  </a:moveTo>
                  <a:lnTo>
                    <a:pt x="1142453" y="3058109"/>
                  </a:lnTo>
                  <a:lnTo>
                    <a:pt x="1136408" y="3063557"/>
                  </a:lnTo>
                  <a:lnTo>
                    <a:pt x="1132890" y="3071850"/>
                  </a:lnTo>
                  <a:lnTo>
                    <a:pt x="1134338" y="3077311"/>
                  </a:lnTo>
                  <a:lnTo>
                    <a:pt x="1140663" y="3075406"/>
                  </a:lnTo>
                  <a:lnTo>
                    <a:pt x="1145400" y="3070669"/>
                  </a:lnTo>
                  <a:lnTo>
                    <a:pt x="1148575" y="3061182"/>
                  </a:lnTo>
                  <a:close/>
                </a:path>
                <a:path w="2760979" h="3976370">
                  <a:moveTo>
                    <a:pt x="1204353" y="2377630"/>
                  </a:moveTo>
                  <a:lnTo>
                    <a:pt x="1199870" y="2379802"/>
                  </a:lnTo>
                  <a:lnTo>
                    <a:pt x="1194650" y="2386584"/>
                  </a:lnTo>
                  <a:lnTo>
                    <a:pt x="1196022" y="2392845"/>
                  </a:lnTo>
                  <a:lnTo>
                    <a:pt x="1198384" y="2390000"/>
                  </a:lnTo>
                  <a:lnTo>
                    <a:pt x="1199184" y="2388095"/>
                  </a:lnTo>
                  <a:lnTo>
                    <a:pt x="1200759" y="2385250"/>
                  </a:lnTo>
                  <a:lnTo>
                    <a:pt x="1204353" y="2377630"/>
                  </a:lnTo>
                  <a:close/>
                </a:path>
                <a:path w="2760979" h="3976370">
                  <a:moveTo>
                    <a:pt x="1363522" y="2157628"/>
                  </a:moveTo>
                  <a:lnTo>
                    <a:pt x="1357337" y="2151088"/>
                  </a:lnTo>
                  <a:lnTo>
                    <a:pt x="1352219" y="2160511"/>
                  </a:lnTo>
                  <a:lnTo>
                    <a:pt x="1347165" y="2170290"/>
                  </a:lnTo>
                  <a:lnTo>
                    <a:pt x="1341666" y="2178291"/>
                  </a:lnTo>
                  <a:lnTo>
                    <a:pt x="1335201" y="2182380"/>
                  </a:lnTo>
                  <a:lnTo>
                    <a:pt x="1337576" y="2192820"/>
                  </a:lnTo>
                  <a:lnTo>
                    <a:pt x="1333614" y="2198509"/>
                  </a:lnTo>
                  <a:lnTo>
                    <a:pt x="1330452" y="2199449"/>
                  </a:lnTo>
                  <a:lnTo>
                    <a:pt x="1323340" y="2200402"/>
                  </a:lnTo>
                  <a:lnTo>
                    <a:pt x="1324127" y="2217470"/>
                  </a:lnTo>
                  <a:lnTo>
                    <a:pt x="1322552" y="2220315"/>
                  </a:lnTo>
                  <a:lnTo>
                    <a:pt x="1317561" y="2225014"/>
                  </a:lnTo>
                  <a:lnTo>
                    <a:pt x="1311668" y="2229739"/>
                  </a:lnTo>
                  <a:lnTo>
                    <a:pt x="1307871" y="2235174"/>
                  </a:lnTo>
                  <a:lnTo>
                    <a:pt x="1309103" y="2242058"/>
                  </a:lnTo>
                  <a:lnTo>
                    <a:pt x="1317802" y="2237308"/>
                  </a:lnTo>
                  <a:lnTo>
                    <a:pt x="1322552" y="2235416"/>
                  </a:lnTo>
                  <a:lnTo>
                    <a:pt x="1327289" y="2227821"/>
                  </a:lnTo>
                  <a:lnTo>
                    <a:pt x="1332357" y="2218893"/>
                  </a:lnTo>
                  <a:lnTo>
                    <a:pt x="1335201" y="2210828"/>
                  </a:lnTo>
                  <a:lnTo>
                    <a:pt x="1336852" y="2204161"/>
                  </a:lnTo>
                  <a:lnTo>
                    <a:pt x="1338364" y="2199449"/>
                  </a:lnTo>
                  <a:lnTo>
                    <a:pt x="1341526" y="2194712"/>
                  </a:lnTo>
                  <a:lnTo>
                    <a:pt x="1346276" y="2194712"/>
                  </a:lnTo>
                  <a:lnTo>
                    <a:pt x="1351013" y="2187130"/>
                  </a:lnTo>
                  <a:lnTo>
                    <a:pt x="1347063" y="2185225"/>
                  </a:lnTo>
                  <a:lnTo>
                    <a:pt x="1350670" y="2177097"/>
                  </a:lnTo>
                  <a:lnTo>
                    <a:pt x="1358722" y="2167090"/>
                  </a:lnTo>
                  <a:lnTo>
                    <a:pt x="1363522" y="2157628"/>
                  </a:lnTo>
                  <a:close/>
                </a:path>
                <a:path w="2760979" h="3976370">
                  <a:moveTo>
                    <a:pt x="1449641" y="1803476"/>
                  </a:moveTo>
                  <a:lnTo>
                    <a:pt x="1448282" y="1793646"/>
                  </a:lnTo>
                  <a:lnTo>
                    <a:pt x="1444307" y="1802015"/>
                  </a:lnTo>
                  <a:lnTo>
                    <a:pt x="1438402" y="1810829"/>
                  </a:lnTo>
                  <a:lnTo>
                    <a:pt x="1434274" y="1819109"/>
                  </a:lnTo>
                  <a:lnTo>
                    <a:pt x="1435633" y="1825891"/>
                  </a:lnTo>
                  <a:lnTo>
                    <a:pt x="1442275" y="1818182"/>
                  </a:lnTo>
                  <a:lnTo>
                    <a:pt x="1447292" y="1811185"/>
                  </a:lnTo>
                  <a:lnTo>
                    <a:pt x="1449641" y="1803476"/>
                  </a:lnTo>
                  <a:close/>
                </a:path>
                <a:path w="2760979" h="3976370">
                  <a:moveTo>
                    <a:pt x="1474381" y="1744408"/>
                  </a:moveTo>
                  <a:lnTo>
                    <a:pt x="1467904" y="1756321"/>
                  </a:lnTo>
                  <a:lnTo>
                    <a:pt x="1459357" y="1768665"/>
                  </a:lnTo>
                  <a:lnTo>
                    <a:pt x="1452587" y="1780476"/>
                  </a:lnTo>
                  <a:lnTo>
                    <a:pt x="1451444" y="1790801"/>
                  </a:lnTo>
                  <a:lnTo>
                    <a:pt x="1461262" y="1782483"/>
                  </a:lnTo>
                  <a:lnTo>
                    <a:pt x="1469440" y="1769732"/>
                  </a:lnTo>
                  <a:lnTo>
                    <a:pt x="1474355" y="1755927"/>
                  </a:lnTo>
                  <a:lnTo>
                    <a:pt x="1474381" y="1744408"/>
                  </a:lnTo>
                  <a:close/>
                </a:path>
                <a:path w="2760979" h="3976370">
                  <a:moveTo>
                    <a:pt x="1475968" y="2308441"/>
                  </a:moveTo>
                  <a:lnTo>
                    <a:pt x="1468602" y="2304402"/>
                  </a:lnTo>
                  <a:lnTo>
                    <a:pt x="1462125" y="2308910"/>
                  </a:lnTo>
                  <a:lnTo>
                    <a:pt x="1456842" y="2316975"/>
                  </a:lnTo>
                  <a:lnTo>
                    <a:pt x="1453032" y="2323604"/>
                  </a:lnTo>
                  <a:lnTo>
                    <a:pt x="1449870" y="2327402"/>
                  </a:lnTo>
                  <a:lnTo>
                    <a:pt x="1445907" y="2325509"/>
                  </a:lnTo>
                  <a:lnTo>
                    <a:pt x="1442745" y="2332139"/>
                  </a:lnTo>
                  <a:lnTo>
                    <a:pt x="1441958" y="2332139"/>
                  </a:lnTo>
                  <a:lnTo>
                    <a:pt x="1445120" y="2334984"/>
                  </a:lnTo>
                  <a:lnTo>
                    <a:pt x="1443545" y="2337841"/>
                  </a:lnTo>
                  <a:lnTo>
                    <a:pt x="1441475" y="2345093"/>
                  </a:lnTo>
                  <a:lnTo>
                    <a:pt x="1440141" y="2350160"/>
                  </a:lnTo>
                  <a:lnTo>
                    <a:pt x="1440078" y="2350401"/>
                  </a:lnTo>
                  <a:lnTo>
                    <a:pt x="1441208" y="2352510"/>
                  </a:lnTo>
                  <a:lnTo>
                    <a:pt x="1446707" y="2350160"/>
                  </a:lnTo>
                  <a:lnTo>
                    <a:pt x="1442745" y="2342578"/>
                  </a:lnTo>
                  <a:lnTo>
                    <a:pt x="1455407" y="2342578"/>
                  </a:lnTo>
                  <a:lnTo>
                    <a:pt x="1459357" y="2337841"/>
                  </a:lnTo>
                  <a:lnTo>
                    <a:pt x="1457769" y="2332139"/>
                  </a:lnTo>
                  <a:lnTo>
                    <a:pt x="1460144" y="2328354"/>
                  </a:lnTo>
                  <a:lnTo>
                    <a:pt x="1461008" y="2327402"/>
                  </a:lnTo>
                  <a:lnTo>
                    <a:pt x="1464411" y="2323604"/>
                  </a:lnTo>
                  <a:lnTo>
                    <a:pt x="1469542" y="2319464"/>
                  </a:lnTo>
                  <a:lnTo>
                    <a:pt x="1473822" y="2314879"/>
                  </a:lnTo>
                  <a:lnTo>
                    <a:pt x="1475968" y="2308441"/>
                  </a:lnTo>
                  <a:close/>
                </a:path>
                <a:path w="2760979" h="3976370">
                  <a:moveTo>
                    <a:pt x="1479118" y="1975700"/>
                  </a:moveTo>
                  <a:lnTo>
                    <a:pt x="1474482" y="1977859"/>
                  </a:lnTo>
                  <a:lnTo>
                    <a:pt x="1469402" y="1984641"/>
                  </a:lnTo>
                  <a:lnTo>
                    <a:pt x="1471218" y="1990902"/>
                  </a:lnTo>
                  <a:lnTo>
                    <a:pt x="1473593" y="1988058"/>
                  </a:lnTo>
                  <a:lnTo>
                    <a:pt x="1474381" y="1986153"/>
                  </a:lnTo>
                  <a:lnTo>
                    <a:pt x="1475968" y="1983308"/>
                  </a:lnTo>
                  <a:lnTo>
                    <a:pt x="1479118" y="1975700"/>
                  </a:lnTo>
                  <a:close/>
                </a:path>
                <a:path w="2760979" h="3976370">
                  <a:moveTo>
                    <a:pt x="1503705" y="1934756"/>
                  </a:moveTo>
                  <a:lnTo>
                    <a:pt x="1498892" y="1927364"/>
                  </a:lnTo>
                  <a:lnTo>
                    <a:pt x="1493812" y="1939683"/>
                  </a:lnTo>
                  <a:lnTo>
                    <a:pt x="1487830" y="1948459"/>
                  </a:lnTo>
                  <a:lnTo>
                    <a:pt x="1484223" y="1956168"/>
                  </a:lnTo>
                  <a:lnTo>
                    <a:pt x="1486242" y="1965286"/>
                  </a:lnTo>
                  <a:lnTo>
                    <a:pt x="1491665" y="1955228"/>
                  </a:lnTo>
                  <a:lnTo>
                    <a:pt x="1499387" y="1944547"/>
                  </a:lnTo>
                  <a:lnTo>
                    <a:pt x="1503705" y="1934756"/>
                  </a:lnTo>
                  <a:close/>
                </a:path>
                <a:path w="2760979" h="3976370">
                  <a:moveTo>
                    <a:pt x="1585734" y="2328519"/>
                  </a:moveTo>
                  <a:lnTo>
                    <a:pt x="1580349" y="2324557"/>
                  </a:lnTo>
                  <a:lnTo>
                    <a:pt x="1576400" y="2330920"/>
                  </a:lnTo>
                  <a:lnTo>
                    <a:pt x="1573631" y="2337003"/>
                  </a:lnTo>
                  <a:lnTo>
                    <a:pt x="1573237" y="2342565"/>
                  </a:lnTo>
                  <a:lnTo>
                    <a:pt x="1576400" y="2347315"/>
                  </a:lnTo>
                  <a:lnTo>
                    <a:pt x="1579905" y="2340699"/>
                  </a:lnTo>
                  <a:lnTo>
                    <a:pt x="1584299" y="2334158"/>
                  </a:lnTo>
                  <a:lnTo>
                    <a:pt x="1585734" y="2328519"/>
                  </a:lnTo>
                  <a:close/>
                </a:path>
                <a:path w="2760979" h="3976370">
                  <a:moveTo>
                    <a:pt x="1589024" y="1970379"/>
                  </a:moveTo>
                  <a:lnTo>
                    <a:pt x="1584299" y="1963394"/>
                  </a:lnTo>
                  <a:lnTo>
                    <a:pt x="1574990" y="1972729"/>
                  </a:lnTo>
                  <a:lnTo>
                    <a:pt x="1566113" y="1981161"/>
                  </a:lnTo>
                  <a:lnTo>
                    <a:pt x="1557832" y="1989239"/>
                  </a:lnTo>
                  <a:lnTo>
                    <a:pt x="1554251" y="1993150"/>
                  </a:lnTo>
                  <a:lnTo>
                    <a:pt x="1554251" y="2018322"/>
                  </a:lnTo>
                  <a:lnTo>
                    <a:pt x="1549514" y="2024011"/>
                  </a:lnTo>
                  <a:lnTo>
                    <a:pt x="1547088" y="2028875"/>
                  </a:lnTo>
                  <a:lnTo>
                    <a:pt x="1545551" y="2032546"/>
                  </a:lnTo>
                  <a:lnTo>
                    <a:pt x="1542389" y="2036343"/>
                  </a:lnTo>
                  <a:lnTo>
                    <a:pt x="1540814" y="2040128"/>
                  </a:lnTo>
                  <a:lnTo>
                    <a:pt x="1538617" y="2035086"/>
                  </a:lnTo>
                  <a:lnTo>
                    <a:pt x="1541703" y="2028875"/>
                  </a:lnTo>
                  <a:lnTo>
                    <a:pt x="1546707" y="2022132"/>
                  </a:lnTo>
                  <a:lnTo>
                    <a:pt x="1550301" y="2015477"/>
                  </a:lnTo>
                  <a:lnTo>
                    <a:pt x="1554251" y="2018322"/>
                  </a:lnTo>
                  <a:lnTo>
                    <a:pt x="1554251" y="1993150"/>
                  </a:lnTo>
                  <a:lnTo>
                    <a:pt x="1550301" y="1997456"/>
                  </a:lnTo>
                  <a:lnTo>
                    <a:pt x="1546352" y="2002193"/>
                  </a:lnTo>
                  <a:lnTo>
                    <a:pt x="1549514" y="2007895"/>
                  </a:lnTo>
                  <a:lnTo>
                    <a:pt x="1547139" y="2010740"/>
                  </a:lnTo>
                  <a:lnTo>
                    <a:pt x="1547926" y="2008835"/>
                  </a:lnTo>
                  <a:lnTo>
                    <a:pt x="1542389" y="2010740"/>
                  </a:lnTo>
                  <a:lnTo>
                    <a:pt x="1541602" y="2011680"/>
                  </a:lnTo>
                  <a:lnTo>
                    <a:pt x="1535988" y="2018944"/>
                  </a:lnTo>
                  <a:lnTo>
                    <a:pt x="1532305" y="2027097"/>
                  </a:lnTo>
                  <a:lnTo>
                    <a:pt x="1528927" y="2034882"/>
                  </a:lnTo>
                  <a:lnTo>
                    <a:pt x="1524203" y="2041080"/>
                  </a:lnTo>
                  <a:lnTo>
                    <a:pt x="1523415" y="2045817"/>
                  </a:lnTo>
                  <a:lnTo>
                    <a:pt x="1532115" y="2045817"/>
                  </a:lnTo>
                  <a:lnTo>
                    <a:pt x="1528953" y="2050567"/>
                  </a:lnTo>
                  <a:lnTo>
                    <a:pt x="1528953" y="2059101"/>
                  </a:lnTo>
                  <a:lnTo>
                    <a:pt x="1524571" y="2058492"/>
                  </a:lnTo>
                  <a:lnTo>
                    <a:pt x="1520050" y="2057082"/>
                  </a:lnTo>
                  <a:lnTo>
                    <a:pt x="1515821" y="2057628"/>
                  </a:lnTo>
                  <a:lnTo>
                    <a:pt x="1512341" y="2062899"/>
                  </a:lnTo>
                  <a:lnTo>
                    <a:pt x="1511554" y="2068588"/>
                  </a:lnTo>
                  <a:lnTo>
                    <a:pt x="1512341" y="2073325"/>
                  </a:lnTo>
                  <a:lnTo>
                    <a:pt x="1518666" y="2077123"/>
                  </a:lnTo>
                  <a:lnTo>
                    <a:pt x="1517091" y="2081860"/>
                  </a:lnTo>
                  <a:lnTo>
                    <a:pt x="1514716" y="2086597"/>
                  </a:lnTo>
                  <a:lnTo>
                    <a:pt x="1521828" y="2089442"/>
                  </a:lnTo>
                  <a:lnTo>
                    <a:pt x="1525549" y="2078367"/>
                  </a:lnTo>
                  <a:lnTo>
                    <a:pt x="1532013" y="2067636"/>
                  </a:lnTo>
                  <a:lnTo>
                    <a:pt x="1537982" y="2059101"/>
                  </a:lnTo>
                  <a:lnTo>
                    <a:pt x="1539392" y="2057082"/>
                  </a:lnTo>
                  <a:lnTo>
                    <a:pt x="1546352" y="2045817"/>
                  </a:lnTo>
                  <a:lnTo>
                    <a:pt x="1549730" y="2040128"/>
                  </a:lnTo>
                  <a:lnTo>
                    <a:pt x="1550301" y="2039188"/>
                  </a:lnTo>
                  <a:lnTo>
                    <a:pt x="1560715" y="2010740"/>
                  </a:lnTo>
                  <a:lnTo>
                    <a:pt x="1561566" y="2009203"/>
                  </a:lnTo>
                  <a:lnTo>
                    <a:pt x="1567548" y="1999576"/>
                  </a:lnTo>
                  <a:lnTo>
                    <a:pt x="1573237" y="1991842"/>
                  </a:lnTo>
                  <a:lnTo>
                    <a:pt x="1579194" y="1985403"/>
                  </a:lnTo>
                  <a:lnTo>
                    <a:pt x="1585887" y="1977974"/>
                  </a:lnTo>
                  <a:lnTo>
                    <a:pt x="1589024" y="1970379"/>
                  </a:lnTo>
                  <a:close/>
                </a:path>
                <a:path w="2760979" h="3976370">
                  <a:moveTo>
                    <a:pt x="1606359" y="1936115"/>
                  </a:moveTo>
                  <a:lnTo>
                    <a:pt x="1604860" y="1930209"/>
                  </a:lnTo>
                  <a:lnTo>
                    <a:pt x="1599984" y="1933333"/>
                  </a:lnTo>
                  <a:lnTo>
                    <a:pt x="1594294" y="1933879"/>
                  </a:lnTo>
                  <a:lnTo>
                    <a:pt x="1588744" y="1935670"/>
                  </a:lnTo>
                  <a:lnTo>
                    <a:pt x="1584299" y="1942528"/>
                  </a:lnTo>
                  <a:lnTo>
                    <a:pt x="1586903" y="1946122"/>
                  </a:lnTo>
                  <a:lnTo>
                    <a:pt x="1587271" y="1950593"/>
                  </a:lnTo>
                  <a:lnTo>
                    <a:pt x="1588528" y="1955063"/>
                  </a:lnTo>
                  <a:lnTo>
                    <a:pt x="1593799" y="1958657"/>
                  </a:lnTo>
                  <a:lnTo>
                    <a:pt x="1597190" y="1951139"/>
                  </a:lnTo>
                  <a:lnTo>
                    <a:pt x="1602587" y="1943366"/>
                  </a:lnTo>
                  <a:lnTo>
                    <a:pt x="1606359" y="1936115"/>
                  </a:lnTo>
                  <a:close/>
                </a:path>
                <a:path w="2760979" h="3976370">
                  <a:moveTo>
                    <a:pt x="2396325" y="821131"/>
                  </a:moveTo>
                  <a:lnTo>
                    <a:pt x="2395677" y="814400"/>
                  </a:lnTo>
                  <a:lnTo>
                    <a:pt x="2386380" y="830986"/>
                  </a:lnTo>
                  <a:lnTo>
                    <a:pt x="2384336" y="838669"/>
                  </a:lnTo>
                  <a:lnTo>
                    <a:pt x="2387765" y="844740"/>
                  </a:lnTo>
                  <a:lnTo>
                    <a:pt x="2392007" y="836396"/>
                  </a:lnTo>
                  <a:lnTo>
                    <a:pt x="2394978" y="828497"/>
                  </a:lnTo>
                  <a:lnTo>
                    <a:pt x="2396325" y="821131"/>
                  </a:lnTo>
                  <a:close/>
                </a:path>
                <a:path w="2760979" h="3976370">
                  <a:moveTo>
                    <a:pt x="2599880" y="375793"/>
                  </a:moveTo>
                  <a:lnTo>
                    <a:pt x="2586266" y="429450"/>
                  </a:lnTo>
                  <a:lnTo>
                    <a:pt x="2582303" y="437032"/>
                  </a:lnTo>
                  <a:lnTo>
                    <a:pt x="2579141" y="440829"/>
                  </a:lnTo>
                  <a:lnTo>
                    <a:pt x="2583091" y="440829"/>
                  </a:lnTo>
                  <a:lnTo>
                    <a:pt x="2583091" y="442722"/>
                  </a:lnTo>
                  <a:lnTo>
                    <a:pt x="2579306" y="462064"/>
                  </a:lnTo>
                  <a:lnTo>
                    <a:pt x="2574696" y="480771"/>
                  </a:lnTo>
                  <a:lnTo>
                    <a:pt x="2570530" y="499668"/>
                  </a:lnTo>
                  <a:lnTo>
                    <a:pt x="2568067" y="519531"/>
                  </a:lnTo>
                  <a:lnTo>
                    <a:pt x="2572029" y="523328"/>
                  </a:lnTo>
                  <a:lnTo>
                    <a:pt x="2572029" y="529971"/>
                  </a:lnTo>
                  <a:lnTo>
                    <a:pt x="2577566" y="520484"/>
                  </a:lnTo>
                  <a:lnTo>
                    <a:pt x="2575763" y="514807"/>
                  </a:lnTo>
                  <a:lnTo>
                    <a:pt x="2577960" y="509219"/>
                  </a:lnTo>
                  <a:lnTo>
                    <a:pt x="2581338" y="503821"/>
                  </a:lnTo>
                  <a:lnTo>
                    <a:pt x="2583002" y="498944"/>
                  </a:lnTo>
                  <a:lnTo>
                    <a:pt x="2582303" y="493928"/>
                  </a:lnTo>
                  <a:lnTo>
                    <a:pt x="2582303" y="492988"/>
                  </a:lnTo>
                  <a:lnTo>
                    <a:pt x="2583053" y="484339"/>
                  </a:lnTo>
                  <a:lnTo>
                    <a:pt x="2584678" y="475081"/>
                  </a:lnTo>
                  <a:lnTo>
                    <a:pt x="2586304" y="466712"/>
                  </a:lnTo>
                  <a:lnTo>
                    <a:pt x="2587053" y="460743"/>
                  </a:lnTo>
                  <a:lnTo>
                    <a:pt x="2587802" y="453796"/>
                  </a:lnTo>
                  <a:lnTo>
                    <a:pt x="2589517" y="447103"/>
                  </a:lnTo>
                  <a:lnTo>
                    <a:pt x="2591320" y="440829"/>
                  </a:lnTo>
                  <a:lnTo>
                    <a:pt x="2591384" y="440601"/>
                  </a:lnTo>
                  <a:lnTo>
                    <a:pt x="2592590" y="434187"/>
                  </a:lnTo>
                  <a:lnTo>
                    <a:pt x="2593378" y="433235"/>
                  </a:lnTo>
                  <a:lnTo>
                    <a:pt x="2591003" y="431342"/>
                  </a:lnTo>
                  <a:lnTo>
                    <a:pt x="2591790" y="428498"/>
                  </a:lnTo>
                  <a:lnTo>
                    <a:pt x="2593200" y="419722"/>
                  </a:lnTo>
                  <a:lnTo>
                    <a:pt x="2594762" y="410248"/>
                  </a:lnTo>
                  <a:lnTo>
                    <a:pt x="2596019" y="401853"/>
                  </a:lnTo>
                  <a:lnTo>
                    <a:pt x="2596540" y="396328"/>
                  </a:lnTo>
                  <a:lnTo>
                    <a:pt x="2597658" y="389128"/>
                  </a:lnTo>
                  <a:lnTo>
                    <a:pt x="2599512" y="382104"/>
                  </a:lnTo>
                  <a:lnTo>
                    <a:pt x="2599880" y="375793"/>
                  </a:lnTo>
                  <a:close/>
                </a:path>
                <a:path w="2760979" h="3976370">
                  <a:moveTo>
                    <a:pt x="2600883" y="52044"/>
                  </a:moveTo>
                  <a:lnTo>
                    <a:pt x="2599436" y="35763"/>
                  </a:lnTo>
                  <a:lnTo>
                    <a:pt x="2595753" y="19913"/>
                  </a:lnTo>
                  <a:lnTo>
                    <a:pt x="2592921" y="30530"/>
                  </a:lnTo>
                  <a:lnTo>
                    <a:pt x="2592095" y="41490"/>
                  </a:lnTo>
                  <a:lnTo>
                    <a:pt x="2592298" y="51384"/>
                  </a:lnTo>
                  <a:lnTo>
                    <a:pt x="2592590" y="58801"/>
                  </a:lnTo>
                  <a:lnTo>
                    <a:pt x="2592590" y="64490"/>
                  </a:lnTo>
                  <a:lnTo>
                    <a:pt x="2593378" y="65443"/>
                  </a:lnTo>
                  <a:lnTo>
                    <a:pt x="2595753" y="71132"/>
                  </a:lnTo>
                  <a:lnTo>
                    <a:pt x="2594762" y="74828"/>
                  </a:lnTo>
                  <a:lnTo>
                    <a:pt x="2591993" y="79425"/>
                  </a:lnTo>
                  <a:lnTo>
                    <a:pt x="2591295" y="83667"/>
                  </a:lnTo>
                  <a:lnTo>
                    <a:pt x="2596540" y="86296"/>
                  </a:lnTo>
                  <a:lnTo>
                    <a:pt x="2599969" y="68859"/>
                  </a:lnTo>
                  <a:lnTo>
                    <a:pt x="2600883" y="52044"/>
                  </a:lnTo>
                  <a:close/>
                </a:path>
                <a:path w="2760979" h="3976370">
                  <a:moveTo>
                    <a:pt x="2609202" y="312801"/>
                  </a:moveTo>
                  <a:lnTo>
                    <a:pt x="2605240" y="298653"/>
                  </a:lnTo>
                  <a:lnTo>
                    <a:pt x="2599702" y="310032"/>
                  </a:lnTo>
                  <a:lnTo>
                    <a:pt x="2598128" y="310984"/>
                  </a:lnTo>
                  <a:lnTo>
                    <a:pt x="2597327" y="319519"/>
                  </a:lnTo>
                  <a:lnTo>
                    <a:pt x="2597327" y="321411"/>
                  </a:lnTo>
                  <a:lnTo>
                    <a:pt x="2602077" y="326148"/>
                  </a:lnTo>
                  <a:lnTo>
                    <a:pt x="2602077" y="328053"/>
                  </a:lnTo>
                  <a:lnTo>
                    <a:pt x="2599867" y="335610"/>
                  </a:lnTo>
                  <a:lnTo>
                    <a:pt x="2596832" y="344411"/>
                  </a:lnTo>
                  <a:lnTo>
                    <a:pt x="2596629" y="352856"/>
                  </a:lnTo>
                  <a:lnTo>
                    <a:pt x="2602865" y="359346"/>
                  </a:lnTo>
                  <a:lnTo>
                    <a:pt x="2606459" y="343598"/>
                  </a:lnTo>
                  <a:lnTo>
                    <a:pt x="2609100" y="327926"/>
                  </a:lnTo>
                  <a:lnTo>
                    <a:pt x="2609202" y="312801"/>
                  </a:lnTo>
                  <a:close/>
                </a:path>
                <a:path w="2760979" h="3976370">
                  <a:moveTo>
                    <a:pt x="2640038" y="12331"/>
                  </a:moveTo>
                  <a:lnTo>
                    <a:pt x="2635288" y="12331"/>
                  </a:lnTo>
                  <a:lnTo>
                    <a:pt x="2639250" y="0"/>
                  </a:lnTo>
                  <a:lnTo>
                    <a:pt x="2637663" y="0"/>
                  </a:lnTo>
                  <a:lnTo>
                    <a:pt x="2634145" y="3924"/>
                  </a:lnTo>
                  <a:lnTo>
                    <a:pt x="2632024" y="10083"/>
                  </a:lnTo>
                  <a:lnTo>
                    <a:pt x="2633319" y="14274"/>
                  </a:lnTo>
                  <a:lnTo>
                    <a:pt x="2640038" y="12331"/>
                  </a:lnTo>
                  <a:close/>
                </a:path>
                <a:path w="2760979" h="3976370">
                  <a:moveTo>
                    <a:pt x="2645575" y="37934"/>
                  </a:moveTo>
                  <a:lnTo>
                    <a:pt x="2639250" y="33197"/>
                  </a:lnTo>
                  <a:lnTo>
                    <a:pt x="2633700" y="41224"/>
                  </a:lnTo>
                  <a:lnTo>
                    <a:pt x="2632265" y="50266"/>
                  </a:lnTo>
                  <a:lnTo>
                    <a:pt x="2632227" y="50495"/>
                  </a:lnTo>
                  <a:lnTo>
                    <a:pt x="2632684" y="60134"/>
                  </a:lnTo>
                  <a:lnTo>
                    <a:pt x="2632799" y="64490"/>
                  </a:lnTo>
                  <a:lnTo>
                    <a:pt x="2632913" y="69227"/>
                  </a:lnTo>
                  <a:lnTo>
                    <a:pt x="2631503" y="77063"/>
                  </a:lnTo>
                  <a:lnTo>
                    <a:pt x="2629954" y="85001"/>
                  </a:lnTo>
                  <a:lnTo>
                    <a:pt x="2628696" y="93103"/>
                  </a:lnTo>
                  <a:lnTo>
                    <a:pt x="2628290" y="99580"/>
                  </a:lnTo>
                  <a:lnTo>
                    <a:pt x="2628176" y="101473"/>
                  </a:lnTo>
                  <a:lnTo>
                    <a:pt x="2628900" y="105803"/>
                  </a:lnTo>
                  <a:lnTo>
                    <a:pt x="2628963" y="107162"/>
                  </a:lnTo>
                  <a:lnTo>
                    <a:pt x="2629166" y="113131"/>
                  </a:lnTo>
                  <a:lnTo>
                    <a:pt x="2628760" y="120091"/>
                  </a:lnTo>
                  <a:lnTo>
                    <a:pt x="2629852" y="126504"/>
                  </a:lnTo>
                  <a:lnTo>
                    <a:pt x="2634500" y="130873"/>
                  </a:lnTo>
                  <a:lnTo>
                    <a:pt x="2636977" y="113804"/>
                  </a:lnTo>
                  <a:lnTo>
                    <a:pt x="2638323" y="106222"/>
                  </a:lnTo>
                  <a:lnTo>
                    <a:pt x="2638387" y="105803"/>
                  </a:lnTo>
                  <a:lnTo>
                    <a:pt x="2640038" y="99580"/>
                  </a:lnTo>
                  <a:lnTo>
                    <a:pt x="2640825" y="94830"/>
                  </a:lnTo>
                  <a:lnTo>
                    <a:pt x="2643987" y="89141"/>
                  </a:lnTo>
                  <a:lnTo>
                    <a:pt x="2644775" y="82511"/>
                  </a:lnTo>
                  <a:lnTo>
                    <a:pt x="2644775" y="80606"/>
                  </a:lnTo>
                  <a:lnTo>
                    <a:pt x="2640038" y="75869"/>
                  </a:lnTo>
                  <a:lnTo>
                    <a:pt x="2640038" y="73977"/>
                  </a:lnTo>
                  <a:lnTo>
                    <a:pt x="2638450" y="67335"/>
                  </a:lnTo>
                  <a:lnTo>
                    <a:pt x="2643987" y="64490"/>
                  </a:lnTo>
                  <a:lnTo>
                    <a:pt x="2644775" y="56908"/>
                  </a:lnTo>
                  <a:lnTo>
                    <a:pt x="2644775" y="55003"/>
                  </a:lnTo>
                  <a:lnTo>
                    <a:pt x="2640038" y="50266"/>
                  </a:lnTo>
                  <a:lnTo>
                    <a:pt x="2640038" y="48361"/>
                  </a:lnTo>
                  <a:lnTo>
                    <a:pt x="2639250" y="42672"/>
                  </a:lnTo>
                  <a:lnTo>
                    <a:pt x="2645575" y="37934"/>
                  </a:lnTo>
                  <a:close/>
                </a:path>
                <a:path w="2760979" h="3976370">
                  <a:moveTo>
                    <a:pt x="2738094" y="465480"/>
                  </a:moveTo>
                  <a:lnTo>
                    <a:pt x="2734424" y="458889"/>
                  </a:lnTo>
                  <a:lnTo>
                    <a:pt x="2734246" y="451142"/>
                  </a:lnTo>
                  <a:lnTo>
                    <a:pt x="2734208" y="443204"/>
                  </a:lnTo>
                  <a:lnTo>
                    <a:pt x="2730982" y="436079"/>
                  </a:lnTo>
                  <a:lnTo>
                    <a:pt x="2728150" y="443242"/>
                  </a:lnTo>
                  <a:lnTo>
                    <a:pt x="2727909" y="449237"/>
                  </a:lnTo>
                  <a:lnTo>
                    <a:pt x="2728417" y="454355"/>
                  </a:lnTo>
                  <a:lnTo>
                    <a:pt x="2727820" y="458838"/>
                  </a:lnTo>
                  <a:lnTo>
                    <a:pt x="2724645" y="462635"/>
                  </a:lnTo>
                  <a:lnTo>
                    <a:pt x="2728607" y="462635"/>
                  </a:lnTo>
                  <a:lnTo>
                    <a:pt x="2728607" y="464527"/>
                  </a:lnTo>
                  <a:lnTo>
                    <a:pt x="2725534" y="472236"/>
                  </a:lnTo>
                  <a:lnTo>
                    <a:pt x="2721787" y="480656"/>
                  </a:lnTo>
                  <a:lnTo>
                    <a:pt x="2720263" y="489077"/>
                  </a:lnTo>
                  <a:lnTo>
                    <a:pt x="2723858" y="496773"/>
                  </a:lnTo>
                  <a:lnTo>
                    <a:pt x="2725750" y="489483"/>
                  </a:lnTo>
                  <a:lnTo>
                    <a:pt x="2728303" y="481838"/>
                  </a:lnTo>
                  <a:lnTo>
                    <a:pt x="2732201" y="473837"/>
                  </a:lnTo>
                  <a:lnTo>
                    <a:pt x="2738094" y="465480"/>
                  </a:lnTo>
                  <a:close/>
                </a:path>
                <a:path w="2760979" h="3976370">
                  <a:moveTo>
                    <a:pt x="2751937" y="355320"/>
                  </a:moveTo>
                  <a:lnTo>
                    <a:pt x="2751810" y="347408"/>
                  </a:lnTo>
                  <a:lnTo>
                    <a:pt x="2746794" y="340385"/>
                  </a:lnTo>
                  <a:lnTo>
                    <a:pt x="2742361" y="346125"/>
                  </a:lnTo>
                  <a:lnTo>
                    <a:pt x="2740964" y="352945"/>
                  </a:lnTo>
                  <a:lnTo>
                    <a:pt x="2740901" y="360121"/>
                  </a:lnTo>
                  <a:lnTo>
                    <a:pt x="2740469" y="366928"/>
                  </a:lnTo>
                  <a:lnTo>
                    <a:pt x="2739415" y="373761"/>
                  </a:lnTo>
                  <a:lnTo>
                    <a:pt x="2737993" y="381749"/>
                  </a:lnTo>
                  <a:lnTo>
                    <a:pt x="2738805" y="389204"/>
                  </a:lnTo>
                  <a:lnTo>
                    <a:pt x="2744419" y="394436"/>
                  </a:lnTo>
                  <a:lnTo>
                    <a:pt x="2748254" y="389407"/>
                  </a:lnTo>
                  <a:lnTo>
                    <a:pt x="2748965" y="383413"/>
                  </a:lnTo>
                  <a:lnTo>
                    <a:pt x="2747581" y="371678"/>
                  </a:lnTo>
                  <a:lnTo>
                    <a:pt x="2751937" y="355320"/>
                  </a:lnTo>
                  <a:close/>
                </a:path>
                <a:path w="2760979" h="3976370">
                  <a:moveTo>
                    <a:pt x="2760434" y="162864"/>
                  </a:moveTo>
                  <a:lnTo>
                    <a:pt x="2759418" y="155232"/>
                  </a:lnTo>
                  <a:lnTo>
                    <a:pt x="2757081" y="147942"/>
                  </a:lnTo>
                  <a:lnTo>
                    <a:pt x="2754084" y="156298"/>
                  </a:lnTo>
                  <a:lnTo>
                    <a:pt x="2753322" y="164287"/>
                  </a:lnTo>
                  <a:lnTo>
                    <a:pt x="2754630" y="171919"/>
                  </a:lnTo>
                  <a:lnTo>
                    <a:pt x="2757868" y="179158"/>
                  </a:lnTo>
                  <a:lnTo>
                    <a:pt x="2759964" y="170853"/>
                  </a:lnTo>
                  <a:lnTo>
                    <a:pt x="2760434" y="1628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921386" y="3763936"/>
              <a:ext cx="1868805" cy="3032760"/>
            </a:xfrm>
            <a:custGeom>
              <a:avLst/>
              <a:gdLst/>
              <a:ahLst/>
              <a:cxnLst/>
              <a:rect l="l" t="t" r="r" b="b"/>
              <a:pathLst>
                <a:path w="1868804" h="3032759">
                  <a:moveTo>
                    <a:pt x="49276" y="2998622"/>
                  </a:moveTo>
                  <a:lnTo>
                    <a:pt x="42214" y="2996692"/>
                  </a:lnTo>
                  <a:lnTo>
                    <a:pt x="35229" y="3000273"/>
                  </a:lnTo>
                  <a:lnTo>
                    <a:pt x="28397" y="3006344"/>
                  </a:lnTo>
                  <a:lnTo>
                    <a:pt x="21831" y="3011881"/>
                  </a:lnTo>
                  <a:lnTo>
                    <a:pt x="14820" y="3015551"/>
                  </a:lnTo>
                  <a:lnTo>
                    <a:pt x="6286" y="3019831"/>
                  </a:lnTo>
                  <a:lnTo>
                    <a:pt x="76" y="3025356"/>
                  </a:lnTo>
                  <a:lnTo>
                    <a:pt x="0" y="3032747"/>
                  </a:lnTo>
                  <a:lnTo>
                    <a:pt x="13322" y="3028607"/>
                  </a:lnTo>
                  <a:lnTo>
                    <a:pt x="26098" y="3021723"/>
                  </a:lnTo>
                  <a:lnTo>
                    <a:pt x="38138" y="3011817"/>
                  </a:lnTo>
                  <a:lnTo>
                    <a:pt x="49276" y="2998622"/>
                  </a:lnTo>
                  <a:close/>
                </a:path>
                <a:path w="1868804" h="3032759">
                  <a:moveTo>
                    <a:pt x="59715" y="2964497"/>
                  </a:moveTo>
                  <a:lnTo>
                    <a:pt x="51866" y="2961017"/>
                  </a:lnTo>
                  <a:lnTo>
                    <a:pt x="43853" y="2965196"/>
                  </a:lnTo>
                  <a:lnTo>
                    <a:pt x="37630" y="2969018"/>
                  </a:lnTo>
                  <a:lnTo>
                    <a:pt x="35115" y="2964497"/>
                  </a:lnTo>
                  <a:lnTo>
                    <a:pt x="41287" y="2961005"/>
                  </a:lnTo>
                  <a:lnTo>
                    <a:pt x="49669" y="2958681"/>
                  </a:lnTo>
                  <a:lnTo>
                    <a:pt x="55740" y="2954756"/>
                  </a:lnTo>
                  <a:lnTo>
                    <a:pt x="54965" y="2946476"/>
                  </a:lnTo>
                  <a:lnTo>
                    <a:pt x="45224" y="2949486"/>
                  </a:lnTo>
                  <a:lnTo>
                    <a:pt x="35814" y="2954172"/>
                  </a:lnTo>
                  <a:lnTo>
                    <a:pt x="26758" y="2960471"/>
                  </a:lnTo>
                  <a:lnTo>
                    <a:pt x="18034" y="2968282"/>
                  </a:lnTo>
                  <a:lnTo>
                    <a:pt x="23672" y="2973667"/>
                  </a:lnTo>
                  <a:lnTo>
                    <a:pt x="21120" y="2978708"/>
                  </a:lnTo>
                  <a:lnTo>
                    <a:pt x="15367" y="2983738"/>
                  </a:lnTo>
                  <a:lnTo>
                    <a:pt x="11391" y="2989135"/>
                  </a:lnTo>
                  <a:lnTo>
                    <a:pt x="18478" y="2994456"/>
                  </a:lnTo>
                  <a:lnTo>
                    <a:pt x="28232" y="2991154"/>
                  </a:lnTo>
                  <a:lnTo>
                    <a:pt x="38354" y="2982341"/>
                  </a:lnTo>
                  <a:lnTo>
                    <a:pt x="46507" y="2971127"/>
                  </a:lnTo>
                  <a:lnTo>
                    <a:pt x="51168" y="2972066"/>
                  </a:lnTo>
                  <a:lnTo>
                    <a:pt x="55918" y="2971127"/>
                  </a:lnTo>
                  <a:lnTo>
                    <a:pt x="59715" y="2964497"/>
                  </a:lnTo>
                  <a:close/>
                </a:path>
                <a:path w="1868804" h="3032759">
                  <a:moveTo>
                    <a:pt x="206425" y="2764688"/>
                  </a:moveTo>
                  <a:lnTo>
                    <a:pt x="204901" y="2757817"/>
                  </a:lnTo>
                  <a:lnTo>
                    <a:pt x="198424" y="2762694"/>
                  </a:lnTo>
                  <a:lnTo>
                    <a:pt x="191503" y="2767660"/>
                  </a:lnTo>
                  <a:lnTo>
                    <a:pt x="187960" y="2773146"/>
                  </a:lnTo>
                  <a:lnTo>
                    <a:pt x="191617" y="2779623"/>
                  </a:lnTo>
                  <a:lnTo>
                    <a:pt x="195961" y="2774886"/>
                  </a:lnTo>
                  <a:lnTo>
                    <a:pt x="202171" y="2770149"/>
                  </a:lnTo>
                  <a:lnTo>
                    <a:pt x="206425" y="2764688"/>
                  </a:lnTo>
                  <a:close/>
                </a:path>
                <a:path w="1868804" h="3032759">
                  <a:moveTo>
                    <a:pt x="278955" y="2715006"/>
                  </a:moveTo>
                  <a:lnTo>
                    <a:pt x="277901" y="2708529"/>
                  </a:lnTo>
                  <a:lnTo>
                    <a:pt x="273926" y="2713812"/>
                  </a:lnTo>
                  <a:lnTo>
                    <a:pt x="269303" y="2716695"/>
                  </a:lnTo>
                  <a:lnTo>
                    <a:pt x="264490" y="2719057"/>
                  </a:lnTo>
                  <a:lnTo>
                    <a:pt x="259943" y="2722740"/>
                  </a:lnTo>
                  <a:lnTo>
                    <a:pt x="266890" y="2724785"/>
                  </a:lnTo>
                  <a:lnTo>
                    <a:pt x="274256" y="2721318"/>
                  </a:lnTo>
                  <a:lnTo>
                    <a:pt x="278955" y="2715006"/>
                  </a:lnTo>
                  <a:close/>
                </a:path>
                <a:path w="1868804" h="3032759">
                  <a:moveTo>
                    <a:pt x="301625" y="2643111"/>
                  </a:moveTo>
                  <a:lnTo>
                    <a:pt x="295922" y="2639314"/>
                  </a:lnTo>
                  <a:lnTo>
                    <a:pt x="294030" y="2639314"/>
                  </a:lnTo>
                  <a:lnTo>
                    <a:pt x="290233" y="2645956"/>
                  </a:lnTo>
                  <a:lnTo>
                    <a:pt x="285280" y="2649829"/>
                  </a:lnTo>
                  <a:lnTo>
                    <a:pt x="278993" y="2653538"/>
                  </a:lnTo>
                  <a:lnTo>
                    <a:pt x="275717" y="2657957"/>
                  </a:lnTo>
                  <a:lnTo>
                    <a:pt x="279793" y="2663964"/>
                  </a:lnTo>
                  <a:lnTo>
                    <a:pt x="284276" y="2656446"/>
                  </a:lnTo>
                  <a:lnTo>
                    <a:pt x="289991" y="2652826"/>
                  </a:lnTo>
                  <a:lnTo>
                    <a:pt x="296075" y="2649563"/>
                  </a:lnTo>
                  <a:lnTo>
                    <a:pt x="301625" y="2643111"/>
                  </a:lnTo>
                  <a:close/>
                </a:path>
                <a:path w="1868804" h="3032759">
                  <a:moveTo>
                    <a:pt x="424040" y="2488577"/>
                  </a:moveTo>
                  <a:lnTo>
                    <a:pt x="415493" y="2488577"/>
                  </a:lnTo>
                  <a:lnTo>
                    <a:pt x="416445" y="2487625"/>
                  </a:lnTo>
                  <a:lnTo>
                    <a:pt x="409575" y="2490025"/>
                  </a:lnTo>
                  <a:lnTo>
                    <a:pt x="411340" y="2493327"/>
                  </a:lnTo>
                  <a:lnTo>
                    <a:pt x="416852" y="2495905"/>
                  </a:lnTo>
                  <a:lnTo>
                    <a:pt x="421195" y="2496172"/>
                  </a:lnTo>
                  <a:lnTo>
                    <a:pt x="424040" y="2495219"/>
                  </a:lnTo>
                  <a:lnTo>
                    <a:pt x="424040" y="2488577"/>
                  </a:lnTo>
                  <a:close/>
                </a:path>
                <a:path w="1868804" h="3032759">
                  <a:moveTo>
                    <a:pt x="424040" y="2487625"/>
                  </a:moveTo>
                  <a:lnTo>
                    <a:pt x="422135" y="2486685"/>
                  </a:lnTo>
                  <a:lnTo>
                    <a:pt x="424040" y="2488577"/>
                  </a:lnTo>
                  <a:lnTo>
                    <a:pt x="424040" y="2487625"/>
                  </a:lnTo>
                  <a:close/>
                </a:path>
                <a:path w="1868804" h="3032759">
                  <a:moveTo>
                    <a:pt x="428777" y="2308453"/>
                  </a:moveTo>
                  <a:lnTo>
                    <a:pt x="425932" y="2307513"/>
                  </a:lnTo>
                  <a:lnTo>
                    <a:pt x="422135" y="2303703"/>
                  </a:lnTo>
                  <a:lnTo>
                    <a:pt x="420243" y="2307513"/>
                  </a:lnTo>
                  <a:lnTo>
                    <a:pt x="417398" y="2311298"/>
                  </a:lnTo>
                  <a:lnTo>
                    <a:pt x="415493" y="2315095"/>
                  </a:lnTo>
                  <a:lnTo>
                    <a:pt x="417398" y="2316988"/>
                  </a:lnTo>
                  <a:lnTo>
                    <a:pt x="420243" y="2317940"/>
                  </a:lnTo>
                  <a:lnTo>
                    <a:pt x="422135" y="2319832"/>
                  </a:lnTo>
                  <a:lnTo>
                    <a:pt x="424040" y="2316048"/>
                  </a:lnTo>
                  <a:lnTo>
                    <a:pt x="426885" y="2312251"/>
                  </a:lnTo>
                  <a:lnTo>
                    <a:pt x="428777" y="2308453"/>
                  </a:lnTo>
                  <a:close/>
                </a:path>
                <a:path w="1868804" h="3032759">
                  <a:moveTo>
                    <a:pt x="1170952" y="1107363"/>
                  </a:moveTo>
                  <a:lnTo>
                    <a:pt x="1169377" y="1095984"/>
                  </a:lnTo>
                  <a:lnTo>
                    <a:pt x="1168590" y="1095032"/>
                  </a:lnTo>
                  <a:lnTo>
                    <a:pt x="1165542" y="1093622"/>
                  </a:lnTo>
                  <a:lnTo>
                    <a:pt x="1163840" y="1098778"/>
                  </a:lnTo>
                  <a:lnTo>
                    <a:pt x="1163916" y="1105369"/>
                  </a:lnTo>
                  <a:lnTo>
                    <a:pt x="1166215" y="1108227"/>
                  </a:lnTo>
                  <a:lnTo>
                    <a:pt x="1170952" y="1107363"/>
                  </a:lnTo>
                  <a:close/>
                </a:path>
                <a:path w="1868804" h="3032759">
                  <a:moveTo>
                    <a:pt x="1178420" y="1076553"/>
                  </a:moveTo>
                  <a:lnTo>
                    <a:pt x="1175905" y="1072146"/>
                  </a:lnTo>
                  <a:lnTo>
                    <a:pt x="1171308" y="1072553"/>
                  </a:lnTo>
                  <a:lnTo>
                    <a:pt x="1171752" y="1081747"/>
                  </a:lnTo>
                  <a:lnTo>
                    <a:pt x="1178420" y="1076553"/>
                  </a:lnTo>
                  <a:close/>
                </a:path>
                <a:path w="1868804" h="3032759">
                  <a:moveTo>
                    <a:pt x="1210665" y="1019492"/>
                  </a:moveTo>
                  <a:lnTo>
                    <a:pt x="1208913" y="1003985"/>
                  </a:lnTo>
                  <a:lnTo>
                    <a:pt x="1201801" y="1010627"/>
                  </a:lnTo>
                  <a:lnTo>
                    <a:pt x="1204963" y="1017270"/>
                  </a:lnTo>
                  <a:lnTo>
                    <a:pt x="1201013" y="1024851"/>
                  </a:lnTo>
                  <a:lnTo>
                    <a:pt x="1195349" y="1033068"/>
                  </a:lnTo>
                  <a:lnTo>
                    <a:pt x="1190726" y="1038606"/>
                  </a:lnTo>
                  <a:lnTo>
                    <a:pt x="1187881" y="1042720"/>
                  </a:lnTo>
                  <a:lnTo>
                    <a:pt x="1187564" y="1046670"/>
                  </a:lnTo>
                  <a:lnTo>
                    <a:pt x="1185875" y="1052296"/>
                  </a:lnTo>
                  <a:lnTo>
                    <a:pt x="1181138" y="1058278"/>
                  </a:lnTo>
                  <a:lnTo>
                    <a:pt x="1179220" y="1063205"/>
                  </a:lnTo>
                  <a:lnTo>
                    <a:pt x="1185976" y="1065631"/>
                  </a:lnTo>
                  <a:lnTo>
                    <a:pt x="1194015" y="1049070"/>
                  </a:lnTo>
                  <a:lnTo>
                    <a:pt x="1203972" y="1034097"/>
                  </a:lnTo>
                  <a:lnTo>
                    <a:pt x="1210665" y="1019492"/>
                  </a:lnTo>
                  <a:close/>
                </a:path>
                <a:path w="1868804" h="3032759">
                  <a:moveTo>
                    <a:pt x="1376565" y="858024"/>
                  </a:moveTo>
                  <a:lnTo>
                    <a:pt x="1370088" y="869937"/>
                  </a:lnTo>
                  <a:lnTo>
                    <a:pt x="1361541" y="882281"/>
                  </a:lnTo>
                  <a:lnTo>
                    <a:pt x="1354772" y="894092"/>
                  </a:lnTo>
                  <a:lnTo>
                    <a:pt x="1353629" y="904417"/>
                  </a:lnTo>
                  <a:lnTo>
                    <a:pt x="1363446" y="896099"/>
                  </a:lnTo>
                  <a:lnTo>
                    <a:pt x="1371625" y="883348"/>
                  </a:lnTo>
                  <a:lnTo>
                    <a:pt x="1376540" y="869543"/>
                  </a:lnTo>
                  <a:lnTo>
                    <a:pt x="1376565" y="858024"/>
                  </a:lnTo>
                  <a:close/>
                </a:path>
                <a:path w="1868804" h="3032759">
                  <a:moveTo>
                    <a:pt x="1405826" y="816292"/>
                  </a:moveTo>
                  <a:lnTo>
                    <a:pt x="1401876" y="813447"/>
                  </a:lnTo>
                  <a:lnTo>
                    <a:pt x="1402664" y="810602"/>
                  </a:lnTo>
                  <a:lnTo>
                    <a:pt x="1400289" y="808710"/>
                  </a:lnTo>
                  <a:lnTo>
                    <a:pt x="1397127" y="814400"/>
                  </a:lnTo>
                  <a:lnTo>
                    <a:pt x="1392377" y="821042"/>
                  </a:lnTo>
                  <a:lnTo>
                    <a:pt x="1401076" y="823887"/>
                  </a:lnTo>
                  <a:lnTo>
                    <a:pt x="1402664" y="821042"/>
                  </a:lnTo>
                  <a:lnTo>
                    <a:pt x="1404251" y="819137"/>
                  </a:lnTo>
                  <a:lnTo>
                    <a:pt x="1405826" y="816292"/>
                  </a:lnTo>
                  <a:close/>
                </a:path>
                <a:path w="1868804" h="3032759">
                  <a:moveTo>
                    <a:pt x="1416405" y="777709"/>
                  </a:moveTo>
                  <a:lnTo>
                    <a:pt x="1410576" y="773620"/>
                  </a:lnTo>
                  <a:lnTo>
                    <a:pt x="1407058" y="779843"/>
                  </a:lnTo>
                  <a:lnTo>
                    <a:pt x="1405039" y="785710"/>
                  </a:lnTo>
                  <a:lnTo>
                    <a:pt x="1404785" y="791222"/>
                  </a:lnTo>
                  <a:lnTo>
                    <a:pt x="1406613" y="796378"/>
                  </a:lnTo>
                  <a:lnTo>
                    <a:pt x="1410576" y="790155"/>
                  </a:lnTo>
                  <a:lnTo>
                    <a:pt x="1415122" y="783577"/>
                  </a:lnTo>
                  <a:lnTo>
                    <a:pt x="1416405" y="777709"/>
                  </a:lnTo>
                  <a:close/>
                </a:path>
                <a:path w="1868804" h="3032759">
                  <a:moveTo>
                    <a:pt x="1441386" y="718769"/>
                  </a:moveTo>
                  <a:lnTo>
                    <a:pt x="1435874" y="713879"/>
                  </a:lnTo>
                  <a:lnTo>
                    <a:pt x="1430566" y="726224"/>
                  </a:lnTo>
                  <a:lnTo>
                    <a:pt x="1425397" y="738644"/>
                  </a:lnTo>
                  <a:lnTo>
                    <a:pt x="1422311" y="750544"/>
                  </a:lnTo>
                  <a:lnTo>
                    <a:pt x="1423225" y="761288"/>
                  </a:lnTo>
                  <a:lnTo>
                    <a:pt x="1426933" y="756640"/>
                  </a:lnTo>
                  <a:lnTo>
                    <a:pt x="1429156" y="750392"/>
                  </a:lnTo>
                  <a:lnTo>
                    <a:pt x="1430782" y="743419"/>
                  </a:lnTo>
                  <a:lnTo>
                    <a:pt x="1432712" y="736638"/>
                  </a:lnTo>
                  <a:lnTo>
                    <a:pt x="1436103" y="730681"/>
                  </a:lnTo>
                  <a:lnTo>
                    <a:pt x="1440230" y="724547"/>
                  </a:lnTo>
                  <a:lnTo>
                    <a:pt x="1441386" y="718769"/>
                  </a:lnTo>
                  <a:close/>
                </a:path>
                <a:path w="1868804" h="3032759">
                  <a:moveTo>
                    <a:pt x="1496301" y="584212"/>
                  </a:moveTo>
                  <a:lnTo>
                    <a:pt x="1494396" y="573595"/>
                  </a:lnTo>
                  <a:lnTo>
                    <a:pt x="1488960" y="586740"/>
                  </a:lnTo>
                  <a:lnTo>
                    <a:pt x="1482344" y="597662"/>
                  </a:lnTo>
                  <a:lnTo>
                    <a:pt x="1478381" y="608406"/>
                  </a:lnTo>
                  <a:lnTo>
                    <a:pt x="1480959" y="621017"/>
                  </a:lnTo>
                  <a:lnTo>
                    <a:pt x="1487944" y="608266"/>
                  </a:lnTo>
                  <a:lnTo>
                    <a:pt x="1493608" y="595884"/>
                  </a:lnTo>
                  <a:lnTo>
                    <a:pt x="1496301" y="584212"/>
                  </a:lnTo>
                  <a:close/>
                </a:path>
                <a:path w="1868804" h="3032759">
                  <a:moveTo>
                    <a:pt x="1653298" y="293497"/>
                  </a:moveTo>
                  <a:lnTo>
                    <a:pt x="1650974" y="289179"/>
                  </a:lnTo>
                  <a:lnTo>
                    <a:pt x="1645513" y="292163"/>
                  </a:lnTo>
                  <a:lnTo>
                    <a:pt x="1642275" y="297472"/>
                  </a:lnTo>
                  <a:lnTo>
                    <a:pt x="1641411" y="303847"/>
                  </a:lnTo>
                  <a:lnTo>
                    <a:pt x="1643075" y="310032"/>
                  </a:lnTo>
                  <a:lnTo>
                    <a:pt x="1646085" y="304647"/>
                  </a:lnTo>
                  <a:lnTo>
                    <a:pt x="1650580" y="298894"/>
                  </a:lnTo>
                  <a:lnTo>
                    <a:pt x="1653298" y="293497"/>
                  </a:lnTo>
                  <a:close/>
                </a:path>
                <a:path w="1868804" h="3032759">
                  <a:moveTo>
                    <a:pt x="1716722" y="87376"/>
                  </a:moveTo>
                  <a:lnTo>
                    <a:pt x="1711083" y="84404"/>
                  </a:lnTo>
                  <a:lnTo>
                    <a:pt x="1705356" y="89458"/>
                  </a:lnTo>
                  <a:lnTo>
                    <a:pt x="1703273" y="97802"/>
                  </a:lnTo>
                  <a:lnTo>
                    <a:pt x="1702511" y="107746"/>
                  </a:lnTo>
                  <a:lnTo>
                    <a:pt x="1700796" y="117602"/>
                  </a:lnTo>
                  <a:lnTo>
                    <a:pt x="1699221" y="126136"/>
                  </a:lnTo>
                  <a:lnTo>
                    <a:pt x="1693684" y="128028"/>
                  </a:lnTo>
                  <a:lnTo>
                    <a:pt x="1696059" y="134670"/>
                  </a:lnTo>
                  <a:lnTo>
                    <a:pt x="1696059" y="136563"/>
                  </a:lnTo>
                  <a:lnTo>
                    <a:pt x="1691309" y="140360"/>
                  </a:lnTo>
                  <a:lnTo>
                    <a:pt x="1691309" y="142252"/>
                  </a:lnTo>
                  <a:lnTo>
                    <a:pt x="1695259" y="143205"/>
                  </a:lnTo>
                  <a:lnTo>
                    <a:pt x="1695259" y="146050"/>
                  </a:lnTo>
                  <a:lnTo>
                    <a:pt x="1690522" y="150787"/>
                  </a:lnTo>
                  <a:lnTo>
                    <a:pt x="1690522" y="151739"/>
                  </a:lnTo>
                  <a:lnTo>
                    <a:pt x="1685937" y="161696"/>
                  </a:lnTo>
                  <a:lnTo>
                    <a:pt x="1680540" y="171653"/>
                  </a:lnTo>
                  <a:lnTo>
                    <a:pt x="1677949" y="181610"/>
                  </a:lnTo>
                  <a:lnTo>
                    <a:pt x="1681822" y="191566"/>
                  </a:lnTo>
                  <a:lnTo>
                    <a:pt x="1688579" y="172999"/>
                  </a:lnTo>
                  <a:lnTo>
                    <a:pt x="1696745" y="151142"/>
                  </a:lnTo>
                  <a:lnTo>
                    <a:pt x="1704174" y="129832"/>
                  </a:lnTo>
                  <a:lnTo>
                    <a:pt x="1708708" y="112864"/>
                  </a:lnTo>
                  <a:lnTo>
                    <a:pt x="1708708" y="111912"/>
                  </a:lnTo>
                  <a:lnTo>
                    <a:pt x="1709496" y="110020"/>
                  </a:lnTo>
                  <a:lnTo>
                    <a:pt x="1713445" y="105270"/>
                  </a:lnTo>
                  <a:lnTo>
                    <a:pt x="1709496" y="105270"/>
                  </a:lnTo>
                  <a:lnTo>
                    <a:pt x="1709496" y="103378"/>
                  </a:lnTo>
                  <a:lnTo>
                    <a:pt x="1712302" y="98272"/>
                  </a:lnTo>
                  <a:lnTo>
                    <a:pt x="1715922" y="92468"/>
                  </a:lnTo>
                  <a:lnTo>
                    <a:pt x="1716722" y="87376"/>
                  </a:lnTo>
                  <a:close/>
                </a:path>
                <a:path w="1868804" h="3032759">
                  <a:moveTo>
                    <a:pt x="1868449" y="9486"/>
                  </a:moveTo>
                  <a:lnTo>
                    <a:pt x="1867662" y="3797"/>
                  </a:lnTo>
                  <a:lnTo>
                    <a:pt x="1863699" y="0"/>
                  </a:lnTo>
                  <a:lnTo>
                    <a:pt x="1860537" y="5702"/>
                  </a:lnTo>
                  <a:lnTo>
                    <a:pt x="1861337" y="10439"/>
                  </a:lnTo>
                  <a:lnTo>
                    <a:pt x="1865287" y="15176"/>
                  </a:lnTo>
                  <a:lnTo>
                    <a:pt x="1868449" y="94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41503" y="6578720"/>
              <a:ext cx="110772" cy="7006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697294" y="2445257"/>
              <a:ext cx="2623820" cy="4384040"/>
            </a:xfrm>
            <a:custGeom>
              <a:avLst/>
              <a:gdLst/>
              <a:ahLst/>
              <a:cxnLst/>
              <a:rect l="l" t="t" r="r" b="b"/>
              <a:pathLst>
                <a:path w="2623820" h="4384040">
                  <a:moveTo>
                    <a:pt x="35331" y="4205427"/>
                  </a:moveTo>
                  <a:lnTo>
                    <a:pt x="24358" y="4200944"/>
                  </a:lnTo>
                  <a:lnTo>
                    <a:pt x="25844" y="4193692"/>
                  </a:lnTo>
                  <a:lnTo>
                    <a:pt x="31597" y="4184497"/>
                  </a:lnTo>
                  <a:lnTo>
                    <a:pt x="33439" y="4174147"/>
                  </a:lnTo>
                  <a:lnTo>
                    <a:pt x="30581" y="4180776"/>
                  </a:lnTo>
                  <a:lnTo>
                    <a:pt x="25844" y="4181729"/>
                  </a:lnTo>
                  <a:lnTo>
                    <a:pt x="20142" y="4180776"/>
                  </a:lnTo>
                  <a:lnTo>
                    <a:pt x="14147" y="4191241"/>
                  </a:lnTo>
                  <a:lnTo>
                    <a:pt x="5562" y="4196892"/>
                  </a:lnTo>
                  <a:lnTo>
                    <a:pt x="0" y="4201845"/>
                  </a:lnTo>
                  <a:lnTo>
                    <a:pt x="3060" y="4210177"/>
                  </a:lnTo>
                  <a:lnTo>
                    <a:pt x="6934" y="4207980"/>
                  </a:lnTo>
                  <a:lnTo>
                    <a:pt x="10541" y="4204716"/>
                  </a:lnTo>
                  <a:lnTo>
                    <a:pt x="14681" y="4203242"/>
                  </a:lnTo>
                  <a:lnTo>
                    <a:pt x="20142" y="4206379"/>
                  </a:lnTo>
                  <a:lnTo>
                    <a:pt x="16357" y="4213022"/>
                  </a:lnTo>
                  <a:lnTo>
                    <a:pt x="19202" y="4216806"/>
                  </a:lnTo>
                  <a:lnTo>
                    <a:pt x="26784" y="4220591"/>
                  </a:lnTo>
                  <a:lnTo>
                    <a:pt x="29641" y="4214914"/>
                  </a:lnTo>
                  <a:lnTo>
                    <a:pt x="35331" y="4205427"/>
                  </a:lnTo>
                  <a:close/>
                </a:path>
                <a:path w="2623820" h="4384040">
                  <a:moveTo>
                    <a:pt x="68465" y="4180776"/>
                  </a:moveTo>
                  <a:lnTo>
                    <a:pt x="58839" y="4178465"/>
                  </a:lnTo>
                  <a:lnTo>
                    <a:pt x="49047" y="4183621"/>
                  </a:lnTo>
                  <a:lnTo>
                    <a:pt x="42113" y="4193044"/>
                  </a:lnTo>
                  <a:lnTo>
                    <a:pt x="41021" y="4203535"/>
                  </a:lnTo>
                  <a:lnTo>
                    <a:pt x="55778" y="4196423"/>
                  </a:lnTo>
                  <a:lnTo>
                    <a:pt x="62699" y="4190733"/>
                  </a:lnTo>
                  <a:lnTo>
                    <a:pt x="68465" y="4180776"/>
                  </a:lnTo>
                  <a:close/>
                </a:path>
                <a:path w="2623820" h="4384040">
                  <a:moveTo>
                    <a:pt x="87706" y="3748011"/>
                  </a:moveTo>
                  <a:lnTo>
                    <a:pt x="86499" y="3740899"/>
                  </a:lnTo>
                  <a:lnTo>
                    <a:pt x="78638" y="3742677"/>
                  </a:lnTo>
                  <a:lnTo>
                    <a:pt x="70599" y="3746589"/>
                  </a:lnTo>
                  <a:lnTo>
                    <a:pt x="66484" y="3752634"/>
                  </a:lnTo>
                  <a:lnTo>
                    <a:pt x="70358" y="3760800"/>
                  </a:lnTo>
                  <a:lnTo>
                    <a:pt x="75552" y="3756901"/>
                  </a:lnTo>
                  <a:lnTo>
                    <a:pt x="82702" y="3752989"/>
                  </a:lnTo>
                  <a:lnTo>
                    <a:pt x="87706" y="3748011"/>
                  </a:lnTo>
                  <a:close/>
                </a:path>
                <a:path w="2623820" h="4384040">
                  <a:moveTo>
                    <a:pt x="166789" y="3693731"/>
                  </a:moveTo>
                  <a:lnTo>
                    <a:pt x="165265" y="3686860"/>
                  </a:lnTo>
                  <a:lnTo>
                    <a:pt x="160121" y="3689870"/>
                  </a:lnTo>
                  <a:lnTo>
                    <a:pt x="153987" y="3695992"/>
                  </a:lnTo>
                  <a:lnTo>
                    <a:pt x="150177" y="3703002"/>
                  </a:lnTo>
                  <a:lnTo>
                    <a:pt x="151980" y="3708666"/>
                  </a:lnTo>
                  <a:lnTo>
                    <a:pt x="156324" y="3703929"/>
                  </a:lnTo>
                  <a:lnTo>
                    <a:pt x="162534" y="3699192"/>
                  </a:lnTo>
                  <a:lnTo>
                    <a:pt x="166789" y="3693731"/>
                  </a:lnTo>
                  <a:close/>
                </a:path>
                <a:path w="2623820" h="4384040">
                  <a:moveTo>
                    <a:pt x="184200" y="4303369"/>
                  </a:moveTo>
                  <a:lnTo>
                    <a:pt x="181394" y="4298340"/>
                  </a:lnTo>
                  <a:lnTo>
                    <a:pt x="175793" y="4301109"/>
                  </a:lnTo>
                  <a:lnTo>
                    <a:pt x="170713" y="4303433"/>
                  </a:lnTo>
                  <a:lnTo>
                    <a:pt x="168846" y="4307002"/>
                  </a:lnTo>
                  <a:lnTo>
                    <a:pt x="172847" y="4313504"/>
                  </a:lnTo>
                  <a:lnTo>
                    <a:pt x="175920" y="4308462"/>
                  </a:lnTo>
                  <a:lnTo>
                    <a:pt x="181038" y="4305922"/>
                  </a:lnTo>
                  <a:lnTo>
                    <a:pt x="184200" y="4303369"/>
                  </a:lnTo>
                  <a:close/>
                </a:path>
                <a:path w="2623820" h="4384040">
                  <a:moveTo>
                    <a:pt x="190881" y="4325836"/>
                  </a:moveTo>
                  <a:lnTo>
                    <a:pt x="187083" y="4322038"/>
                  </a:lnTo>
                  <a:lnTo>
                    <a:pt x="181914" y="4320349"/>
                  </a:lnTo>
                  <a:lnTo>
                    <a:pt x="177711" y="4324172"/>
                  </a:lnTo>
                  <a:lnTo>
                    <a:pt x="176542" y="4329760"/>
                  </a:lnTo>
                  <a:lnTo>
                    <a:pt x="180441" y="4333405"/>
                  </a:lnTo>
                  <a:lnTo>
                    <a:pt x="184238" y="4333405"/>
                  </a:lnTo>
                  <a:lnTo>
                    <a:pt x="190881" y="4325836"/>
                  </a:lnTo>
                  <a:close/>
                </a:path>
                <a:path w="2623820" h="4384040">
                  <a:moveTo>
                    <a:pt x="197789" y="3676904"/>
                  </a:moveTo>
                  <a:lnTo>
                    <a:pt x="196583" y="3669792"/>
                  </a:lnTo>
                  <a:lnTo>
                    <a:pt x="188722" y="3671036"/>
                  </a:lnTo>
                  <a:lnTo>
                    <a:pt x="180682" y="3674770"/>
                  </a:lnTo>
                  <a:lnTo>
                    <a:pt x="176555" y="3680993"/>
                  </a:lnTo>
                  <a:lnTo>
                    <a:pt x="180441" y="3689705"/>
                  </a:lnTo>
                  <a:lnTo>
                    <a:pt x="185635" y="3685794"/>
                  </a:lnTo>
                  <a:lnTo>
                    <a:pt x="192786" y="3681882"/>
                  </a:lnTo>
                  <a:lnTo>
                    <a:pt x="197789" y="3676904"/>
                  </a:lnTo>
                  <a:close/>
                </a:path>
                <a:path w="2623820" h="4384040">
                  <a:moveTo>
                    <a:pt x="210350" y="4358919"/>
                  </a:moveTo>
                  <a:lnTo>
                    <a:pt x="207010" y="4355211"/>
                  </a:lnTo>
                  <a:lnTo>
                    <a:pt x="201206" y="4359694"/>
                  </a:lnTo>
                  <a:lnTo>
                    <a:pt x="195389" y="4363986"/>
                  </a:lnTo>
                  <a:lnTo>
                    <a:pt x="189928" y="4369346"/>
                  </a:lnTo>
                  <a:lnTo>
                    <a:pt x="185191" y="4377017"/>
                  </a:lnTo>
                  <a:lnTo>
                    <a:pt x="192786" y="4383659"/>
                  </a:lnTo>
                  <a:lnTo>
                    <a:pt x="192786" y="4375124"/>
                  </a:lnTo>
                  <a:lnTo>
                    <a:pt x="198475" y="4370387"/>
                  </a:lnTo>
                  <a:lnTo>
                    <a:pt x="208089" y="4362805"/>
                  </a:lnTo>
                  <a:lnTo>
                    <a:pt x="210350" y="4358919"/>
                  </a:lnTo>
                  <a:close/>
                </a:path>
                <a:path w="2623820" h="4384040">
                  <a:moveTo>
                    <a:pt x="241173" y="4297388"/>
                  </a:moveTo>
                  <a:lnTo>
                    <a:pt x="235546" y="4293755"/>
                  </a:lnTo>
                  <a:lnTo>
                    <a:pt x="230974" y="4294657"/>
                  </a:lnTo>
                  <a:lnTo>
                    <a:pt x="226771" y="4296461"/>
                  </a:lnTo>
                  <a:lnTo>
                    <a:pt x="222199" y="4295495"/>
                  </a:lnTo>
                  <a:lnTo>
                    <a:pt x="217716" y="4304347"/>
                  </a:lnTo>
                  <a:lnTo>
                    <a:pt x="212001" y="4308056"/>
                  </a:lnTo>
                  <a:lnTo>
                    <a:pt x="205917" y="4310685"/>
                  </a:lnTo>
                  <a:lnTo>
                    <a:pt x="200367" y="4316349"/>
                  </a:lnTo>
                  <a:lnTo>
                    <a:pt x="206184" y="4320705"/>
                  </a:lnTo>
                  <a:lnTo>
                    <a:pt x="201320" y="4325594"/>
                  </a:lnTo>
                  <a:lnTo>
                    <a:pt x="195033" y="4331538"/>
                  </a:lnTo>
                  <a:lnTo>
                    <a:pt x="196583" y="4339094"/>
                  </a:lnTo>
                  <a:lnTo>
                    <a:pt x="204800" y="4334497"/>
                  </a:lnTo>
                  <a:lnTo>
                    <a:pt x="211874" y="4327842"/>
                  </a:lnTo>
                  <a:lnTo>
                    <a:pt x="216992" y="4319232"/>
                  </a:lnTo>
                  <a:lnTo>
                    <a:pt x="219354" y="4308754"/>
                  </a:lnTo>
                  <a:lnTo>
                    <a:pt x="225704" y="4309656"/>
                  </a:lnTo>
                  <a:lnTo>
                    <a:pt x="230974" y="4305922"/>
                  </a:lnTo>
                  <a:lnTo>
                    <a:pt x="235902" y="4300766"/>
                  </a:lnTo>
                  <a:lnTo>
                    <a:pt x="241173" y="4297388"/>
                  </a:lnTo>
                  <a:close/>
                </a:path>
                <a:path w="2623820" h="4384040">
                  <a:moveTo>
                    <a:pt x="390093" y="3991178"/>
                  </a:moveTo>
                  <a:lnTo>
                    <a:pt x="381000" y="3986593"/>
                  </a:lnTo>
                  <a:lnTo>
                    <a:pt x="372884" y="3990111"/>
                  </a:lnTo>
                  <a:lnTo>
                    <a:pt x="368871" y="3997706"/>
                  </a:lnTo>
                  <a:lnTo>
                    <a:pt x="372059" y="4005402"/>
                  </a:lnTo>
                  <a:lnTo>
                    <a:pt x="376605" y="4001706"/>
                  </a:lnTo>
                  <a:lnTo>
                    <a:pt x="381431" y="3999357"/>
                  </a:lnTo>
                  <a:lnTo>
                    <a:pt x="386067" y="3996461"/>
                  </a:lnTo>
                  <a:lnTo>
                    <a:pt x="390093" y="3991178"/>
                  </a:lnTo>
                  <a:close/>
                </a:path>
                <a:path w="2623820" h="4384040">
                  <a:moveTo>
                    <a:pt x="393877" y="3905859"/>
                  </a:moveTo>
                  <a:lnTo>
                    <a:pt x="391033" y="3905859"/>
                  </a:lnTo>
                  <a:lnTo>
                    <a:pt x="386295" y="3909644"/>
                  </a:lnTo>
                  <a:lnTo>
                    <a:pt x="381546" y="3911549"/>
                  </a:lnTo>
                  <a:lnTo>
                    <a:pt x="374904" y="3916286"/>
                  </a:lnTo>
                  <a:lnTo>
                    <a:pt x="369214" y="3921023"/>
                  </a:lnTo>
                  <a:lnTo>
                    <a:pt x="365417" y="3928605"/>
                  </a:lnTo>
                  <a:lnTo>
                    <a:pt x="360667" y="3932402"/>
                  </a:lnTo>
                  <a:lnTo>
                    <a:pt x="357822" y="3934295"/>
                  </a:lnTo>
                  <a:lnTo>
                    <a:pt x="352132" y="3930510"/>
                  </a:lnTo>
                  <a:lnTo>
                    <a:pt x="349288" y="3935247"/>
                  </a:lnTo>
                  <a:lnTo>
                    <a:pt x="343560" y="3940289"/>
                  </a:lnTo>
                  <a:lnTo>
                    <a:pt x="336232" y="3945077"/>
                  </a:lnTo>
                  <a:lnTo>
                    <a:pt x="329260" y="3951109"/>
                  </a:lnTo>
                  <a:lnTo>
                    <a:pt x="324612" y="3959898"/>
                  </a:lnTo>
                  <a:lnTo>
                    <a:pt x="317817" y="3959910"/>
                  </a:lnTo>
                  <a:lnTo>
                    <a:pt x="311556" y="3962146"/>
                  </a:lnTo>
                  <a:lnTo>
                    <a:pt x="305663" y="3965625"/>
                  </a:lnTo>
                  <a:lnTo>
                    <a:pt x="299935" y="3969372"/>
                  </a:lnTo>
                  <a:lnTo>
                    <a:pt x="304685" y="3973169"/>
                  </a:lnTo>
                  <a:lnTo>
                    <a:pt x="298043" y="3980751"/>
                  </a:lnTo>
                  <a:lnTo>
                    <a:pt x="295186" y="3986428"/>
                  </a:lnTo>
                  <a:lnTo>
                    <a:pt x="300558" y="3989120"/>
                  </a:lnTo>
                  <a:lnTo>
                    <a:pt x="305396" y="3987266"/>
                  </a:lnTo>
                  <a:lnTo>
                    <a:pt x="314172" y="3978859"/>
                  </a:lnTo>
                  <a:lnTo>
                    <a:pt x="318554" y="3974947"/>
                  </a:lnTo>
                  <a:lnTo>
                    <a:pt x="322948" y="3970324"/>
                  </a:lnTo>
                  <a:lnTo>
                    <a:pt x="326986" y="3964990"/>
                  </a:lnTo>
                  <a:lnTo>
                    <a:pt x="330301" y="3958945"/>
                  </a:lnTo>
                  <a:lnTo>
                    <a:pt x="337400" y="3958475"/>
                  </a:lnTo>
                  <a:lnTo>
                    <a:pt x="345846" y="3954437"/>
                  </a:lnTo>
                  <a:lnTo>
                    <a:pt x="353390" y="3949344"/>
                  </a:lnTo>
                  <a:lnTo>
                    <a:pt x="362572" y="3941876"/>
                  </a:lnTo>
                  <a:lnTo>
                    <a:pt x="363512" y="3939044"/>
                  </a:lnTo>
                  <a:lnTo>
                    <a:pt x="368261" y="3937139"/>
                  </a:lnTo>
                  <a:lnTo>
                    <a:pt x="374307" y="3932199"/>
                  </a:lnTo>
                  <a:lnTo>
                    <a:pt x="383209" y="3921937"/>
                  </a:lnTo>
                  <a:lnTo>
                    <a:pt x="388188" y="3919118"/>
                  </a:lnTo>
                  <a:lnTo>
                    <a:pt x="391033" y="3918178"/>
                  </a:lnTo>
                  <a:lnTo>
                    <a:pt x="393877" y="3905859"/>
                  </a:lnTo>
                  <a:close/>
                </a:path>
                <a:path w="2623820" h="4384040">
                  <a:moveTo>
                    <a:pt x="453415" y="3946728"/>
                  </a:moveTo>
                  <a:lnTo>
                    <a:pt x="451777" y="3944721"/>
                  </a:lnTo>
                  <a:lnTo>
                    <a:pt x="452716" y="3947566"/>
                  </a:lnTo>
                  <a:lnTo>
                    <a:pt x="453313" y="3946855"/>
                  </a:lnTo>
                  <a:lnTo>
                    <a:pt x="453415" y="3946728"/>
                  </a:lnTo>
                  <a:close/>
                </a:path>
                <a:path w="2623820" h="4384040">
                  <a:moveTo>
                    <a:pt x="463918" y="3940733"/>
                  </a:moveTo>
                  <a:lnTo>
                    <a:pt x="462216" y="3936200"/>
                  </a:lnTo>
                  <a:lnTo>
                    <a:pt x="453415" y="3946728"/>
                  </a:lnTo>
                  <a:lnTo>
                    <a:pt x="455942" y="3949789"/>
                  </a:lnTo>
                  <a:lnTo>
                    <a:pt x="460908" y="3946855"/>
                  </a:lnTo>
                  <a:lnTo>
                    <a:pt x="463918" y="3940733"/>
                  </a:lnTo>
                  <a:close/>
                </a:path>
                <a:path w="2623820" h="4384040">
                  <a:moveTo>
                    <a:pt x="483273" y="3438690"/>
                  </a:moveTo>
                  <a:lnTo>
                    <a:pt x="483082" y="3438474"/>
                  </a:lnTo>
                  <a:lnTo>
                    <a:pt x="482142" y="3444163"/>
                  </a:lnTo>
                  <a:lnTo>
                    <a:pt x="483273" y="3438690"/>
                  </a:lnTo>
                  <a:close/>
                </a:path>
                <a:path w="2623820" h="4384040">
                  <a:moveTo>
                    <a:pt x="487832" y="3447961"/>
                  </a:moveTo>
                  <a:lnTo>
                    <a:pt x="484987" y="3447961"/>
                  </a:lnTo>
                  <a:lnTo>
                    <a:pt x="479285" y="3451758"/>
                  </a:lnTo>
                  <a:lnTo>
                    <a:pt x="474548" y="3453650"/>
                  </a:lnTo>
                  <a:lnTo>
                    <a:pt x="468858" y="3457448"/>
                  </a:lnTo>
                  <a:lnTo>
                    <a:pt x="462203" y="3463137"/>
                  </a:lnTo>
                  <a:lnTo>
                    <a:pt x="458419" y="3469779"/>
                  </a:lnTo>
                  <a:lnTo>
                    <a:pt x="453669" y="3473564"/>
                  </a:lnTo>
                  <a:lnTo>
                    <a:pt x="434619" y="3497719"/>
                  </a:lnTo>
                  <a:lnTo>
                    <a:pt x="438124" y="3500590"/>
                  </a:lnTo>
                  <a:lnTo>
                    <a:pt x="443242" y="3501339"/>
                  </a:lnTo>
                  <a:lnTo>
                    <a:pt x="447027" y="3500120"/>
                  </a:lnTo>
                  <a:lnTo>
                    <a:pt x="451180" y="3495827"/>
                  </a:lnTo>
                  <a:lnTo>
                    <a:pt x="456044" y="3489922"/>
                  </a:lnTo>
                  <a:lnTo>
                    <a:pt x="460908" y="3484384"/>
                  </a:lnTo>
                  <a:lnTo>
                    <a:pt x="465061" y="3481159"/>
                  </a:lnTo>
                  <a:lnTo>
                    <a:pt x="471068" y="3476307"/>
                  </a:lnTo>
                  <a:lnTo>
                    <a:pt x="474662" y="3470135"/>
                  </a:lnTo>
                  <a:lnTo>
                    <a:pt x="477735" y="3464483"/>
                  </a:lnTo>
                  <a:lnTo>
                    <a:pt x="482142" y="3461232"/>
                  </a:lnTo>
                  <a:lnTo>
                    <a:pt x="484987" y="3460292"/>
                  </a:lnTo>
                  <a:lnTo>
                    <a:pt x="487832" y="3447961"/>
                  </a:lnTo>
                  <a:close/>
                </a:path>
                <a:path w="2623820" h="4384040">
                  <a:moveTo>
                    <a:pt x="520014" y="3406229"/>
                  </a:moveTo>
                  <a:lnTo>
                    <a:pt x="513372" y="3400539"/>
                  </a:lnTo>
                  <a:lnTo>
                    <a:pt x="510527" y="3407181"/>
                  </a:lnTo>
                  <a:lnTo>
                    <a:pt x="504837" y="3406229"/>
                  </a:lnTo>
                  <a:lnTo>
                    <a:pt x="500087" y="3418967"/>
                  </a:lnTo>
                  <a:lnTo>
                    <a:pt x="484212" y="3434105"/>
                  </a:lnTo>
                  <a:lnTo>
                    <a:pt x="483311" y="3438474"/>
                  </a:lnTo>
                  <a:lnTo>
                    <a:pt x="483273" y="3438690"/>
                  </a:lnTo>
                  <a:lnTo>
                    <a:pt x="489724" y="3446068"/>
                  </a:lnTo>
                  <a:lnTo>
                    <a:pt x="491629" y="3445116"/>
                  </a:lnTo>
                  <a:lnTo>
                    <a:pt x="500430" y="3437178"/>
                  </a:lnTo>
                  <a:lnTo>
                    <a:pt x="506857" y="3425672"/>
                  </a:lnTo>
                  <a:lnTo>
                    <a:pt x="512762" y="3414179"/>
                  </a:lnTo>
                  <a:lnTo>
                    <a:pt x="519150" y="3407181"/>
                  </a:lnTo>
                  <a:lnTo>
                    <a:pt x="520014" y="3406229"/>
                  </a:lnTo>
                  <a:close/>
                </a:path>
                <a:path w="2623820" h="4384040">
                  <a:moveTo>
                    <a:pt x="523811" y="3340798"/>
                  </a:moveTo>
                  <a:lnTo>
                    <a:pt x="522859" y="3342690"/>
                  </a:lnTo>
                  <a:lnTo>
                    <a:pt x="523811" y="3341636"/>
                  </a:lnTo>
                  <a:lnTo>
                    <a:pt x="523811" y="3340798"/>
                  </a:lnTo>
                  <a:close/>
                </a:path>
                <a:path w="2623820" h="4384040">
                  <a:moveTo>
                    <a:pt x="567055" y="3354311"/>
                  </a:moveTo>
                  <a:lnTo>
                    <a:pt x="565569" y="3348380"/>
                  </a:lnTo>
                  <a:lnTo>
                    <a:pt x="556196" y="3356711"/>
                  </a:lnTo>
                  <a:lnTo>
                    <a:pt x="549668" y="3365220"/>
                  </a:lnTo>
                  <a:lnTo>
                    <a:pt x="544220" y="3372662"/>
                  </a:lnTo>
                  <a:lnTo>
                    <a:pt x="538048" y="3377781"/>
                  </a:lnTo>
                  <a:lnTo>
                    <a:pt x="531698" y="3381705"/>
                  </a:lnTo>
                  <a:lnTo>
                    <a:pt x="526427" y="3386442"/>
                  </a:lnTo>
                  <a:lnTo>
                    <a:pt x="521500" y="3392055"/>
                  </a:lnTo>
                  <a:lnTo>
                    <a:pt x="516216" y="3398647"/>
                  </a:lnTo>
                  <a:lnTo>
                    <a:pt x="522859" y="3404336"/>
                  </a:lnTo>
                  <a:lnTo>
                    <a:pt x="522859" y="3398647"/>
                  </a:lnTo>
                  <a:lnTo>
                    <a:pt x="527608" y="3395802"/>
                  </a:lnTo>
                  <a:lnTo>
                    <a:pt x="557974" y="3369246"/>
                  </a:lnTo>
                  <a:lnTo>
                    <a:pt x="565327" y="3359531"/>
                  </a:lnTo>
                  <a:lnTo>
                    <a:pt x="567055" y="3354311"/>
                  </a:lnTo>
                  <a:close/>
                </a:path>
                <a:path w="2623820" h="4384040">
                  <a:moveTo>
                    <a:pt x="572554" y="3298355"/>
                  </a:moveTo>
                  <a:lnTo>
                    <a:pt x="566521" y="3294405"/>
                  </a:lnTo>
                  <a:lnTo>
                    <a:pt x="559371" y="3306191"/>
                  </a:lnTo>
                  <a:lnTo>
                    <a:pt x="553466" y="3313963"/>
                  </a:lnTo>
                  <a:lnTo>
                    <a:pt x="548640" y="3321215"/>
                  </a:lnTo>
                  <a:lnTo>
                    <a:pt x="544690" y="3331387"/>
                  </a:lnTo>
                  <a:lnTo>
                    <a:pt x="538048" y="3333292"/>
                  </a:lnTo>
                  <a:lnTo>
                    <a:pt x="530453" y="3334245"/>
                  </a:lnTo>
                  <a:lnTo>
                    <a:pt x="523811" y="3341636"/>
                  </a:lnTo>
                  <a:lnTo>
                    <a:pt x="523811" y="3348380"/>
                  </a:lnTo>
                  <a:lnTo>
                    <a:pt x="517055" y="3356914"/>
                  </a:lnTo>
                  <a:lnTo>
                    <a:pt x="508774" y="3360470"/>
                  </a:lnTo>
                  <a:lnTo>
                    <a:pt x="504228" y="3364382"/>
                  </a:lnTo>
                  <a:lnTo>
                    <a:pt x="508635" y="3373996"/>
                  </a:lnTo>
                  <a:lnTo>
                    <a:pt x="523316" y="3358959"/>
                  </a:lnTo>
                  <a:lnTo>
                    <a:pt x="537806" y="3343325"/>
                  </a:lnTo>
                  <a:lnTo>
                    <a:pt x="552665" y="3328581"/>
                  </a:lnTo>
                  <a:lnTo>
                    <a:pt x="568413" y="3316224"/>
                  </a:lnTo>
                  <a:lnTo>
                    <a:pt x="566115" y="3311207"/>
                  </a:lnTo>
                  <a:lnTo>
                    <a:pt x="569963" y="3304603"/>
                  </a:lnTo>
                  <a:lnTo>
                    <a:pt x="572554" y="3298355"/>
                  </a:lnTo>
                  <a:close/>
                </a:path>
                <a:path w="2623820" h="4384040">
                  <a:moveTo>
                    <a:pt x="587349" y="3343414"/>
                  </a:moveTo>
                  <a:lnTo>
                    <a:pt x="586447" y="3336137"/>
                  </a:lnTo>
                  <a:lnTo>
                    <a:pt x="581609" y="3338220"/>
                  </a:lnTo>
                  <a:lnTo>
                    <a:pt x="576249" y="3337395"/>
                  </a:lnTo>
                  <a:lnTo>
                    <a:pt x="571233" y="3337826"/>
                  </a:lnTo>
                  <a:lnTo>
                    <a:pt x="567461" y="3343643"/>
                  </a:lnTo>
                  <a:lnTo>
                    <a:pt x="574573" y="3349129"/>
                  </a:lnTo>
                  <a:lnTo>
                    <a:pt x="582295" y="3348393"/>
                  </a:lnTo>
                  <a:lnTo>
                    <a:pt x="587349" y="3343414"/>
                  </a:lnTo>
                  <a:close/>
                </a:path>
                <a:path w="2623820" h="4384040">
                  <a:moveTo>
                    <a:pt x="601624" y="3681171"/>
                  </a:moveTo>
                  <a:lnTo>
                    <a:pt x="595731" y="3677691"/>
                  </a:lnTo>
                  <a:lnTo>
                    <a:pt x="590715" y="3678212"/>
                  </a:lnTo>
                  <a:lnTo>
                    <a:pt x="586422" y="3682111"/>
                  </a:lnTo>
                  <a:lnTo>
                    <a:pt x="582650" y="3688765"/>
                  </a:lnTo>
                  <a:lnTo>
                    <a:pt x="588949" y="3693845"/>
                  </a:lnTo>
                  <a:lnTo>
                    <a:pt x="593915" y="3693147"/>
                  </a:lnTo>
                  <a:lnTo>
                    <a:pt x="597992" y="3688359"/>
                  </a:lnTo>
                  <a:lnTo>
                    <a:pt x="601624" y="3681171"/>
                  </a:lnTo>
                  <a:close/>
                </a:path>
                <a:path w="2623820" h="4384040">
                  <a:moveTo>
                    <a:pt x="602576" y="3272599"/>
                  </a:moveTo>
                  <a:lnTo>
                    <a:pt x="595541" y="3270567"/>
                  </a:lnTo>
                  <a:lnTo>
                    <a:pt x="589648" y="3274136"/>
                  </a:lnTo>
                  <a:lnTo>
                    <a:pt x="584301" y="3280727"/>
                  </a:lnTo>
                  <a:lnTo>
                    <a:pt x="578853" y="3287776"/>
                  </a:lnTo>
                  <a:lnTo>
                    <a:pt x="586435" y="3291395"/>
                  </a:lnTo>
                  <a:lnTo>
                    <a:pt x="592493" y="3288360"/>
                  </a:lnTo>
                  <a:lnTo>
                    <a:pt x="597674" y="3281235"/>
                  </a:lnTo>
                  <a:lnTo>
                    <a:pt x="602576" y="3272599"/>
                  </a:lnTo>
                  <a:close/>
                </a:path>
                <a:path w="2623820" h="4384040">
                  <a:moveTo>
                    <a:pt x="618401" y="3254743"/>
                  </a:moveTo>
                  <a:lnTo>
                    <a:pt x="615861" y="3249841"/>
                  </a:lnTo>
                  <a:lnTo>
                    <a:pt x="612127" y="3252076"/>
                  </a:lnTo>
                  <a:lnTo>
                    <a:pt x="607326" y="3255645"/>
                  </a:lnTo>
                  <a:lnTo>
                    <a:pt x="604659" y="3260102"/>
                  </a:lnTo>
                  <a:lnTo>
                    <a:pt x="607326" y="3265005"/>
                  </a:lnTo>
                  <a:lnTo>
                    <a:pt x="610654" y="3262769"/>
                  </a:lnTo>
                  <a:lnTo>
                    <a:pt x="615505" y="3259201"/>
                  </a:lnTo>
                  <a:lnTo>
                    <a:pt x="618401" y="3254743"/>
                  </a:lnTo>
                  <a:close/>
                </a:path>
                <a:path w="2623820" h="4384040">
                  <a:moveTo>
                    <a:pt x="630097" y="3298202"/>
                  </a:moveTo>
                  <a:lnTo>
                    <a:pt x="624484" y="3294951"/>
                  </a:lnTo>
                  <a:lnTo>
                    <a:pt x="620014" y="3295713"/>
                  </a:lnTo>
                  <a:lnTo>
                    <a:pt x="616089" y="3296996"/>
                  </a:lnTo>
                  <a:lnTo>
                    <a:pt x="612063" y="3295358"/>
                  </a:lnTo>
                  <a:lnTo>
                    <a:pt x="604761" y="3306229"/>
                  </a:lnTo>
                  <a:lnTo>
                    <a:pt x="596290" y="3311956"/>
                  </a:lnTo>
                  <a:lnTo>
                    <a:pt x="587641" y="3316960"/>
                  </a:lnTo>
                  <a:lnTo>
                    <a:pt x="579805" y="3325698"/>
                  </a:lnTo>
                  <a:lnTo>
                    <a:pt x="589635" y="3327527"/>
                  </a:lnTo>
                  <a:lnTo>
                    <a:pt x="597242" y="3321786"/>
                  </a:lnTo>
                  <a:lnTo>
                    <a:pt x="603961" y="3313036"/>
                  </a:lnTo>
                  <a:lnTo>
                    <a:pt x="611124" y="3305784"/>
                  </a:lnTo>
                  <a:lnTo>
                    <a:pt x="616089" y="3304730"/>
                  </a:lnTo>
                  <a:lnTo>
                    <a:pt x="621677" y="3305200"/>
                  </a:lnTo>
                  <a:lnTo>
                    <a:pt x="626732" y="3304057"/>
                  </a:lnTo>
                  <a:lnTo>
                    <a:pt x="630097" y="3298202"/>
                  </a:lnTo>
                  <a:close/>
                </a:path>
                <a:path w="2623820" h="4384040">
                  <a:moveTo>
                    <a:pt x="669950" y="3188195"/>
                  </a:moveTo>
                  <a:lnTo>
                    <a:pt x="667105" y="3186303"/>
                  </a:lnTo>
                  <a:lnTo>
                    <a:pt x="665213" y="3185350"/>
                  </a:lnTo>
                  <a:lnTo>
                    <a:pt x="663308" y="3183458"/>
                  </a:lnTo>
                  <a:lnTo>
                    <a:pt x="661416" y="3186303"/>
                  </a:lnTo>
                  <a:lnTo>
                    <a:pt x="660463" y="3188195"/>
                  </a:lnTo>
                  <a:lnTo>
                    <a:pt x="658571" y="3191040"/>
                  </a:lnTo>
                  <a:lnTo>
                    <a:pt x="660463" y="3192932"/>
                  </a:lnTo>
                  <a:lnTo>
                    <a:pt x="663308" y="3193885"/>
                  </a:lnTo>
                  <a:lnTo>
                    <a:pt x="665213" y="3195777"/>
                  </a:lnTo>
                  <a:lnTo>
                    <a:pt x="667105" y="3192932"/>
                  </a:lnTo>
                  <a:lnTo>
                    <a:pt x="668058" y="3191040"/>
                  </a:lnTo>
                  <a:lnTo>
                    <a:pt x="669950" y="3188195"/>
                  </a:lnTo>
                  <a:close/>
                </a:path>
                <a:path w="2623820" h="4384040">
                  <a:moveTo>
                    <a:pt x="671855" y="3477361"/>
                  </a:moveTo>
                  <a:lnTo>
                    <a:pt x="666750" y="3473488"/>
                  </a:lnTo>
                  <a:lnTo>
                    <a:pt x="661657" y="3476294"/>
                  </a:lnTo>
                  <a:lnTo>
                    <a:pt x="659041" y="3481755"/>
                  </a:lnTo>
                  <a:lnTo>
                    <a:pt x="661416" y="3485896"/>
                  </a:lnTo>
                  <a:lnTo>
                    <a:pt x="665213" y="3481159"/>
                  </a:lnTo>
                  <a:lnTo>
                    <a:pt x="669010" y="3484003"/>
                  </a:lnTo>
                  <a:lnTo>
                    <a:pt x="671855" y="3477361"/>
                  </a:lnTo>
                  <a:close/>
                </a:path>
                <a:path w="2623820" h="4384040">
                  <a:moveTo>
                    <a:pt x="689838" y="3173704"/>
                  </a:moveTo>
                  <a:lnTo>
                    <a:pt x="688936" y="3166376"/>
                  </a:lnTo>
                  <a:lnTo>
                    <a:pt x="684504" y="3168497"/>
                  </a:lnTo>
                  <a:lnTo>
                    <a:pt x="679094" y="3167684"/>
                  </a:lnTo>
                  <a:lnTo>
                    <a:pt x="673849" y="3168116"/>
                  </a:lnTo>
                  <a:lnTo>
                    <a:pt x="669950" y="3173971"/>
                  </a:lnTo>
                  <a:lnTo>
                    <a:pt x="677062" y="3179445"/>
                  </a:lnTo>
                  <a:lnTo>
                    <a:pt x="684784" y="3178708"/>
                  </a:lnTo>
                  <a:lnTo>
                    <a:pt x="689838" y="3173704"/>
                  </a:lnTo>
                  <a:close/>
                </a:path>
                <a:path w="2623820" h="4384040">
                  <a:moveTo>
                    <a:pt x="1510347" y="1167231"/>
                  </a:moveTo>
                  <a:lnTo>
                    <a:pt x="1508925" y="1154696"/>
                  </a:lnTo>
                  <a:lnTo>
                    <a:pt x="1493367" y="1179144"/>
                  </a:lnTo>
                  <a:lnTo>
                    <a:pt x="1484109" y="1205204"/>
                  </a:lnTo>
                  <a:lnTo>
                    <a:pt x="1476781" y="1232319"/>
                  </a:lnTo>
                  <a:lnTo>
                    <a:pt x="1467015" y="1259967"/>
                  </a:lnTo>
                  <a:lnTo>
                    <a:pt x="1468805" y="1272298"/>
                  </a:lnTo>
                  <a:lnTo>
                    <a:pt x="1467700" y="1285417"/>
                  </a:lnTo>
                  <a:lnTo>
                    <a:pt x="1462900" y="1297635"/>
                  </a:lnTo>
                  <a:lnTo>
                    <a:pt x="1453565" y="1307299"/>
                  </a:lnTo>
                  <a:lnTo>
                    <a:pt x="1454912" y="1316266"/>
                  </a:lnTo>
                  <a:lnTo>
                    <a:pt x="1453070" y="1324965"/>
                  </a:lnTo>
                  <a:lnTo>
                    <a:pt x="1449895" y="1333842"/>
                  </a:lnTo>
                  <a:lnTo>
                    <a:pt x="1447241" y="1343342"/>
                  </a:lnTo>
                  <a:lnTo>
                    <a:pt x="1445209" y="1352905"/>
                  </a:lnTo>
                  <a:lnTo>
                    <a:pt x="1443482" y="1362900"/>
                  </a:lnTo>
                  <a:lnTo>
                    <a:pt x="1441462" y="1373085"/>
                  </a:lnTo>
                  <a:lnTo>
                    <a:pt x="1438541" y="1383169"/>
                  </a:lnTo>
                  <a:lnTo>
                    <a:pt x="1433156" y="1395882"/>
                  </a:lnTo>
                  <a:lnTo>
                    <a:pt x="1426883" y="1408772"/>
                  </a:lnTo>
                  <a:lnTo>
                    <a:pt x="1422082" y="1420253"/>
                  </a:lnTo>
                  <a:lnTo>
                    <a:pt x="1421142" y="1428699"/>
                  </a:lnTo>
                  <a:lnTo>
                    <a:pt x="1421142" y="1430591"/>
                  </a:lnTo>
                  <a:lnTo>
                    <a:pt x="1416405" y="1434388"/>
                  </a:lnTo>
                  <a:lnTo>
                    <a:pt x="1416405" y="1436281"/>
                  </a:lnTo>
                  <a:lnTo>
                    <a:pt x="1420355" y="1437233"/>
                  </a:lnTo>
                  <a:lnTo>
                    <a:pt x="1420355" y="1438173"/>
                  </a:lnTo>
                  <a:lnTo>
                    <a:pt x="1419491" y="1445260"/>
                  </a:lnTo>
                  <a:lnTo>
                    <a:pt x="1415211" y="1452880"/>
                  </a:lnTo>
                  <a:lnTo>
                    <a:pt x="1412125" y="1459776"/>
                  </a:lnTo>
                  <a:lnTo>
                    <a:pt x="1414818" y="1464729"/>
                  </a:lnTo>
                  <a:lnTo>
                    <a:pt x="1417193" y="1458087"/>
                  </a:lnTo>
                  <a:lnTo>
                    <a:pt x="1423517" y="1458087"/>
                  </a:lnTo>
                  <a:lnTo>
                    <a:pt x="1429054" y="1462836"/>
                  </a:lnTo>
                  <a:lnTo>
                    <a:pt x="1431607" y="1458087"/>
                  </a:lnTo>
                  <a:lnTo>
                    <a:pt x="1436204" y="1449527"/>
                  </a:lnTo>
                  <a:lnTo>
                    <a:pt x="1437563" y="1438173"/>
                  </a:lnTo>
                  <a:lnTo>
                    <a:pt x="1437525" y="1434388"/>
                  </a:lnTo>
                  <a:lnTo>
                    <a:pt x="1437373" y="1430591"/>
                  </a:lnTo>
                  <a:lnTo>
                    <a:pt x="1437297" y="1428699"/>
                  </a:lnTo>
                  <a:lnTo>
                    <a:pt x="1437170" y="1425765"/>
                  </a:lnTo>
                  <a:lnTo>
                    <a:pt x="1438541" y="1413522"/>
                  </a:lnTo>
                  <a:lnTo>
                    <a:pt x="1445056" y="1403438"/>
                  </a:lnTo>
                  <a:lnTo>
                    <a:pt x="1448523" y="1394079"/>
                  </a:lnTo>
                  <a:lnTo>
                    <a:pt x="1451559" y="1384719"/>
                  </a:lnTo>
                  <a:lnTo>
                    <a:pt x="1456728" y="1374635"/>
                  </a:lnTo>
                  <a:lnTo>
                    <a:pt x="1455915" y="1368958"/>
                  </a:lnTo>
                  <a:lnTo>
                    <a:pt x="1452575" y="1364081"/>
                  </a:lnTo>
                  <a:lnTo>
                    <a:pt x="1450721" y="1359039"/>
                  </a:lnTo>
                  <a:lnTo>
                    <a:pt x="1454315" y="1352905"/>
                  </a:lnTo>
                  <a:lnTo>
                    <a:pt x="1457528" y="1349032"/>
                  </a:lnTo>
                  <a:lnTo>
                    <a:pt x="1454353" y="1347139"/>
                  </a:lnTo>
                  <a:lnTo>
                    <a:pt x="1455153" y="1343342"/>
                  </a:lnTo>
                  <a:lnTo>
                    <a:pt x="1459966" y="1334655"/>
                  </a:lnTo>
                  <a:lnTo>
                    <a:pt x="1464640" y="1325803"/>
                  </a:lnTo>
                  <a:lnTo>
                    <a:pt x="1468716" y="1316939"/>
                  </a:lnTo>
                  <a:lnTo>
                    <a:pt x="1471752" y="1308252"/>
                  </a:lnTo>
                  <a:lnTo>
                    <a:pt x="1472552" y="1302562"/>
                  </a:lnTo>
                  <a:lnTo>
                    <a:pt x="1468589" y="1298765"/>
                  </a:lnTo>
                  <a:lnTo>
                    <a:pt x="1470964" y="1293075"/>
                  </a:lnTo>
                  <a:lnTo>
                    <a:pt x="1474127" y="1282852"/>
                  </a:lnTo>
                  <a:lnTo>
                    <a:pt x="1476705" y="1274305"/>
                  </a:lnTo>
                  <a:lnTo>
                    <a:pt x="1481251" y="1259014"/>
                  </a:lnTo>
                  <a:lnTo>
                    <a:pt x="1483410" y="1250086"/>
                  </a:lnTo>
                  <a:lnTo>
                    <a:pt x="1486090" y="1240878"/>
                  </a:lnTo>
                  <a:lnTo>
                    <a:pt x="1488884" y="1232319"/>
                  </a:lnTo>
                  <a:lnTo>
                    <a:pt x="1491526" y="1224876"/>
                  </a:lnTo>
                  <a:lnTo>
                    <a:pt x="1494688" y="1217295"/>
                  </a:lnTo>
                  <a:lnTo>
                    <a:pt x="1491526" y="1212545"/>
                  </a:lnTo>
                  <a:lnTo>
                    <a:pt x="1493113" y="1205915"/>
                  </a:lnTo>
                  <a:lnTo>
                    <a:pt x="1499247" y="1192314"/>
                  </a:lnTo>
                  <a:lnTo>
                    <a:pt x="1506054" y="1179588"/>
                  </a:lnTo>
                  <a:lnTo>
                    <a:pt x="1510347" y="1167231"/>
                  </a:lnTo>
                  <a:close/>
                </a:path>
                <a:path w="2623820" h="4384040">
                  <a:moveTo>
                    <a:pt x="1537030" y="1070991"/>
                  </a:moveTo>
                  <a:lnTo>
                    <a:pt x="1534236" y="1059865"/>
                  </a:lnTo>
                  <a:lnTo>
                    <a:pt x="1528864" y="1065085"/>
                  </a:lnTo>
                  <a:lnTo>
                    <a:pt x="1525130" y="1073848"/>
                  </a:lnTo>
                  <a:lnTo>
                    <a:pt x="1521993" y="1084402"/>
                  </a:lnTo>
                  <a:lnTo>
                    <a:pt x="1518412" y="1094955"/>
                  </a:lnTo>
                  <a:lnTo>
                    <a:pt x="1512087" y="1107287"/>
                  </a:lnTo>
                  <a:lnTo>
                    <a:pt x="1510512" y="1110132"/>
                  </a:lnTo>
                  <a:lnTo>
                    <a:pt x="1510512" y="1115822"/>
                  </a:lnTo>
                  <a:lnTo>
                    <a:pt x="1509750" y="1123403"/>
                  </a:lnTo>
                  <a:lnTo>
                    <a:pt x="1509699" y="1123873"/>
                  </a:lnTo>
                  <a:lnTo>
                    <a:pt x="1507642" y="1131938"/>
                  </a:lnTo>
                  <a:lnTo>
                    <a:pt x="1506613" y="1139291"/>
                  </a:lnTo>
                  <a:lnTo>
                    <a:pt x="1508925" y="1145222"/>
                  </a:lnTo>
                  <a:lnTo>
                    <a:pt x="1511300" y="1143317"/>
                  </a:lnTo>
                  <a:lnTo>
                    <a:pt x="1514462" y="1143317"/>
                  </a:lnTo>
                  <a:lnTo>
                    <a:pt x="1518412" y="1146162"/>
                  </a:lnTo>
                  <a:lnTo>
                    <a:pt x="1521129" y="1143317"/>
                  </a:lnTo>
                  <a:lnTo>
                    <a:pt x="1524736" y="1139532"/>
                  </a:lnTo>
                  <a:lnTo>
                    <a:pt x="1518412" y="1133830"/>
                  </a:lnTo>
                  <a:lnTo>
                    <a:pt x="1519643" y="1127201"/>
                  </a:lnTo>
                  <a:lnTo>
                    <a:pt x="1519694" y="1126896"/>
                  </a:lnTo>
                  <a:lnTo>
                    <a:pt x="1519199" y="1127201"/>
                  </a:lnTo>
                  <a:lnTo>
                    <a:pt x="1519999" y="1125296"/>
                  </a:lnTo>
                  <a:lnTo>
                    <a:pt x="1519694" y="1126896"/>
                  </a:lnTo>
                  <a:lnTo>
                    <a:pt x="1522374" y="1125296"/>
                  </a:lnTo>
                  <a:lnTo>
                    <a:pt x="1525536" y="1123403"/>
                  </a:lnTo>
                  <a:lnTo>
                    <a:pt x="1527111" y="1120559"/>
                  </a:lnTo>
                  <a:lnTo>
                    <a:pt x="1529486" y="1115822"/>
                  </a:lnTo>
                  <a:lnTo>
                    <a:pt x="1524736" y="1111072"/>
                  </a:lnTo>
                  <a:lnTo>
                    <a:pt x="1526324" y="1105382"/>
                  </a:lnTo>
                  <a:lnTo>
                    <a:pt x="1530273" y="1106335"/>
                  </a:lnTo>
                  <a:lnTo>
                    <a:pt x="1534236" y="1110132"/>
                  </a:lnTo>
                  <a:lnTo>
                    <a:pt x="1535811" y="1106335"/>
                  </a:lnTo>
                  <a:lnTo>
                    <a:pt x="1535442" y="1105382"/>
                  </a:lnTo>
                  <a:lnTo>
                    <a:pt x="1531670" y="1095743"/>
                  </a:lnTo>
                  <a:lnTo>
                    <a:pt x="1534134" y="1083449"/>
                  </a:lnTo>
                  <a:lnTo>
                    <a:pt x="1537030" y="1070991"/>
                  </a:lnTo>
                  <a:close/>
                </a:path>
                <a:path w="2623820" h="4384040">
                  <a:moveTo>
                    <a:pt x="1576933" y="976490"/>
                  </a:moveTo>
                  <a:lnTo>
                    <a:pt x="1576146" y="965111"/>
                  </a:lnTo>
                  <a:lnTo>
                    <a:pt x="1574558" y="964158"/>
                  </a:lnTo>
                  <a:lnTo>
                    <a:pt x="1571637" y="963307"/>
                  </a:lnTo>
                  <a:lnTo>
                    <a:pt x="1570113" y="968667"/>
                  </a:lnTo>
                  <a:lnTo>
                    <a:pt x="1570228" y="975093"/>
                  </a:lnTo>
                  <a:lnTo>
                    <a:pt x="1572183" y="977442"/>
                  </a:lnTo>
                  <a:lnTo>
                    <a:pt x="1576933" y="976490"/>
                  </a:lnTo>
                  <a:close/>
                </a:path>
                <a:path w="2623820" h="4384040">
                  <a:moveTo>
                    <a:pt x="1591957" y="800176"/>
                  </a:moveTo>
                  <a:lnTo>
                    <a:pt x="1588795" y="793534"/>
                  </a:lnTo>
                  <a:lnTo>
                    <a:pt x="1588795" y="785952"/>
                  </a:lnTo>
                  <a:lnTo>
                    <a:pt x="1591170" y="780262"/>
                  </a:lnTo>
                  <a:lnTo>
                    <a:pt x="1588008" y="775525"/>
                  </a:lnTo>
                  <a:lnTo>
                    <a:pt x="1582508" y="785787"/>
                  </a:lnTo>
                  <a:lnTo>
                    <a:pt x="1580794" y="794372"/>
                  </a:lnTo>
                  <a:lnTo>
                    <a:pt x="1580108" y="802055"/>
                  </a:lnTo>
                  <a:lnTo>
                    <a:pt x="1577721" y="809663"/>
                  </a:lnTo>
                  <a:lnTo>
                    <a:pt x="1574558" y="813447"/>
                  </a:lnTo>
                  <a:lnTo>
                    <a:pt x="1578521" y="813447"/>
                  </a:lnTo>
                  <a:lnTo>
                    <a:pt x="1577022" y="825487"/>
                  </a:lnTo>
                  <a:lnTo>
                    <a:pt x="1574863" y="836053"/>
                  </a:lnTo>
                  <a:lnTo>
                    <a:pt x="1571955" y="847153"/>
                  </a:lnTo>
                  <a:lnTo>
                    <a:pt x="1568234" y="858901"/>
                  </a:lnTo>
                  <a:lnTo>
                    <a:pt x="1571002" y="877036"/>
                  </a:lnTo>
                  <a:lnTo>
                    <a:pt x="1571790" y="886231"/>
                  </a:lnTo>
                  <a:lnTo>
                    <a:pt x="1571396" y="895883"/>
                  </a:lnTo>
                  <a:lnTo>
                    <a:pt x="1563281" y="908367"/>
                  </a:lnTo>
                  <a:lnTo>
                    <a:pt x="1560423" y="922553"/>
                  </a:lnTo>
                  <a:lnTo>
                    <a:pt x="1559496" y="937628"/>
                  </a:lnTo>
                  <a:lnTo>
                    <a:pt x="1557159" y="952779"/>
                  </a:lnTo>
                  <a:lnTo>
                    <a:pt x="1553349" y="961466"/>
                  </a:lnTo>
                  <a:lnTo>
                    <a:pt x="1543926" y="979182"/>
                  </a:lnTo>
                  <a:lnTo>
                    <a:pt x="1540560" y="987869"/>
                  </a:lnTo>
                  <a:lnTo>
                    <a:pt x="1540560" y="989761"/>
                  </a:lnTo>
                  <a:lnTo>
                    <a:pt x="1544510" y="998296"/>
                  </a:lnTo>
                  <a:lnTo>
                    <a:pt x="1543723" y="1000201"/>
                  </a:lnTo>
                  <a:lnTo>
                    <a:pt x="1542935" y="1005890"/>
                  </a:lnTo>
                  <a:lnTo>
                    <a:pt x="1535811" y="1010627"/>
                  </a:lnTo>
                  <a:lnTo>
                    <a:pt x="1535023" y="1017270"/>
                  </a:lnTo>
                  <a:lnTo>
                    <a:pt x="1538185" y="1024851"/>
                  </a:lnTo>
                  <a:lnTo>
                    <a:pt x="1538185" y="1032446"/>
                  </a:lnTo>
                  <a:lnTo>
                    <a:pt x="1535811" y="1038136"/>
                  </a:lnTo>
                  <a:lnTo>
                    <a:pt x="1538973" y="1042873"/>
                  </a:lnTo>
                  <a:lnTo>
                    <a:pt x="1546428" y="1034300"/>
                  </a:lnTo>
                  <a:lnTo>
                    <a:pt x="1552435" y="1010729"/>
                  </a:lnTo>
                  <a:lnTo>
                    <a:pt x="1560322" y="997356"/>
                  </a:lnTo>
                  <a:lnTo>
                    <a:pt x="1558010" y="981125"/>
                  </a:lnTo>
                  <a:lnTo>
                    <a:pt x="1559636" y="964996"/>
                  </a:lnTo>
                  <a:lnTo>
                    <a:pt x="1563776" y="948677"/>
                  </a:lnTo>
                  <a:lnTo>
                    <a:pt x="1569021" y="931913"/>
                  </a:lnTo>
                  <a:lnTo>
                    <a:pt x="1571396" y="928128"/>
                  </a:lnTo>
                  <a:lnTo>
                    <a:pt x="1569021" y="926223"/>
                  </a:lnTo>
                  <a:lnTo>
                    <a:pt x="1569821" y="922439"/>
                  </a:lnTo>
                  <a:lnTo>
                    <a:pt x="1572183" y="916749"/>
                  </a:lnTo>
                  <a:lnTo>
                    <a:pt x="1577721" y="911999"/>
                  </a:lnTo>
                  <a:lnTo>
                    <a:pt x="1578521" y="907262"/>
                  </a:lnTo>
                  <a:lnTo>
                    <a:pt x="1578521" y="904417"/>
                  </a:lnTo>
                  <a:lnTo>
                    <a:pt x="1569821" y="902512"/>
                  </a:lnTo>
                  <a:lnTo>
                    <a:pt x="1573771" y="898728"/>
                  </a:lnTo>
                  <a:lnTo>
                    <a:pt x="1578864" y="891108"/>
                  </a:lnTo>
                  <a:lnTo>
                    <a:pt x="1580692" y="883310"/>
                  </a:lnTo>
                  <a:lnTo>
                    <a:pt x="1580438" y="876592"/>
                  </a:lnTo>
                  <a:lnTo>
                    <a:pt x="1579308" y="872172"/>
                  </a:lnTo>
                  <a:lnTo>
                    <a:pt x="1579308" y="870280"/>
                  </a:lnTo>
                  <a:lnTo>
                    <a:pt x="1584045" y="866482"/>
                  </a:lnTo>
                  <a:lnTo>
                    <a:pt x="1584045" y="861745"/>
                  </a:lnTo>
                  <a:lnTo>
                    <a:pt x="1581683" y="855103"/>
                  </a:lnTo>
                  <a:lnTo>
                    <a:pt x="1581683" y="852258"/>
                  </a:lnTo>
                  <a:lnTo>
                    <a:pt x="1584045" y="836129"/>
                  </a:lnTo>
                  <a:lnTo>
                    <a:pt x="1585633" y="829576"/>
                  </a:lnTo>
                  <a:lnTo>
                    <a:pt x="1586420" y="829576"/>
                  </a:lnTo>
                  <a:lnTo>
                    <a:pt x="1584045" y="825779"/>
                  </a:lnTo>
                  <a:lnTo>
                    <a:pt x="1584045" y="814400"/>
                  </a:lnTo>
                  <a:lnTo>
                    <a:pt x="1591170" y="811555"/>
                  </a:lnTo>
                  <a:lnTo>
                    <a:pt x="1591957" y="800176"/>
                  </a:lnTo>
                  <a:close/>
                </a:path>
                <a:path w="2623820" h="4384040">
                  <a:moveTo>
                    <a:pt x="1648066" y="1289011"/>
                  </a:moveTo>
                  <a:lnTo>
                    <a:pt x="1642567" y="1285570"/>
                  </a:lnTo>
                  <a:lnTo>
                    <a:pt x="1637728" y="1292212"/>
                  </a:lnTo>
                  <a:lnTo>
                    <a:pt x="1637030" y="1299845"/>
                  </a:lnTo>
                  <a:lnTo>
                    <a:pt x="1639900" y="1304836"/>
                  </a:lnTo>
                  <a:lnTo>
                    <a:pt x="1645729" y="1303515"/>
                  </a:lnTo>
                  <a:lnTo>
                    <a:pt x="1643354" y="1299502"/>
                  </a:lnTo>
                  <a:lnTo>
                    <a:pt x="1646224" y="1294155"/>
                  </a:lnTo>
                  <a:lnTo>
                    <a:pt x="1648066" y="1289011"/>
                  </a:lnTo>
                  <a:close/>
                </a:path>
                <a:path w="2623820" h="4384040">
                  <a:moveTo>
                    <a:pt x="1649374" y="730262"/>
                  </a:moveTo>
                  <a:lnTo>
                    <a:pt x="1645729" y="719569"/>
                  </a:lnTo>
                  <a:lnTo>
                    <a:pt x="1639430" y="738327"/>
                  </a:lnTo>
                  <a:lnTo>
                    <a:pt x="1638617" y="755840"/>
                  </a:lnTo>
                  <a:lnTo>
                    <a:pt x="1636610" y="773709"/>
                  </a:lnTo>
                  <a:lnTo>
                    <a:pt x="1626755" y="793534"/>
                  </a:lnTo>
                  <a:lnTo>
                    <a:pt x="1631823" y="797153"/>
                  </a:lnTo>
                  <a:lnTo>
                    <a:pt x="1632292" y="801839"/>
                  </a:lnTo>
                  <a:lnTo>
                    <a:pt x="1630984" y="806869"/>
                  </a:lnTo>
                  <a:lnTo>
                    <a:pt x="1630705" y="811555"/>
                  </a:lnTo>
                  <a:lnTo>
                    <a:pt x="1626755" y="817511"/>
                  </a:lnTo>
                  <a:lnTo>
                    <a:pt x="1616468" y="819823"/>
                  </a:lnTo>
                  <a:lnTo>
                    <a:pt x="1612519" y="825779"/>
                  </a:lnTo>
                  <a:lnTo>
                    <a:pt x="1614957" y="831570"/>
                  </a:lnTo>
                  <a:lnTo>
                    <a:pt x="1613611" y="838276"/>
                  </a:lnTo>
                  <a:lnTo>
                    <a:pt x="1613293" y="844638"/>
                  </a:lnTo>
                  <a:lnTo>
                    <a:pt x="1618843" y="849414"/>
                  </a:lnTo>
                  <a:lnTo>
                    <a:pt x="1622679" y="843673"/>
                  </a:lnTo>
                  <a:lnTo>
                    <a:pt x="1622806" y="836879"/>
                  </a:lnTo>
                  <a:lnTo>
                    <a:pt x="1623517" y="831837"/>
                  </a:lnTo>
                  <a:lnTo>
                    <a:pt x="1629130" y="831392"/>
                  </a:lnTo>
                  <a:lnTo>
                    <a:pt x="1627124" y="840613"/>
                  </a:lnTo>
                  <a:lnTo>
                    <a:pt x="1625574" y="849642"/>
                  </a:lnTo>
                  <a:lnTo>
                    <a:pt x="1625790" y="858329"/>
                  </a:lnTo>
                  <a:lnTo>
                    <a:pt x="1629130" y="866482"/>
                  </a:lnTo>
                  <a:lnTo>
                    <a:pt x="1631022" y="857872"/>
                  </a:lnTo>
                  <a:lnTo>
                    <a:pt x="1634794" y="843140"/>
                  </a:lnTo>
                  <a:lnTo>
                    <a:pt x="1636242" y="836129"/>
                  </a:lnTo>
                  <a:lnTo>
                    <a:pt x="1637830" y="831392"/>
                  </a:lnTo>
                  <a:lnTo>
                    <a:pt x="1640205" y="825779"/>
                  </a:lnTo>
                  <a:lnTo>
                    <a:pt x="1640992" y="819137"/>
                  </a:lnTo>
                  <a:lnTo>
                    <a:pt x="1640992" y="817245"/>
                  </a:lnTo>
                  <a:lnTo>
                    <a:pt x="1636242" y="812507"/>
                  </a:lnTo>
                  <a:lnTo>
                    <a:pt x="1636242" y="807758"/>
                  </a:lnTo>
                  <a:lnTo>
                    <a:pt x="1639404" y="799223"/>
                  </a:lnTo>
                  <a:lnTo>
                    <a:pt x="1639404" y="797331"/>
                  </a:lnTo>
                  <a:lnTo>
                    <a:pt x="1640205" y="789749"/>
                  </a:lnTo>
                  <a:lnTo>
                    <a:pt x="1644154" y="789749"/>
                  </a:lnTo>
                  <a:lnTo>
                    <a:pt x="1642567" y="784059"/>
                  </a:lnTo>
                  <a:lnTo>
                    <a:pt x="1642567" y="782154"/>
                  </a:lnTo>
                  <a:lnTo>
                    <a:pt x="1647317" y="778370"/>
                  </a:lnTo>
                  <a:lnTo>
                    <a:pt x="1647317" y="771728"/>
                  </a:lnTo>
                  <a:lnTo>
                    <a:pt x="1643367" y="769823"/>
                  </a:lnTo>
                  <a:lnTo>
                    <a:pt x="1644154" y="764133"/>
                  </a:lnTo>
                  <a:lnTo>
                    <a:pt x="1646288" y="752373"/>
                  </a:lnTo>
                  <a:lnTo>
                    <a:pt x="1648802" y="741146"/>
                  </a:lnTo>
                  <a:lnTo>
                    <a:pt x="1649374" y="730262"/>
                  </a:lnTo>
                  <a:close/>
                </a:path>
                <a:path w="2623820" h="4384040">
                  <a:moveTo>
                    <a:pt x="1659293" y="1244231"/>
                  </a:moveTo>
                  <a:lnTo>
                    <a:pt x="1656803" y="1234363"/>
                  </a:lnTo>
                  <a:lnTo>
                    <a:pt x="1653209" y="1241869"/>
                  </a:lnTo>
                  <a:lnTo>
                    <a:pt x="1648802" y="1246098"/>
                  </a:lnTo>
                  <a:lnTo>
                    <a:pt x="1644243" y="1249426"/>
                  </a:lnTo>
                  <a:lnTo>
                    <a:pt x="1640205" y="1254277"/>
                  </a:lnTo>
                  <a:lnTo>
                    <a:pt x="1643608" y="1259827"/>
                  </a:lnTo>
                  <a:lnTo>
                    <a:pt x="1644345" y="1266012"/>
                  </a:lnTo>
                  <a:lnTo>
                    <a:pt x="1645983" y="1272019"/>
                  </a:lnTo>
                  <a:lnTo>
                    <a:pt x="1652066" y="1277035"/>
                  </a:lnTo>
                  <a:lnTo>
                    <a:pt x="1654467" y="1266101"/>
                  </a:lnTo>
                  <a:lnTo>
                    <a:pt x="1657692" y="1254988"/>
                  </a:lnTo>
                  <a:lnTo>
                    <a:pt x="1659293" y="1244231"/>
                  </a:lnTo>
                  <a:close/>
                </a:path>
                <a:path w="2623820" h="4384040">
                  <a:moveTo>
                    <a:pt x="1665198" y="725424"/>
                  </a:moveTo>
                  <a:lnTo>
                    <a:pt x="1665008" y="719924"/>
                  </a:lnTo>
                  <a:lnTo>
                    <a:pt x="1662899" y="714959"/>
                  </a:lnTo>
                  <a:lnTo>
                    <a:pt x="1659966" y="710082"/>
                  </a:lnTo>
                  <a:lnTo>
                    <a:pt x="1657108" y="716559"/>
                  </a:lnTo>
                  <a:lnTo>
                    <a:pt x="1657299" y="722058"/>
                  </a:lnTo>
                  <a:lnTo>
                    <a:pt x="1659407" y="727024"/>
                  </a:lnTo>
                  <a:lnTo>
                    <a:pt x="1662341" y="731901"/>
                  </a:lnTo>
                  <a:lnTo>
                    <a:pt x="1665198" y="725424"/>
                  </a:lnTo>
                  <a:close/>
                </a:path>
                <a:path w="2623820" h="4384040">
                  <a:moveTo>
                    <a:pt x="1667090" y="738530"/>
                  </a:moveTo>
                  <a:lnTo>
                    <a:pt x="1659966" y="734745"/>
                  </a:lnTo>
                  <a:lnTo>
                    <a:pt x="1658823" y="741260"/>
                  </a:lnTo>
                  <a:lnTo>
                    <a:pt x="1656118" y="747064"/>
                  </a:lnTo>
                  <a:lnTo>
                    <a:pt x="1652968" y="752881"/>
                  </a:lnTo>
                  <a:lnTo>
                    <a:pt x="1650479" y="759396"/>
                  </a:lnTo>
                  <a:lnTo>
                    <a:pt x="1650479" y="761288"/>
                  </a:lnTo>
                  <a:lnTo>
                    <a:pt x="1653641" y="768883"/>
                  </a:lnTo>
                  <a:lnTo>
                    <a:pt x="1653641" y="776465"/>
                  </a:lnTo>
                  <a:lnTo>
                    <a:pt x="1650479" y="781215"/>
                  </a:lnTo>
                  <a:lnTo>
                    <a:pt x="1650479" y="784999"/>
                  </a:lnTo>
                  <a:lnTo>
                    <a:pt x="1649387" y="791552"/>
                  </a:lnTo>
                  <a:lnTo>
                    <a:pt x="1646034" y="805002"/>
                  </a:lnTo>
                  <a:lnTo>
                    <a:pt x="1644942" y="811555"/>
                  </a:lnTo>
                  <a:lnTo>
                    <a:pt x="1644942" y="814400"/>
                  </a:lnTo>
                  <a:lnTo>
                    <a:pt x="1648104" y="821042"/>
                  </a:lnTo>
                  <a:lnTo>
                    <a:pt x="1648104" y="823887"/>
                  </a:lnTo>
                  <a:lnTo>
                    <a:pt x="1647317" y="826731"/>
                  </a:lnTo>
                  <a:lnTo>
                    <a:pt x="1644154" y="828624"/>
                  </a:lnTo>
                  <a:lnTo>
                    <a:pt x="1643367" y="831392"/>
                  </a:lnTo>
                  <a:lnTo>
                    <a:pt x="1641322" y="839381"/>
                  </a:lnTo>
                  <a:lnTo>
                    <a:pt x="1640687" y="849058"/>
                  </a:lnTo>
                  <a:lnTo>
                    <a:pt x="1642579" y="858202"/>
                  </a:lnTo>
                  <a:lnTo>
                    <a:pt x="1648104" y="864590"/>
                  </a:lnTo>
                  <a:lnTo>
                    <a:pt x="1651990" y="854786"/>
                  </a:lnTo>
                  <a:lnTo>
                    <a:pt x="1652460" y="845273"/>
                  </a:lnTo>
                  <a:lnTo>
                    <a:pt x="1652333" y="835952"/>
                  </a:lnTo>
                  <a:lnTo>
                    <a:pt x="1654429" y="826731"/>
                  </a:lnTo>
                  <a:lnTo>
                    <a:pt x="1656803" y="823887"/>
                  </a:lnTo>
                  <a:lnTo>
                    <a:pt x="1657591" y="822934"/>
                  </a:lnTo>
                  <a:lnTo>
                    <a:pt x="1653641" y="823887"/>
                  </a:lnTo>
                  <a:lnTo>
                    <a:pt x="1653641" y="821042"/>
                  </a:lnTo>
                  <a:lnTo>
                    <a:pt x="1654429" y="814400"/>
                  </a:lnTo>
                  <a:lnTo>
                    <a:pt x="1654429" y="808710"/>
                  </a:lnTo>
                  <a:lnTo>
                    <a:pt x="1655229" y="802068"/>
                  </a:lnTo>
                  <a:lnTo>
                    <a:pt x="1656803" y="793534"/>
                  </a:lnTo>
                  <a:lnTo>
                    <a:pt x="1663128" y="792594"/>
                  </a:lnTo>
                  <a:lnTo>
                    <a:pt x="1659966" y="784999"/>
                  </a:lnTo>
                  <a:lnTo>
                    <a:pt x="1663128" y="771728"/>
                  </a:lnTo>
                  <a:lnTo>
                    <a:pt x="1664665" y="764044"/>
                  </a:lnTo>
                  <a:lnTo>
                    <a:pt x="1664119" y="759396"/>
                  </a:lnTo>
                  <a:lnTo>
                    <a:pt x="1662684" y="755459"/>
                  </a:lnTo>
                  <a:lnTo>
                    <a:pt x="1661553" y="749909"/>
                  </a:lnTo>
                  <a:lnTo>
                    <a:pt x="1659966" y="745172"/>
                  </a:lnTo>
                  <a:lnTo>
                    <a:pt x="1667090" y="738530"/>
                  </a:lnTo>
                  <a:close/>
                </a:path>
                <a:path w="2623820" h="4384040">
                  <a:moveTo>
                    <a:pt x="1692884" y="1143203"/>
                  </a:moveTo>
                  <a:lnTo>
                    <a:pt x="1689417" y="1138212"/>
                  </a:lnTo>
                  <a:lnTo>
                    <a:pt x="1682902" y="1139532"/>
                  </a:lnTo>
                  <a:lnTo>
                    <a:pt x="1684629" y="1143812"/>
                  </a:lnTo>
                  <a:lnTo>
                    <a:pt x="1683689" y="1148892"/>
                  </a:lnTo>
                  <a:lnTo>
                    <a:pt x="1683346" y="1153795"/>
                  </a:lnTo>
                  <a:lnTo>
                    <a:pt x="1686852" y="1157541"/>
                  </a:lnTo>
                  <a:lnTo>
                    <a:pt x="1692351" y="1150861"/>
                  </a:lnTo>
                  <a:lnTo>
                    <a:pt x="1692884" y="1143203"/>
                  </a:lnTo>
                  <a:close/>
                </a:path>
                <a:path w="2623820" h="4384040">
                  <a:moveTo>
                    <a:pt x="1746148" y="1418539"/>
                  </a:moveTo>
                  <a:lnTo>
                    <a:pt x="1740636" y="1409725"/>
                  </a:lnTo>
                  <a:lnTo>
                    <a:pt x="1734134" y="1421612"/>
                  </a:lnTo>
                  <a:lnTo>
                    <a:pt x="1730159" y="1432966"/>
                  </a:lnTo>
                  <a:lnTo>
                    <a:pt x="1728838" y="1443596"/>
                  </a:lnTo>
                  <a:lnTo>
                    <a:pt x="1730349" y="1453349"/>
                  </a:lnTo>
                  <a:lnTo>
                    <a:pt x="1738185" y="1445069"/>
                  </a:lnTo>
                  <a:lnTo>
                    <a:pt x="1744383" y="1431899"/>
                  </a:lnTo>
                  <a:lnTo>
                    <a:pt x="1746148" y="1418539"/>
                  </a:lnTo>
                  <a:close/>
                </a:path>
                <a:path w="2623820" h="4384040">
                  <a:moveTo>
                    <a:pt x="1756448" y="1033386"/>
                  </a:moveTo>
                  <a:lnTo>
                    <a:pt x="1750491" y="1026223"/>
                  </a:lnTo>
                  <a:lnTo>
                    <a:pt x="1752219" y="1008316"/>
                  </a:lnTo>
                  <a:lnTo>
                    <a:pt x="1745373" y="1001141"/>
                  </a:lnTo>
                  <a:lnTo>
                    <a:pt x="1741043" y="1014704"/>
                  </a:lnTo>
                  <a:lnTo>
                    <a:pt x="1735035" y="1042885"/>
                  </a:lnTo>
                  <a:lnTo>
                    <a:pt x="1727974" y="1070292"/>
                  </a:lnTo>
                  <a:lnTo>
                    <a:pt x="1724812" y="1073137"/>
                  </a:lnTo>
                  <a:lnTo>
                    <a:pt x="1724025" y="1079779"/>
                  </a:lnTo>
                  <a:lnTo>
                    <a:pt x="1723237" y="1081671"/>
                  </a:lnTo>
                  <a:lnTo>
                    <a:pt x="1721650" y="1082624"/>
                  </a:lnTo>
                  <a:lnTo>
                    <a:pt x="1720075" y="1085469"/>
                  </a:lnTo>
                  <a:lnTo>
                    <a:pt x="1723237" y="1087374"/>
                  </a:lnTo>
                  <a:lnTo>
                    <a:pt x="1723237" y="1088313"/>
                  </a:lnTo>
                  <a:lnTo>
                    <a:pt x="1719592" y="1099845"/>
                  </a:lnTo>
                  <a:lnTo>
                    <a:pt x="1711998" y="1120051"/>
                  </a:lnTo>
                  <a:lnTo>
                    <a:pt x="1710575" y="1126248"/>
                  </a:lnTo>
                  <a:lnTo>
                    <a:pt x="1707642" y="1141984"/>
                  </a:lnTo>
                  <a:lnTo>
                    <a:pt x="1701876" y="1157541"/>
                  </a:lnTo>
                  <a:lnTo>
                    <a:pt x="1697901" y="1172387"/>
                  </a:lnTo>
                  <a:lnTo>
                    <a:pt x="1700301" y="1185989"/>
                  </a:lnTo>
                  <a:lnTo>
                    <a:pt x="1708289" y="1172629"/>
                  </a:lnTo>
                  <a:lnTo>
                    <a:pt x="1713255" y="1161580"/>
                  </a:lnTo>
                  <a:lnTo>
                    <a:pt x="1718652" y="1151585"/>
                  </a:lnTo>
                  <a:lnTo>
                    <a:pt x="1727974" y="1141425"/>
                  </a:lnTo>
                  <a:lnTo>
                    <a:pt x="1724342" y="1132141"/>
                  </a:lnTo>
                  <a:lnTo>
                    <a:pt x="1725015" y="1121981"/>
                  </a:lnTo>
                  <a:lnTo>
                    <a:pt x="1733156" y="1092314"/>
                  </a:lnTo>
                  <a:lnTo>
                    <a:pt x="1735594" y="1081201"/>
                  </a:lnTo>
                  <a:lnTo>
                    <a:pt x="1739049" y="1062710"/>
                  </a:lnTo>
                  <a:lnTo>
                    <a:pt x="1741766" y="1053223"/>
                  </a:lnTo>
                  <a:lnTo>
                    <a:pt x="1745373" y="1044168"/>
                  </a:lnTo>
                  <a:lnTo>
                    <a:pt x="1750174" y="1037043"/>
                  </a:lnTo>
                  <a:lnTo>
                    <a:pt x="1756448" y="1033386"/>
                  </a:lnTo>
                  <a:close/>
                </a:path>
                <a:path w="2623820" h="4384040">
                  <a:moveTo>
                    <a:pt x="1761502" y="966546"/>
                  </a:moveTo>
                  <a:lnTo>
                    <a:pt x="1754860" y="959421"/>
                  </a:lnTo>
                  <a:lnTo>
                    <a:pt x="1750809" y="965504"/>
                  </a:lnTo>
                  <a:lnTo>
                    <a:pt x="1749729" y="972578"/>
                  </a:lnTo>
                  <a:lnTo>
                    <a:pt x="1750415" y="978763"/>
                  </a:lnTo>
                  <a:lnTo>
                    <a:pt x="1751698" y="982179"/>
                  </a:lnTo>
                  <a:lnTo>
                    <a:pt x="1750720" y="985888"/>
                  </a:lnTo>
                  <a:lnTo>
                    <a:pt x="1747951" y="990473"/>
                  </a:lnTo>
                  <a:lnTo>
                    <a:pt x="1747253" y="994714"/>
                  </a:lnTo>
                  <a:lnTo>
                    <a:pt x="1752498" y="997356"/>
                  </a:lnTo>
                  <a:lnTo>
                    <a:pt x="1756092" y="986497"/>
                  </a:lnTo>
                  <a:lnTo>
                    <a:pt x="1760499" y="975893"/>
                  </a:lnTo>
                  <a:lnTo>
                    <a:pt x="1761502" y="966546"/>
                  </a:lnTo>
                  <a:close/>
                </a:path>
                <a:path w="2623820" h="4384040">
                  <a:moveTo>
                    <a:pt x="1764004" y="926490"/>
                  </a:moveTo>
                  <a:lnTo>
                    <a:pt x="1761985" y="921486"/>
                  </a:lnTo>
                  <a:lnTo>
                    <a:pt x="1756676" y="929563"/>
                  </a:lnTo>
                  <a:lnTo>
                    <a:pt x="1755063" y="938441"/>
                  </a:lnTo>
                  <a:lnTo>
                    <a:pt x="1757311" y="944295"/>
                  </a:lnTo>
                  <a:lnTo>
                    <a:pt x="1763560" y="943292"/>
                  </a:lnTo>
                  <a:lnTo>
                    <a:pt x="1761540" y="938288"/>
                  </a:lnTo>
                  <a:lnTo>
                    <a:pt x="1764004" y="926490"/>
                  </a:lnTo>
                  <a:close/>
                </a:path>
                <a:path w="2623820" h="4384040">
                  <a:moveTo>
                    <a:pt x="1837905" y="634212"/>
                  </a:moveTo>
                  <a:lnTo>
                    <a:pt x="1829206" y="631367"/>
                  </a:lnTo>
                  <a:lnTo>
                    <a:pt x="1825244" y="637057"/>
                  </a:lnTo>
                  <a:lnTo>
                    <a:pt x="1826044" y="641807"/>
                  </a:lnTo>
                  <a:lnTo>
                    <a:pt x="1829993" y="646544"/>
                  </a:lnTo>
                  <a:lnTo>
                    <a:pt x="1833156" y="639902"/>
                  </a:lnTo>
                  <a:lnTo>
                    <a:pt x="1837905" y="634212"/>
                  </a:lnTo>
                  <a:close/>
                </a:path>
                <a:path w="2623820" h="4384040">
                  <a:moveTo>
                    <a:pt x="1908289" y="974598"/>
                  </a:moveTo>
                  <a:lnTo>
                    <a:pt x="1901444" y="990600"/>
                  </a:lnTo>
                  <a:lnTo>
                    <a:pt x="1897405" y="1005890"/>
                  </a:lnTo>
                  <a:lnTo>
                    <a:pt x="1896046" y="1020470"/>
                  </a:lnTo>
                  <a:lnTo>
                    <a:pt x="1897214" y="1034338"/>
                  </a:lnTo>
                  <a:lnTo>
                    <a:pt x="1902167" y="1017663"/>
                  </a:lnTo>
                  <a:lnTo>
                    <a:pt x="1906016" y="1001979"/>
                  </a:lnTo>
                  <a:lnTo>
                    <a:pt x="1908225" y="987526"/>
                  </a:lnTo>
                  <a:lnTo>
                    <a:pt x="1908289" y="974598"/>
                  </a:lnTo>
                  <a:close/>
                </a:path>
                <a:path w="2623820" h="4384040">
                  <a:moveTo>
                    <a:pt x="1920938" y="940447"/>
                  </a:moveTo>
                  <a:lnTo>
                    <a:pt x="1911108" y="937641"/>
                  </a:lnTo>
                  <a:lnTo>
                    <a:pt x="1906409" y="944956"/>
                  </a:lnTo>
                  <a:lnTo>
                    <a:pt x="1906587" y="956195"/>
                  </a:lnTo>
                  <a:lnTo>
                    <a:pt x="1911451" y="965111"/>
                  </a:lnTo>
                  <a:lnTo>
                    <a:pt x="1914486" y="958989"/>
                  </a:lnTo>
                  <a:lnTo>
                    <a:pt x="1915604" y="953135"/>
                  </a:lnTo>
                  <a:lnTo>
                    <a:pt x="1917001" y="947102"/>
                  </a:lnTo>
                  <a:lnTo>
                    <a:pt x="1920938" y="940447"/>
                  </a:lnTo>
                  <a:close/>
                </a:path>
                <a:path w="2623820" h="4384040">
                  <a:moveTo>
                    <a:pt x="1923072" y="1032891"/>
                  </a:moveTo>
                  <a:lnTo>
                    <a:pt x="1916188" y="1025804"/>
                  </a:lnTo>
                  <a:lnTo>
                    <a:pt x="1914067" y="1035291"/>
                  </a:lnTo>
                  <a:lnTo>
                    <a:pt x="1911045" y="1044765"/>
                  </a:lnTo>
                  <a:lnTo>
                    <a:pt x="1910410" y="1053515"/>
                  </a:lnTo>
                  <a:lnTo>
                    <a:pt x="1915401" y="1060818"/>
                  </a:lnTo>
                  <a:lnTo>
                    <a:pt x="1917865" y="1051648"/>
                  </a:lnTo>
                  <a:lnTo>
                    <a:pt x="1922018" y="1041920"/>
                  </a:lnTo>
                  <a:lnTo>
                    <a:pt x="1923072" y="1032891"/>
                  </a:lnTo>
                  <a:close/>
                </a:path>
                <a:path w="2623820" h="4384040">
                  <a:moveTo>
                    <a:pt x="1939912" y="723366"/>
                  </a:moveTo>
                  <a:lnTo>
                    <a:pt x="1935175" y="718616"/>
                  </a:lnTo>
                  <a:lnTo>
                    <a:pt x="1928850" y="726211"/>
                  </a:lnTo>
                  <a:lnTo>
                    <a:pt x="1928050" y="732840"/>
                  </a:lnTo>
                  <a:lnTo>
                    <a:pt x="1933587" y="737590"/>
                  </a:lnTo>
                  <a:lnTo>
                    <a:pt x="1939124" y="729996"/>
                  </a:lnTo>
                  <a:lnTo>
                    <a:pt x="1939912" y="723366"/>
                  </a:lnTo>
                  <a:close/>
                </a:path>
                <a:path w="2623820" h="4384040">
                  <a:moveTo>
                    <a:pt x="1942388" y="688276"/>
                  </a:moveTo>
                  <a:lnTo>
                    <a:pt x="1941068" y="678992"/>
                  </a:lnTo>
                  <a:lnTo>
                    <a:pt x="1938337" y="670255"/>
                  </a:lnTo>
                  <a:lnTo>
                    <a:pt x="1935505" y="680466"/>
                  </a:lnTo>
                  <a:lnTo>
                    <a:pt x="1932901" y="690765"/>
                  </a:lnTo>
                  <a:lnTo>
                    <a:pt x="1932216" y="700532"/>
                  </a:lnTo>
                  <a:lnTo>
                    <a:pt x="1935175" y="709129"/>
                  </a:lnTo>
                  <a:lnTo>
                    <a:pt x="1940890" y="698258"/>
                  </a:lnTo>
                  <a:lnTo>
                    <a:pt x="1942388" y="688276"/>
                  </a:lnTo>
                  <a:close/>
                </a:path>
                <a:path w="2623820" h="4384040">
                  <a:moveTo>
                    <a:pt x="1947926" y="606513"/>
                  </a:moveTo>
                  <a:lnTo>
                    <a:pt x="1947100" y="596442"/>
                  </a:lnTo>
                  <a:lnTo>
                    <a:pt x="1943074" y="586879"/>
                  </a:lnTo>
                  <a:lnTo>
                    <a:pt x="1940534" y="597509"/>
                  </a:lnTo>
                  <a:lnTo>
                    <a:pt x="1939328" y="607936"/>
                  </a:lnTo>
                  <a:lnTo>
                    <a:pt x="1940191" y="618020"/>
                  </a:lnTo>
                  <a:lnTo>
                    <a:pt x="1943874" y="627583"/>
                  </a:lnTo>
                  <a:lnTo>
                    <a:pt x="1946529" y="616953"/>
                  </a:lnTo>
                  <a:lnTo>
                    <a:pt x="1947926" y="606513"/>
                  </a:lnTo>
                  <a:close/>
                </a:path>
                <a:path w="2623820" h="4384040">
                  <a:moveTo>
                    <a:pt x="1951774" y="1145222"/>
                  </a:moveTo>
                  <a:lnTo>
                    <a:pt x="1943874" y="1142377"/>
                  </a:lnTo>
                  <a:lnTo>
                    <a:pt x="1943074" y="1138580"/>
                  </a:lnTo>
                  <a:lnTo>
                    <a:pt x="1944179" y="1134605"/>
                  </a:lnTo>
                  <a:lnTo>
                    <a:pt x="1946541" y="1130274"/>
                  </a:lnTo>
                  <a:lnTo>
                    <a:pt x="1946973" y="1126312"/>
                  </a:lnTo>
                  <a:lnTo>
                    <a:pt x="1942287" y="1123403"/>
                  </a:lnTo>
                  <a:lnTo>
                    <a:pt x="1937867" y="1134325"/>
                  </a:lnTo>
                  <a:lnTo>
                    <a:pt x="1926056" y="1155814"/>
                  </a:lnTo>
                  <a:lnTo>
                    <a:pt x="1922513" y="1165136"/>
                  </a:lnTo>
                  <a:lnTo>
                    <a:pt x="1922513" y="1167028"/>
                  </a:lnTo>
                  <a:lnTo>
                    <a:pt x="1924888" y="1175562"/>
                  </a:lnTo>
                  <a:lnTo>
                    <a:pt x="1924888" y="1182204"/>
                  </a:lnTo>
                  <a:lnTo>
                    <a:pt x="1919351" y="1186942"/>
                  </a:lnTo>
                  <a:lnTo>
                    <a:pt x="1928050" y="1189786"/>
                  </a:lnTo>
                  <a:lnTo>
                    <a:pt x="1935962" y="1186053"/>
                  </a:lnTo>
                  <a:lnTo>
                    <a:pt x="1940306" y="1177696"/>
                  </a:lnTo>
                  <a:lnTo>
                    <a:pt x="1942287" y="1168984"/>
                  </a:lnTo>
                  <a:lnTo>
                    <a:pt x="1943874" y="1158494"/>
                  </a:lnTo>
                  <a:lnTo>
                    <a:pt x="1950986" y="1153756"/>
                  </a:lnTo>
                  <a:lnTo>
                    <a:pt x="1951774" y="1149007"/>
                  </a:lnTo>
                  <a:lnTo>
                    <a:pt x="1951774" y="1145222"/>
                  </a:lnTo>
                  <a:close/>
                </a:path>
                <a:path w="2623820" h="4384040">
                  <a:moveTo>
                    <a:pt x="1955736" y="510057"/>
                  </a:moveTo>
                  <a:lnTo>
                    <a:pt x="1954149" y="505320"/>
                  </a:lnTo>
                  <a:lnTo>
                    <a:pt x="1950986" y="501523"/>
                  </a:lnTo>
                  <a:lnTo>
                    <a:pt x="1947037" y="507212"/>
                  </a:lnTo>
                  <a:lnTo>
                    <a:pt x="1947824" y="511962"/>
                  </a:lnTo>
                  <a:lnTo>
                    <a:pt x="1951774" y="516699"/>
                  </a:lnTo>
                  <a:lnTo>
                    <a:pt x="1955736" y="510057"/>
                  </a:lnTo>
                  <a:close/>
                </a:path>
                <a:path w="2623820" h="4384040">
                  <a:moveTo>
                    <a:pt x="1956523" y="534720"/>
                  </a:moveTo>
                  <a:lnTo>
                    <a:pt x="1953056" y="528396"/>
                  </a:lnTo>
                  <a:lnTo>
                    <a:pt x="1948421" y="529615"/>
                  </a:lnTo>
                  <a:lnTo>
                    <a:pt x="1945843" y="534581"/>
                  </a:lnTo>
                  <a:lnTo>
                    <a:pt x="1948611" y="539457"/>
                  </a:lnTo>
                  <a:lnTo>
                    <a:pt x="1950986" y="535660"/>
                  </a:lnTo>
                  <a:lnTo>
                    <a:pt x="1953361" y="537565"/>
                  </a:lnTo>
                  <a:lnTo>
                    <a:pt x="1956523" y="534720"/>
                  </a:lnTo>
                  <a:close/>
                </a:path>
                <a:path w="2623820" h="4384040">
                  <a:moveTo>
                    <a:pt x="1968982" y="1031963"/>
                  </a:moveTo>
                  <a:lnTo>
                    <a:pt x="1968830" y="1024178"/>
                  </a:lnTo>
                  <a:lnTo>
                    <a:pt x="1966010" y="1017270"/>
                  </a:lnTo>
                  <a:lnTo>
                    <a:pt x="1959927" y="1026045"/>
                  </a:lnTo>
                  <a:lnTo>
                    <a:pt x="1958301" y="1034097"/>
                  </a:lnTo>
                  <a:lnTo>
                    <a:pt x="1959343" y="1041806"/>
                  </a:lnTo>
                  <a:lnTo>
                    <a:pt x="1961273" y="1049515"/>
                  </a:lnTo>
                  <a:lnTo>
                    <a:pt x="1966455" y="1040472"/>
                  </a:lnTo>
                  <a:lnTo>
                    <a:pt x="1968982" y="1031963"/>
                  </a:lnTo>
                  <a:close/>
                </a:path>
                <a:path w="2623820" h="4384040">
                  <a:moveTo>
                    <a:pt x="1974811" y="780262"/>
                  </a:moveTo>
                  <a:lnTo>
                    <a:pt x="1973465" y="774598"/>
                  </a:lnTo>
                  <a:lnTo>
                    <a:pt x="1967598" y="769823"/>
                  </a:lnTo>
                  <a:lnTo>
                    <a:pt x="1965515" y="780554"/>
                  </a:lnTo>
                  <a:lnTo>
                    <a:pt x="1965820" y="791641"/>
                  </a:lnTo>
                  <a:lnTo>
                    <a:pt x="1964029" y="801306"/>
                  </a:lnTo>
                  <a:lnTo>
                    <a:pt x="1955736" y="807758"/>
                  </a:lnTo>
                  <a:lnTo>
                    <a:pt x="1958898" y="812507"/>
                  </a:lnTo>
                  <a:lnTo>
                    <a:pt x="1961273" y="817245"/>
                  </a:lnTo>
                  <a:lnTo>
                    <a:pt x="1962061" y="821994"/>
                  </a:lnTo>
                  <a:lnTo>
                    <a:pt x="1955558" y="829119"/>
                  </a:lnTo>
                  <a:lnTo>
                    <a:pt x="1955736" y="839254"/>
                  </a:lnTo>
                  <a:lnTo>
                    <a:pt x="1958276" y="850455"/>
                  </a:lnTo>
                  <a:lnTo>
                    <a:pt x="1958898" y="860793"/>
                  </a:lnTo>
                  <a:lnTo>
                    <a:pt x="1955215" y="870407"/>
                  </a:lnTo>
                  <a:lnTo>
                    <a:pt x="1954352" y="879398"/>
                  </a:lnTo>
                  <a:lnTo>
                    <a:pt x="1955558" y="887869"/>
                  </a:lnTo>
                  <a:lnTo>
                    <a:pt x="1958098" y="895883"/>
                  </a:lnTo>
                  <a:lnTo>
                    <a:pt x="1962061" y="889241"/>
                  </a:lnTo>
                  <a:lnTo>
                    <a:pt x="1966010" y="883551"/>
                  </a:lnTo>
                  <a:lnTo>
                    <a:pt x="1968385" y="876909"/>
                  </a:lnTo>
                  <a:lnTo>
                    <a:pt x="1962061" y="868375"/>
                  </a:lnTo>
                  <a:lnTo>
                    <a:pt x="1965223" y="861745"/>
                  </a:lnTo>
                  <a:lnTo>
                    <a:pt x="1966798" y="855103"/>
                  </a:lnTo>
                  <a:lnTo>
                    <a:pt x="1968944" y="843483"/>
                  </a:lnTo>
                  <a:lnTo>
                    <a:pt x="1969071" y="831786"/>
                  </a:lnTo>
                  <a:lnTo>
                    <a:pt x="1968474" y="820623"/>
                  </a:lnTo>
                  <a:lnTo>
                    <a:pt x="1968385" y="803021"/>
                  </a:lnTo>
                  <a:lnTo>
                    <a:pt x="1973135" y="799223"/>
                  </a:lnTo>
                  <a:lnTo>
                    <a:pt x="1973135" y="793534"/>
                  </a:lnTo>
                  <a:lnTo>
                    <a:pt x="1974811" y="780262"/>
                  </a:lnTo>
                  <a:close/>
                </a:path>
                <a:path w="2623820" h="4384040">
                  <a:moveTo>
                    <a:pt x="1976831" y="1239888"/>
                  </a:moveTo>
                  <a:lnTo>
                    <a:pt x="1973135" y="1229614"/>
                  </a:lnTo>
                  <a:lnTo>
                    <a:pt x="1969935" y="1235367"/>
                  </a:lnTo>
                  <a:lnTo>
                    <a:pt x="1968881" y="1242187"/>
                  </a:lnTo>
                  <a:lnTo>
                    <a:pt x="1968576" y="1249362"/>
                  </a:lnTo>
                  <a:lnTo>
                    <a:pt x="1967598" y="1256169"/>
                  </a:lnTo>
                  <a:lnTo>
                    <a:pt x="1958987" y="1280439"/>
                  </a:lnTo>
                  <a:lnTo>
                    <a:pt x="1957247" y="1291717"/>
                  </a:lnTo>
                  <a:lnTo>
                    <a:pt x="1960473" y="1302562"/>
                  </a:lnTo>
                  <a:lnTo>
                    <a:pt x="1966823" y="1292898"/>
                  </a:lnTo>
                  <a:lnTo>
                    <a:pt x="1968576" y="1284935"/>
                  </a:lnTo>
                  <a:lnTo>
                    <a:pt x="1968258" y="1278229"/>
                  </a:lnTo>
                  <a:lnTo>
                    <a:pt x="1968385" y="1272298"/>
                  </a:lnTo>
                  <a:lnTo>
                    <a:pt x="1971789" y="1261491"/>
                  </a:lnTo>
                  <a:lnTo>
                    <a:pt x="1975497" y="1250607"/>
                  </a:lnTo>
                  <a:lnTo>
                    <a:pt x="1976831" y="1239888"/>
                  </a:lnTo>
                  <a:close/>
                </a:path>
                <a:path w="2623820" h="4384040">
                  <a:moveTo>
                    <a:pt x="1977872" y="727151"/>
                  </a:moveTo>
                  <a:lnTo>
                    <a:pt x="1972335" y="722414"/>
                  </a:lnTo>
                  <a:lnTo>
                    <a:pt x="1968385" y="729056"/>
                  </a:lnTo>
                  <a:lnTo>
                    <a:pt x="1966798" y="735685"/>
                  </a:lnTo>
                  <a:lnTo>
                    <a:pt x="1970760" y="741375"/>
                  </a:lnTo>
                  <a:lnTo>
                    <a:pt x="1976297" y="733793"/>
                  </a:lnTo>
                  <a:lnTo>
                    <a:pt x="1977872" y="727151"/>
                  </a:lnTo>
                  <a:close/>
                </a:path>
                <a:path w="2623820" h="4384040">
                  <a:moveTo>
                    <a:pt x="1979460" y="937602"/>
                  </a:moveTo>
                  <a:lnTo>
                    <a:pt x="1976297" y="932865"/>
                  </a:lnTo>
                  <a:lnTo>
                    <a:pt x="1969960" y="940447"/>
                  </a:lnTo>
                  <a:lnTo>
                    <a:pt x="1968385" y="947089"/>
                  </a:lnTo>
                  <a:lnTo>
                    <a:pt x="1974710" y="951826"/>
                  </a:lnTo>
                  <a:lnTo>
                    <a:pt x="1977872" y="944245"/>
                  </a:lnTo>
                  <a:lnTo>
                    <a:pt x="1979460" y="937602"/>
                  </a:lnTo>
                  <a:close/>
                </a:path>
                <a:path w="2623820" h="4384040">
                  <a:moveTo>
                    <a:pt x="1985784" y="1193584"/>
                  </a:moveTo>
                  <a:lnTo>
                    <a:pt x="1977085" y="1190739"/>
                  </a:lnTo>
                  <a:lnTo>
                    <a:pt x="1975497" y="1193584"/>
                  </a:lnTo>
                  <a:lnTo>
                    <a:pt x="1974710" y="1195476"/>
                  </a:lnTo>
                  <a:lnTo>
                    <a:pt x="1972335" y="1198321"/>
                  </a:lnTo>
                  <a:lnTo>
                    <a:pt x="1975497" y="1201166"/>
                  </a:lnTo>
                  <a:lnTo>
                    <a:pt x="1974710" y="1204010"/>
                  </a:lnTo>
                  <a:lnTo>
                    <a:pt x="1977872" y="1205915"/>
                  </a:lnTo>
                  <a:lnTo>
                    <a:pt x="1981034" y="1200226"/>
                  </a:lnTo>
                  <a:lnTo>
                    <a:pt x="1985784" y="1193584"/>
                  </a:lnTo>
                  <a:close/>
                </a:path>
                <a:path w="2623820" h="4384040">
                  <a:moveTo>
                    <a:pt x="2004402" y="1107795"/>
                  </a:moveTo>
                  <a:lnTo>
                    <a:pt x="1999919" y="1110005"/>
                  </a:lnTo>
                  <a:lnTo>
                    <a:pt x="1994687" y="1117015"/>
                  </a:lnTo>
                  <a:lnTo>
                    <a:pt x="1996059" y="1123403"/>
                  </a:lnTo>
                  <a:lnTo>
                    <a:pt x="1997646" y="1120559"/>
                  </a:lnTo>
                  <a:lnTo>
                    <a:pt x="1999221" y="1118666"/>
                  </a:lnTo>
                  <a:lnTo>
                    <a:pt x="2000808" y="1115822"/>
                  </a:lnTo>
                  <a:lnTo>
                    <a:pt x="2004402" y="1107795"/>
                  </a:lnTo>
                  <a:close/>
                </a:path>
                <a:path w="2623820" h="4384040">
                  <a:moveTo>
                    <a:pt x="2011311" y="1193050"/>
                  </a:moveTo>
                  <a:lnTo>
                    <a:pt x="2008720" y="1177455"/>
                  </a:lnTo>
                  <a:lnTo>
                    <a:pt x="2001469" y="1182204"/>
                  </a:lnTo>
                  <a:lnTo>
                    <a:pt x="2000605" y="1189786"/>
                  </a:lnTo>
                  <a:lnTo>
                    <a:pt x="2001824" y="1198803"/>
                  </a:lnTo>
                  <a:lnTo>
                    <a:pt x="2000808" y="1207808"/>
                  </a:lnTo>
                  <a:lnTo>
                    <a:pt x="1994852" y="1215364"/>
                  </a:lnTo>
                  <a:lnTo>
                    <a:pt x="1994090" y="1222032"/>
                  </a:lnTo>
                  <a:lnTo>
                    <a:pt x="1995690" y="1227277"/>
                  </a:lnTo>
                  <a:lnTo>
                    <a:pt x="1996859" y="1230566"/>
                  </a:lnTo>
                  <a:lnTo>
                    <a:pt x="1996859" y="1233411"/>
                  </a:lnTo>
                  <a:lnTo>
                    <a:pt x="1989734" y="1239100"/>
                  </a:lnTo>
                  <a:lnTo>
                    <a:pt x="1990521" y="1241945"/>
                  </a:lnTo>
                  <a:lnTo>
                    <a:pt x="1992109" y="1249540"/>
                  </a:lnTo>
                  <a:lnTo>
                    <a:pt x="1997646" y="1251432"/>
                  </a:lnTo>
                  <a:lnTo>
                    <a:pt x="2003971" y="1244790"/>
                  </a:lnTo>
                  <a:lnTo>
                    <a:pt x="2004047" y="1228140"/>
                  </a:lnTo>
                  <a:lnTo>
                    <a:pt x="2008124" y="1210411"/>
                  </a:lnTo>
                  <a:lnTo>
                    <a:pt x="2011311" y="1193050"/>
                  </a:lnTo>
                  <a:close/>
                </a:path>
                <a:path w="2623820" h="4384040">
                  <a:moveTo>
                    <a:pt x="2011438" y="1008494"/>
                  </a:moveTo>
                  <a:lnTo>
                    <a:pt x="2003971" y="1001141"/>
                  </a:lnTo>
                  <a:lnTo>
                    <a:pt x="1999005" y="1015047"/>
                  </a:lnTo>
                  <a:lnTo>
                    <a:pt x="1992706" y="1029119"/>
                  </a:lnTo>
                  <a:lnTo>
                    <a:pt x="1989074" y="1042492"/>
                  </a:lnTo>
                  <a:lnTo>
                    <a:pt x="1992109" y="1054252"/>
                  </a:lnTo>
                  <a:lnTo>
                    <a:pt x="1997646" y="1048639"/>
                  </a:lnTo>
                  <a:lnTo>
                    <a:pt x="1998433" y="1042047"/>
                  </a:lnTo>
                  <a:lnTo>
                    <a:pt x="1997443" y="1034923"/>
                  </a:lnTo>
                  <a:lnTo>
                    <a:pt x="1997646" y="1027696"/>
                  </a:lnTo>
                  <a:lnTo>
                    <a:pt x="2002637" y="1021422"/>
                  </a:lnTo>
                  <a:lnTo>
                    <a:pt x="2009114" y="1015136"/>
                  </a:lnTo>
                  <a:lnTo>
                    <a:pt x="2011438" y="1008494"/>
                  </a:lnTo>
                  <a:close/>
                </a:path>
                <a:path w="2623820" h="4384040">
                  <a:moveTo>
                    <a:pt x="2021370" y="960374"/>
                  </a:moveTo>
                  <a:lnTo>
                    <a:pt x="2009825" y="959002"/>
                  </a:lnTo>
                  <a:lnTo>
                    <a:pt x="2001989" y="969378"/>
                  </a:lnTo>
                  <a:lnTo>
                    <a:pt x="2000681" y="983310"/>
                  </a:lnTo>
                  <a:lnTo>
                    <a:pt x="2008720" y="992606"/>
                  </a:lnTo>
                  <a:lnTo>
                    <a:pt x="2014029" y="983970"/>
                  </a:lnTo>
                  <a:lnTo>
                    <a:pt x="2016226" y="976134"/>
                  </a:lnTo>
                  <a:lnTo>
                    <a:pt x="2017839" y="968476"/>
                  </a:lnTo>
                  <a:lnTo>
                    <a:pt x="2021370" y="960374"/>
                  </a:lnTo>
                  <a:close/>
                </a:path>
                <a:path w="2623820" h="4384040">
                  <a:moveTo>
                    <a:pt x="2022944" y="925283"/>
                  </a:moveTo>
                  <a:lnTo>
                    <a:pt x="2018207" y="920534"/>
                  </a:lnTo>
                  <a:lnTo>
                    <a:pt x="2011083" y="928128"/>
                  </a:lnTo>
                  <a:lnTo>
                    <a:pt x="2010295" y="934758"/>
                  </a:lnTo>
                  <a:lnTo>
                    <a:pt x="2015832" y="939507"/>
                  </a:lnTo>
                  <a:lnTo>
                    <a:pt x="2021370" y="931913"/>
                  </a:lnTo>
                  <a:lnTo>
                    <a:pt x="2022944" y="925283"/>
                  </a:lnTo>
                  <a:close/>
                </a:path>
                <a:path w="2623820" h="4384040">
                  <a:moveTo>
                    <a:pt x="2030857" y="842772"/>
                  </a:moveTo>
                  <a:lnTo>
                    <a:pt x="2022944" y="839927"/>
                  </a:lnTo>
                  <a:lnTo>
                    <a:pt x="2018995" y="845616"/>
                  </a:lnTo>
                  <a:lnTo>
                    <a:pt x="2019782" y="850353"/>
                  </a:lnTo>
                  <a:lnTo>
                    <a:pt x="2023745" y="855103"/>
                  </a:lnTo>
                  <a:lnTo>
                    <a:pt x="2026119" y="849414"/>
                  </a:lnTo>
                  <a:lnTo>
                    <a:pt x="2030857" y="842772"/>
                  </a:lnTo>
                  <a:close/>
                </a:path>
                <a:path w="2623820" h="4384040">
                  <a:moveTo>
                    <a:pt x="2046681" y="1022007"/>
                  </a:moveTo>
                  <a:lnTo>
                    <a:pt x="2045093" y="1018222"/>
                  </a:lnTo>
                  <a:lnTo>
                    <a:pt x="2041931" y="1014425"/>
                  </a:lnTo>
                  <a:lnTo>
                    <a:pt x="2037981" y="1011580"/>
                  </a:lnTo>
                  <a:lnTo>
                    <a:pt x="2034120" y="1018755"/>
                  </a:lnTo>
                  <a:lnTo>
                    <a:pt x="2033231" y="1026985"/>
                  </a:lnTo>
                  <a:lnTo>
                    <a:pt x="2033524" y="1035583"/>
                  </a:lnTo>
                  <a:lnTo>
                    <a:pt x="2033231" y="1043825"/>
                  </a:lnTo>
                  <a:lnTo>
                    <a:pt x="2030691" y="1053604"/>
                  </a:lnTo>
                  <a:lnTo>
                    <a:pt x="2023554" y="1072426"/>
                  </a:lnTo>
                  <a:lnTo>
                    <a:pt x="2019782" y="1083576"/>
                  </a:lnTo>
                  <a:lnTo>
                    <a:pt x="2025319" y="1088313"/>
                  </a:lnTo>
                  <a:lnTo>
                    <a:pt x="2025319" y="1090218"/>
                  </a:lnTo>
                  <a:lnTo>
                    <a:pt x="2024532" y="1097800"/>
                  </a:lnTo>
                  <a:lnTo>
                    <a:pt x="2020582" y="1096848"/>
                  </a:lnTo>
                  <a:lnTo>
                    <a:pt x="2022944" y="1103490"/>
                  </a:lnTo>
                  <a:lnTo>
                    <a:pt x="2022944" y="1105382"/>
                  </a:lnTo>
                  <a:lnTo>
                    <a:pt x="2018207" y="1109179"/>
                  </a:lnTo>
                  <a:lnTo>
                    <a:pt x="2018207" y="1111072"/>
                  </a:lnTo>
                  <a:lnTo>
                    <a:pt x="2013458" y="1126515"/>
                  </a:lnTo>
                  <a:lnTo>
                    <a:pt x="2009902" y="1141425"/>
                  </a:lnTo>
                  <a:lnTo>
                    <a:pt x="2009305" y="1155623"/>
                  </a:lnTo>
                  <a:lnTo>
                    <a:pt x="2013458" y="1168920"/>
                  </a:lnTo>
                  <a:lnTo>
                    <a:pt x="2018995" y="1155839"/>
                  </a:lnTo>
                  <a:lnTo>
                    <a:pt x="2023351" y="1140358"/>
                  </a:lnTo>
                  <a:lnTo>
                    <a:pt x="2025916" y="1126121"/>
                  </a:lnTo>
                  <a:lnTo>
                    <a:pt x="2026119" y="1116761"/>
                  </a:lnTo>
                  <a:lnTo>
                    <a:pt x="2025319" y="1112977"/>
                  </a:lnTo>
                  <a:lnTo>
                    <a:pt x="2034019" y="1105382"/>
                  </a:lnTo>
                  <a:lnTo>
                    <a:pt x="2034806" y="1101598"/>
                  </a:lnTo>
                  <a:lnTo>
                    <a:pt x="2034806" y="1099693"/>
                  </a:lnTo>
                  <a:lnTo>
                    <a:pt x="2032444" y="1092111"/>
                  </a:lnTo>
                  <a:lnTo>
                    <a:pt x="2032444" y="1089266"/>
                  </a:lnTo>
                  <a:lnTo>
                    <a:pt x="2033727" y="1081087"/>
                  </a:lnTo>
                  <a:lnTo>
                    <a:pt x="2036787" y="1074331"/>
                  </a:lnTo>
                  <a:lnTo>
                    <a:pt x="2040445" y="1067930"/>
                  </a:lnTo>
                  <a:lnTo>
                    <a:pt x="2043506" y="1060818"/>
                  </a:lnTo>
                  <a:lnTo>
                    <a:pt x="2043506" y="1059002"/>
                  </a:lnTo>
                  <a:lnTo>
                    <a:pt x="2040343" y="1050455"/>
                  </a:lnTo>
                  <a:lnTo>
                    <a:pt x="2040343" y="1048562"/>
                  </a:lnTo>
                  <a:lnTo>
                    <a:pt x="2041563" y="1040676"/>
                  </a:lnTo>
                  <a:lnTo>
                    <a:pt x="2046351" y="1027760"/>
                  </a:lnTo>
                  <a:lnTo>
                    <a:pt x="2046681" y="1022007"/>
                  </a:lnTo>
                  <a:close/>
                </a:path>
                <a:path w="2623820" h="4384040">
                  <a:moveTo>
                    <a:pt x="2057057" y="895642"/>
                  </a:moveTo>
                  <a:lnTo>
                    <a:pt x="2056917" y="890193"/>
                  </a:lnTo>
                  <a:lnTo>
                    <a:pt x="2053005" y="885444"/>
                  </a:lnTo>
                  <a:lnTo>
                    <a:pt x="2049030" y="895286"/>
                  </a:lnTo>
                  <a:lnTo>
                    <a:pt x="2047963" y="903706"/>
                  </a:lnTo>
                  <a:lnTo>
                    <a:pt x="2048217" y="911059"/>
                  </a:lnTo>
                  <a:lnTo>
                    <a:pt x="2048256" y="917689"/>
                  </a:lnTo>
                  <a:lnTo>
                    <a:pt x="2045385" y="937247"/>
                  </a:lnTo>
                  <a:lnTo>
                    <a:pt x="2046147" y="946632"/>
                  </a:lnTo>
                  <a:lnTo>
                    <a:pt x="2051418" y="954684"/>
                  </a:lnTo>
                  <a:lnTo>
                    <a:pt x="2055253" y="942340"/>
                  </a:lnTo>
                  <a:lnTo>
                    <a:pt x="2055964" y="929906"/>
                  </a:lnTo>
                  <a:lnTo>
                    <a:pt x="2054580" y="907262"/>
                  </a:lnTo>
                  <a:lnTo>
                    <a:pt x="2055558" y="901446"/>
                  </a:lnTo>
                  <a:lnTo>
                    <a:pt x="2057057" y="895642"/>
                  </a:lnTo>
                  <a:close/>
                </a:path>
                <a:path w="2623820" h="4384040">
                  <a:moveTo>
                    <a:pt x="2063623" y="860336"/>
                  </a:moveTo>
                  <a:lnTo>
                    <a:pt x="2061108" y="855929"/>
                  </a:lnTo>
                  <a:lnTo>
                    <a:pt x="2056511" y="856335"/>
                  </a:lnTo>
                  <a:lnTo>
                    <a:pt x="2056955" y="865530"/>
                  </a:lnTo>
                  <a:lnTo>
                    <a:pt x="2063623" y="860336"/>
                  </a:lnTo>
                  <a:close/>
                </a:path>
                <a:path w="2623820" h="4384040">
                  <a:moveTo>
                    <a:pt x="2073567" y="723366"/>
                  </a:moveTo>
                  <a:lnTo>
                    <a:pt x="2072767" y="718616"/>
                  </a:lnTo>
                  <a:lnTo>
                    <a:pt x="2068817" y="713879"/>
                  </a:lnTo>
                  <a:lnTo>
                    <a:pt x="2065655" y="719569"/>
                  </a:lnTo>
                  <a:lnTo>
                    <a:pt x="2066442" y="724306"/>
                  </a:lnTo>
                  <a:lnTo>
                    <a:pt x="2070404" y="729056"/>
                  </a:lnTo>
                  <a:lnTo>
                    <a:pt x="2073567" y="723366"/>
                  </a:lnTo>
                  <a:close/>
                </a:path>
                <a:path w="2623820" h="4384040">
                  <a:moveTo>
                    <a:pt x="2075929" y="753706"/>
                  </a:moveTo>
                  <a:lnTo>
                    <a:pt x="2070468" y="749134"/>
                  </a:lnTo>
                  <a:lnTo>
                    <a:pt x="2070798" y="743394"/>
                  </a:lnTo>
                  <a:lnTo>
                    <a:pt x="2071712" y="737831"/>
                  </a:lnTo>
                  <a:lnTo>
                    <a:pt x="2068029" y="733793"/>
                  </a:lnTo>
                  <a:lnTo>
                    <a:pt x="2065477" y="742416"/>
                  </a:lnTo>
                  <a:lnTo>
                    <a:pt x="2062492" y="750862"/>
                  </a:lnTo>
                  <a:lnTo>
                    <a:pt x="2062467" y="758596"/>
                  </a:lnTo>
                  <a:lnTo>
                    <a:pt x="2068817" y="765086"/>
                  </a:lnTo>
                  <a:lnTo>
                    <a:pt x="2075929" y="753706"/>
                  </a:lnTo>
                  <a:close/>
                </a:path>
                <a:path w="2623820" h="4384040">
                  <a:moveTo>
                    <a:pt x="2078405" y="607466"/>
                  </a:moveTo>
                  <a:lnTo>
                    <a:pt x="2077923" y="601268"/>
                  </a:lnTo>
                  <a:lnTo>
                    <a:pt x="2075141" y="595414"/>
                  </a:lnTo>
                  <a:lnTo>
                    <a:pt x="2071585" y="602970"/>
                  </a:lnTo>
                  <a:lnTo>
                    <a:pt x="2069211" y="609930"/>
                  </a:lnTo>
                  <a:lnTo>
                    <a:pt x="2069807" y="616000"/>
                  </a:lnTo>
                  <a:lnTo>
                    <a:pt x="2075141" y="620941"/>
                  </a:lnTo>
                  <a:lnTo>
                    <a:pt x="2077262" y="614019"/>
                  </a:lnTo>
                  <a:lnTo>
                    <a:pt x="2078405" y="607466"/>
                  </a:lnTo>
                  <a:close/>
                </a:path>
                <a:path w="2623820" h="4384040">
                  <a:moveTo>
                    <a:pt x="2079967" y="527126"/>
                  </a:moveTo>
                  <a:lnTo>
                    <a:pt x="2078901" y="520725"/>
                  </a:lnTo>
                  <a:lnTo>
                    <a:pt x="2075167" y="516813"/>
                  </a:lnTo>
                  <a:lnTo>
                    <a:pt x="2070404" y="518591"/>
                  </a:lnTo>
                  <a:lnTo>
                    <a:pt x="2075141" y="522389"/>
                  </a:lnTo>
                  <a:lnTo>
                    <a:pt x="2072767" y="528078"/>
                  </a:lnTo>
                  <a:lnTo>
                    <a:pt x="2076729" y="532815"/>
                  </a:lnTo>
                  <a:lnTo>
                    <a:pt x="2079967" y="527126"/>
                  </a:lnTo>
                  <a:close/>
                </a:path>
                <a:path w="2623820" h="4384040">
                  <a:moveTo>
                    <a:pt x="2079993" y="631494"/>
                  </a:moveTo>
                  <a:lnTo>
                    <a:pt x="2076818" y="626668"/>
                  </a:lnTo>
                  <a:lnTo>
                    <a:pt x="2071192" y="628523"/>
                  </a:lnTo>
                  <a:lnTo>
                    <a:pt x="2072919" y="632802"/>
                  </a:lnTo>
                  <a:lnTo>
                    <a:pt x="2071979" y="637895"/>
                  </a:lnTo>
                  <a:lnTo>
                    <a:pt x="2071636" y="642797"/>
                  </a:lnTo>
                  <a:lnTo>
                    <a:pt x="2075141" y="646544"/>
                  </a:lnTo>
                  <a:lnTo>
                    <a:pt x="2079752" y="639330"/>
                  </a:lnTo>
                  <a:lnTo>
                    <a:pt x="2079993" y="631494"/>
                  </a:lnTo>
                  <a:close/>
                </a:path>
                <a:path w="2623820" h="4384040">
                  <a:moveTo>
                    <a:pt x="2347976" y="4749"/>
                  </a:moveTo>
                  <a:lnTo>
                    <a:pt x="2338387" y="0"/>
                  </a:lnTo>
                  <a:lnTo>
                    <a:pt x="2331174" y="6527"/>
                  </a:lnTo>
                  <a:lnTo>
                    <a:pt x="2328405" y="17157"/>
                  </a:lnTo>
                  <a:lnTo>
                    <a:pt x="2332151" y="24663"/>
                  </a:lnTo>
                  <a:lnTo>
                    <a:pt x="2335746" y="17818"/>
                  </a:lnTo>
                  <a:lnTo>
                    <a:pt x="2344394" y="11595"/>
                  </a:lnTo>
                  <a:lnTo>
                    <a:pt x="2347976" y="4749"/>
                  </a:lnTo>
                  <a:close/>
                </a:path>
                <a:path w="2623820" h="4384040">
                  <a:moveTo>
                    <a:pt x="2351925" y="23723"/>
                  </a:moveTo>
                  <a:lnTo>
                    <a:pt x="2351138" y="18973"/>
                  </a:lnTo>
                  <a:lnTo>
                    <a:pt x="2347188" y="15176"/>
                  </a:lnTo>
                  <a:lnTo>
                    <a:pt x="2343226" y="20866"/>
                  </a:lnTo>
                  <a:lnTo>
                    <a:pt x="2344013" y="25615"/>
                  </a:lnTo>
                  <a:lnTo>
                    <a:pt x="2347976" y="30353"/>
                  </a:lnTo>
                  <a:lnTo>
                    <a:pt x="2351925" y="23723"/>
                  </a:lnTo>
                  <a:close/>
                </a:path>
                <a:path w="2623820" h="4384040">
                  <a:moveTo>
                    <a:pt x="2623769" y="234759"/>
                  </a:moveTo>
                  <a:lnTo>
                    <a:pt x="2621889" y="230073"/>
                  </a:lnTo>
                  <a:lnTo>
                    <a:pt x="2620010" y="225640"/>
                  </a:lnTo>
                  <a:lnTo>
                    <a:pt x="2621191" y="221081"/>
                  </a:lnTo>
                  <a:lnTo>
                    <a:pt x="2622880" y="215557"/>
                  </a:lnTo>
                  <a:lnTo>
                    <a:pt x="2622346" y="210566"/>
                  </a:lnTo>
                  <a:lnTo>
                    <a:pt x="2616847" y="207619"/>
                  </a:lnTo>
                  <a:lnTo>
                    <a:pt x="2615222" y="217398"/>
                  </a:lnTo>
                  <a:lnTo>
                    <a:pt x="2615666" y="226822"/>
                  </a:lnTo>
                  <a:lnTo>
                    <a:pt x="2617292" y="235889"/>
                  </a:lnTo>
                  <a:lnTo>
                    <a:pt x="2619222" y="244602"/>
                  </a:lnTo>
                  <a:lnTo>
                    <a:pt x="2623566" y="239636"/>
                  </a:lnTo>
                  <a:lnTo>
                    <a:pt x="2623769" y="2347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039167" y="2484996"/>
              <a:ext cx="3566160" cy="4368800"/>
            </a:xfrm>
            <a:custGeom>
              <a:avLst/>
              <a:gdLst/>
              <a:ahLst/>
              <a:cxnLst/>
              <a:rect l="l" t="t" r="r" b="b"/>
              <a:pathLst>
                <a:path w="3566159" h="4368800">
                  <a:moveTo>
                    <a:pt x="737031" y="3746500"/>
                  </a:moveTo>
                  <a:lnTo>
                    <a:pt x="734809" y="3746500"/>
                  </a:lnTo>
                  <a:lnTo>
                    <a:pt x="729437" y="3759200"/>
                  </a:lnTo>
                  <a:lnTo>
                    <a:pt x="732751" y="3759200"/>
                  </a:lnTo>
                  <a:lnTo>
                    <a:pt x="737031" y="3746500"/>
                  </a:lnTo>
                  <a:close/>
                </a:path>
                <a:path w="3566159" h="4368800">
                  <a:moveTo>
                    <a:pt x="776871" y="3492500"/>
                  </a:moveTo>
                  <a:lnTo>
                    <a:pt x="772147" y="3479800"/>
                  </a:lnTo>
                  <a:lnTo>
                    <a:pt x="774039" y="3492500"/>
                  </a:lnTo>
                  <a:lnTo>
                    <a:pt x="776871" y="3492500"/>
                  </a:lnTo>
                  <a:close/>
                </a:path>
                <a:path w="3566159" h="4368800">
                  <a:moveTo>
                    <a:pt x="810577" y="4229100"/>
                  </a:moveTo>
                  <a:lnTo>
                    <a:pt x="808202" y="4216400"/>
                  </a:lnTo>
                  <a:lnTo>
                    <a:pt x="803173" y="4229100"/>
                  </a:lnTo>
                  <a:lnTo>
                    <a:pt x="810577" y="4229100"/>
                  </a:lnTo>
                  <a:close/>
                </a:path>
                <a:path w="3566159" h="4368800">
                  <a:moveTo>
                    <a:pt x="814057" y="3695700"/>
                  </a:moveTo>
                  <a:lnTo>
                    <a:pt x="788276" y="3695700"/>
                  </a:lnTo>
                  <a:lnTo>
                    <a:pt x="780681" y="3708400"/>
                  </a:lnTo>
                  <a:lnTo>
                    <a:pt x="775944" y="3708400"/>
                  </a:lnTo>
                  <a:lnTo>
                    <a:pt x="771194" y="3721100"/>
                  </a:lnTo>
                  <a:lnTo>
                    <a:pt x="763600" y="3721100"/>
                  </a:lnTo>
                  <a:lnTo>
                    <a:pt x="756958" y="3733800"/>
                  </a:lnTo>
                  <a:lnTo>
                    <a:pt x="748423" y="3733800"/>
                  </a:lnTo>
                  <a:lnTo>
                    <a:pt x="743051" y="3746500"/>
                  </a:lnTo>
                  <a:lnTo>
                    <a:pt x="762660" y="3746500"/>
                  </a:lnTo>
                  <a:lnTo>
                    <a:pt x="765505" y="3733800"/>
                  </a:lnTo>
                  <a:lnTo>
                    <a:pt x="778789" y="3733800"/>
                  </a:lnTo>
                  <a:lnTo>
                    <a:pt x="778789" y="3721100"/>
                  </a:lnTo>
                  <a:lnTo>
                    <a:pt x="785431" y="3733800"/>
                  </a:lnTo>
                  <a:lnTo>
                    <a:pt x="787501" y="3721100"/>
                  </a:lnTo>
                  <a:lnTo>
                    <a:pt x="793432" y="3721100"/>
                  </a:lnTo>
                  <a:lnTo>
                    <a:pt x="798715" y="3708400"/>
                  </a:lnTo>
                  <a:lnTo>
                    <a:pt x="808799" y="3708400"/>
                  </a:lnTo>
                  <a:lnTo>
                    <a:pt x="814057" y="3695700"/>
                  </a:lnTo>
                  <a:close/>
                </a:path>
                <a:path w="3566159" h="4368800">
                  <a:moveTo>
                    <a:pt x="956170" y="3365500"/>
                  </a:moveTo>
                  <a:lnTo>
                    <a:pt x="943800" y="3352800"/>
                  </a:lnTo>
                  <a:lnTo>
                    <a:pt x="936955" y="3365500"/>
                  </a:lnTo>
                  <a:lnTo>
                    <a:pt x="956170" y="3365500"/>
                  </a:lnTo>
                  <a:close/>
                </a:path>
                <a:path w="3566159" h="4368800">
                  <a:moveTo>
                    <a:pt x="999820" y="4356100"/>
                  </a:moveTo>
                  <a:lnTo>
                    <a:pt x="990206" y="4356100"/>
                  </a:lnTo>
                  <a:lnTo>
                    <a:pt x="982738" y="4368800"/>
                  </a:lnTo>
                  <a:lnTo>
                    <a:pt x="993114" y="4368800"/>
                  </a:lnTo>
                  <a:lnTo>
                    <a:pt x="999820" y="4356100"/>
                  </a:lnTo>
                  <a:close/>
                </a:path>
                <a:path w="3566159" h="4368800">
                  <a:moveTo>
                    <a:pt x="1009307" y="3263900"/>
                  </a:moveTo>
                  <a:lnTo>
                    <a:pt x="1009015" y="3260001"/>
                  </a:lnTo>
                  <a:lnTo>
                    <a:pt x="1007414" y="3263900"/>
                  </a:lnTo>
                  <a:lnTo>
                    <a:pt x="1009307" y="3263900"/>
                  </a:lnTo>
                  <a:close/>
                </a:path>
                <a:path w="3566159" h="4368800">
                  <a:moveTo>
                    <a:pt x="1041285" y="4356100"/>
                  </a:moveTo>
                  <a:lnTo>
                    <a:pt x="1039660" y="4356100"/>
                  </a:lnTo>
                  <a:lnTo>
                    <a:pt x="1037653" y="4343400"/>
                  </a:lnTo>
                  <a:lnTo>
                    <a:pt x="1030185" y="4343400"/>
                  </a:lnTo>
                  <a:lnTo>
                    <a:pt x="1028280" y="4356100"/>
                  </a:lnTo>
                  <a:lnTo>
                    <a:pt x="1012151" y="4356100"/>
                  </a:lnTo>
                  <a:lnTo>
                    <a:pt x="1008354" y="4368800"/>
                  </a:lnTo>
                  <a:lnTo>
                    <a:pt x="1040625" y="4368800"/>
                  </a:lnTo>
                  <a:lnTo>
                    <a:pt x="1041285" y="4356100"/>
                  </a:lnTo>
                  <a:close/>
                </a:path>
                <a:path w="3566159" h="4368800">
                  <a:moveTo>
                    <a:pt x="1059205" y="3782098"/>
                  </a:moveTo>
                  <a:lnTo>
                    <a:pt x="1057783" y="3783393"/>
                  </a:lnTo>
                  <a:lnTo>
                    <a:pt x="1056500" y="3784600"/>
                  </a:lnTo>
                  <a:lnTo>
                    <a:pt x="1057656" y="3784600"/>
                  </a:lnTo>
                  <a:lnTo>
                    <a:pt x="1059205" y="3782098"/>
                  </a:lnTo>
                  <a:close/>
                </a:path>
                <a:path w="3566159" h="4368800">
                  <a:moveTo>
                    <a:pt x="1062443" y="3949700"/>
                  </a:moveTo>
                  <a:lnTo>
                    <a:pt x="1055801" y="3937000"/>
                  </a:lnTo>
                  <a:lnTo>
                    <a:pt x="1053084" y="3949700"/>
                  </a:lnTo>
                  <a:lnTo>
                    <a:pt x="1062443" y="3949700"/>
                  </a:lnTo>
                  <a:close/>
                </a:path>
                <a:path w="3566159" h="4368800">
                  <a:moveTo>
                    <a:pt x="1069873" y="3771900"/>
                  </a:moveTo>
                  <a:lnTo>
                    <a:pt x="1065530" y="3771900"/>
                  </a:lnTo>
                  <a:lnTo>
                    <a:pt x="1059307" y="3781933"/>
                  </a:lnTo>
                  <a:lnTo>
                    <a:pt x="1069873" y="3771900"/>
                  </a:lnTo>
                  <a:close/>
                </a:path>
                <a:path w="3566159" h="4368800">
                  <a:moveTo>
                    <a:pt x="1075969" y="3771900"/>
                  </a:moveTo>
                  <a:lnTo>
                    <a:pt x="1074864" y="3760076"/>
                  </a:lnTo>
                  <a:lnTo>
                    <a:pt x="1074788" y="3759200"/>
                  </a:lnTo>
                  <a:lnTo>
                    <a:pt x="1069873" y="3771900"/>
                  </a:lnTo>
                  <a:lnTo>
                    <a:pt x="1075969" y="3771900"/>
                  </a:lnTo>
                  <a:close/>
                </a:path>
                <a:path w="3566159" h="4368800">
                  <a:moveTo>
                    <a:pt x="1077633" y="4025900"/>
                  </a:moveTo>
                  <a:lnTo>
                    <a:pt x="1069098" y="4025900"/>
                  </a:lnTo>
                  <a:lnTo>
                    <a:pt x="1075740" y="4038600"/>
                  </a:lnTo>
                  <a:lnTo>
                    <a:pt x="1077633" y="4025900"/>
                  </a:lnTo>
                  <a:close/>
                </a:path>
                <a:path w="3566159" h="4368800">
                  <a:moveTo>
                    <a:pt x="1140968" y="3975100"/>
                  </a:moveTo>
                  <a:lnTo>
                    <a:pt x="1140269" y="3962400"/>
                  </a:lnTo>
                  <a:lnTo>
                    <a:pt x="1138364" y="3975100"/>
                  </a:lnTo>
                  <a:lnTo>
                    <a:pt x="1140968" y="3975100"/>
                  </a:lnTo>
                  <a:close/>
                </a:path>
                <a:path w="3566159" h="4368800">
                  <a:moveTo>
                    <a:pt x="1162011" y="3848100"/>
                  </a:moveTo>
                  <a:lnTo>
                    <a:pt x="1152601" y="3848100"/>
                  </a:lnTo>
                  <a:lnTo>
                    <a:pt x="1155446" y="3860800"/>
                  </a:lnTo>
                  <a:lnTo>
                    <a:pt x="1162011" y="3848100"/>
                  </a:lnTo>
                  <a:close/>
                </a:path>
                <a:path w="3566159" h="4368800">
                  <a:moveTo>
                    <a:pt x="1207693" y="3810000"/>
                  </a:moveTo>
                  <a:lnTo>
                    <a:pt x="1194282" y="3810000"/>
                  </a:lnTo>
                  <a:lnTo>
                    <a:pt x="1187640" y="3822700"/>
                  </a:lnTo>
                  <a:lnTo>
                    <a:pt x="1176705" y="3822700"/>
                  </a:lnTo>
                  <a:lnTo>
                    <a:pt x="1167663" y="3835400"/>
                  </a:lnTo>
                  <a:lnTo>
                    <a:pt x="1162964" y="3848100"/>
                  </a:lnTo>
                  <a:lnTo>
                    <a:pt x="1169606" y="3848100"/>
                  </a:lnTo>
                  <a:lnTo>
                    <a:pt x="1171498" y="3835400"/>
                  </a:lnTo>
                  <a:lnTo>
                    <a:pt x="1178140" y="3848100"/>
                  </a:lnTo>
                  <a:lnTo>
                    <a:pt x="1183157" y="3835400"/>
                  </a:lnTo>
                  <a:lnTo>
                    <a:pt x="1188173" y="3822700"/>
                  </a:lnTo>
                  <a:lnTo>
                    <a:pt x="1206017" y="3822700"/>
                  </a:lnTo>
                  <a:lnTo>
                    <a:pt x="1207693" y="3810000"/>
                  </a:lnTo>
                  <a:close/>
                </a:path>
                <a:path w="3566159" h="4368800">
                  <a:moveTo>
                    <a:pt x="1219327" y="3949700"/>
                  </a:moveTo>
                  <a:lnTo>
                    <a:pt x="1218946" y="3937000"/>
                  </a:lnTo>
                  <a:lnTo>
                    <a:pt x="1202601" y="3949700"/>
                  </a:lnTo>
                  <a:lnTo>
                    <a:pt x="1187056" y="3949700"/>
                  </a:lnTo>
                  <a:lnTo>
                    <a:pt x="1171346" y="3975100"/>
                  </a:lnTo>
                  <a:lnTo>
                    <a:pt x="1192377" y="3975100"/>
                  </a:lnTo>
                  <a:lnTo>
                    <a:pt x="1196174" y="3962400"/>
                  </a:lnTo>
                  <a:lnTo>
                    <a:pt x="1199972" y="3962400"/>
                  </a:lnTo>
                  <a:lnTo>
                    <a:pt x="1206538" y="3949700"/>
                  </a:lnTo>
                  <a:lnTo>
                    <a:pt x="1219327" y="3949700"/>
                  </a:lnTo>
                  <a:close/>
                </a:path>
                <a:path w="3566159" h="4368800">
                  <a:moveTo>
                    <a:pt x="1310995" y="3721100"/>
                  </a:moveTo>
                  <a:lnTo>
                    <a:pt x="1306258" y="3721100"/>
                  </a:lnTo>
                  <a:lnTo>
                    <a:pt x="1299629" y="3733800"/>
                  </a:lnTo>
                  <a:lnTo>
                    <a:pt x="1292580" y="3746144"/>
                  </a:lnTo>
                  <a:lnTo>
                    <a:pt x="1301508" y="3733800"/>
                  </a:lnTo>
                  <a:lnTo>
                    <a:pt x="1302461" y="3733800"/>
                  </a:lnTo>
                  <a:lnTo>
                    <a:pt x="1305229" y="3746144"/>
                  </a:lnTo>
                  <a:lnTo>
                    <a:pt x="1305306" y="3746500"/>
                  </a:lnTo>
                  <a:lnTo>
                    <a:pt x="1307211" y="3733800"/>
                  </a:lnTo>
                  <a:lnTo>
                    <a:pt x="1309103" y="3733800"/>
                  </a:lnTo>
                  <a:lnTo>
                    <a:pt x="1310995" y="3721100"/>
                  </a:lnTo>
                  <a:close/>
                </a:path>
                <a:path w="3566159" h="4368800">
                  <a:moveTo>
                    <a:pt x="1323340" y="3721100"/>
                  </a:moveTo>
                  <a:lnTo>
                    <a:pt x="1320495" y="3708400"/>
                  </a:lnTo>
                  <a:lnTo>
                    <a:pt x="1318590" y="3721100"/>
                  </a:lnTo>
                  <a:lnTo>
                    <a:pt x="1323340" y="3721100"/>
                  </a:lnTo>
                  <a:close/>
                </a:path>
                <a:path w="3566159" h="4368800">
                  <a:moveTo>
                    <a:pt x="1330934" y="3708400"/>
                  </a:moveTo>
                  <a:lnTo>
                    <a:pt x="1324292" y="3721100"/>
                  </a:lnTo>
                  <a:lnTo>
                    <a:pt x="1329982" y="3721100"/>
                  </a:lnTo>
                  <a:lnTo>
                    <a:pt x="1330934" y="3708400"/>
                  </a:lnTo>
                  <a:close/>
                </a:path>
                <a:path w="3566159" h="4368800">
                  <a:moveTo>
                    <a:pt x="1350645" y="4121175"/>
                  </a:moveTo>
                  <a:lnTo>
                    <a:pt x="1337576" y="4138358"/>
                  </a:lnTo>
                  <a:lnTo>
                    <a:pt x="1346530" y="4127500"/>
                  </a:lnTo>
                  <a:lnTo>
                    <a:pt x="1350645" y="4121175"/>
                  </a:lnTo>
                  <a:close/>
                </a:path>
                <a:path w="3566159" h="4368800">
                  <a:moveTo>
                    <a:pt x="1350911" y="3467100"/>
                  </a:moveTo>
                  <a:lnTo>
                    <a:pt x="1349908" y="3467100"/>
                  </a:lnTo>
                  <a:lnTo>
                    <a:pt x="1350137" y="3468141"/>
                  </a:lnTo>
                  <a:lnTo>
                    <a:pt x="1350911" y="3467100"/>
                  </a:lnTo>
                  <a:close/>
                </a:path>
                <a:path w="3566159" h="4368800">
                  <a:moveTo>
                    <a:pt x="1355483" y="4114800"/>
                  </a:moveTo>
                  <a:lnTo>
                    <a:pt x="1354785" y="4114800"/>
                  </a:lnTo>
                  <a:lnTo>
                    <a:pt x="1350645" y="4121175"/>
                  </a:lnTo>
                  <a:lnTo>
                    <a:pt x="1355483" y="4114800"/>
                  </a:lnTo>
                  <a:close/>
                </a:path>
                <a:path w="3566159" h="4368800">
                  <a:moveTo>
                    <a:pt x="1372209" y="4102163"/>
                  </a:moveTo>
                  <a:lnTo>
                    <a:pt x="1363776" y="4102163"/>
                  </a:lnTo>
                  <a:lnTo>
                    <a:pt x="1355483" y="4114800"/>
                  </a:lnTo>
                  <a:lnTo>
                    <a:pt x="1363853" y="4114800"/>
                  </a:lnTo>
                  <a:lnTo>
                    <a:pt x="1372209" y="4102163"/>
                  </a:lnTo>
                  <a:close/>
                </a:path>
                <a:path w="3566159" h="4368800">
                  <a:moveTo>
                    <a:pt x="1373632" y="3556000"/>
                  </a:moveTo>
                  <a:lnTo>
                    <a:pt x="1364932" y="3543300"/>
                  </a:lnTo>
                  <a:lnTo>
                    <a:pt x="1358099" y="3556000"/>
                  </a:lnTo>
                  <a:lnTo>
                    <a:pt x="1346111" y="3568700"/>
                  </a:lnTo>
                  <a:lnTo>
                    <a:pt x="1342313" y="3568700"/>
                  </a:lnTo>
                  <a:lnTo>
                    <a:pt x="1340510" y="3580777"/>
                  </a:lnTo>
                  <a:lnTo>
                    <a:pt x="1340421" y="3581412"/>
                  </a:lnTo>
                  <a:lnTo>
                    <a:pt x="1352816" y="3581412"/>
                  </a:lnTo>
                  <a:lnTo>
                    <a:pt x="1359166" y="3568700"/>
                  </a:lnTo>
                  <a:lnTo>
                    <a:pt x="1365859" y="3556000"/>
                  </a:lnTo>
                  <a:lnTo>
                    <a:pt x="1373632" y="3556000"/>
                  </a:lnTo>
                  <a:close/>
                </a:path>
                <a:path w="3566159" h="4368800">
                  <a:moveTo>
                    <a:pt x="1390015" y="3619500"/>
                  </a:moveTo>
                  <a:lnTo>
                    <a:pt x="1388427" y="3619500"/>
                  </a:lnTo>
                  <a:lnTo>
                    <a:pt x="1382166" y="3632212"/>
                  </a:lnTo>
                  <a:lnTo>
                    <a:pt x="1383195" y="3632212"/>
                  </a:lnTo>
                  <a:lnTo>
                    <a:pt x="1390015" y="3619500"/>
                  </a:lnTo>
                  <a:close/>
                </a:path>
                <a:path w="3566159" h="4368800">
                  <a:moveTo>
                    <a:pt x="1446618" y="4000500"/>
                  </a:moveTo>
                  <a:lnTo>
                    <a:pt x="1442834" y="4000500"/>
                  </a:lnTo>
                  <a:lnTo>
                    <a:pt x="1439037" y="4013200"/>
                  </a:lnTo>
                  <a:lnTo>
                    <a:pt x="1427645" y="4013200"/>
                  </a:lnTo>
                  <a:lnTo>
                    <a:pt x="1416773" y="4025900"/>
                  </a:lnTo>
                  <a:lnTo>
                    <a:pt x="1406410" y="4038600"/>
                  </a:lnTo>
                  <a:lnTo>
                    <a:pt x="1396936" y="4051300"/>
                  </a:lnTo>
                  <a:lnTo>
                    <a:pt x="1379943" y="4051300"/>
                  </a:lnTo>
                  <a:lnTo>
                    <a:pt x="1370533" y="4064000"/>
                  </a:lnTo>
                  <a:lnTo>
                    <a:pt x="1361478" y="4076700"/>
                  </a:lnTo>
                  <a:lnTo>
                    <a:pt x="1352753" y="4089400"/>
                  </a:lnTo>
                  <a:lnTo>
                    <a:pt x="1348105" y="4101858"/>
                  </a:lnTo>
                  <a:lnTo>
                    <a:pt x="1347990" y="4102163"/>
                  </a:lnTo>
                  <a:lnTo>
                    <a:pt x="1354861" y="4102163"/>
                  </a:lnTo>
                  <a:lnTo>
                    <a:pt x="1401978" y="4051300"/>
                  </a:lnTo>
                  <a:lnTo>
                    <a:pt x="1421955" y="4025900"/>
                  </a:lnTo>
                  <a:lnTo>
                    <a:pt x="1432217" y="4025900"/>
                  </a:lnTo>
                  <a:lnTo>
                    <a:pt x="1440992" y="4013200"/>
                  </a:lnTo>
                  <a:lnTo>
                    <a:pt x="1446618" y="4000500"/>
                  </a:lnTo>
                  <a:close/>
                </a:path>
                <a:path w="3566159" h="4368800">
                  <a:moveTo>
                    <a:pt x="1457909" y="3987800"/>
                  </a:moveTo>
                  <a:lnTo>
                    <a:pt x="1457058" y="3987800"/>
                  </a:lnTo>
                  <a:lnTo>
                    <a:pt x="1449400" y="4000500"/>
                  </a:lnTo>
                  <a:lnTo>
                    <a:pt x="1457909" y="3987800"/>
                  </a:lnTo>
                  <a:close/>
                </a:path>
                <a:path w="3566159" h="4368800">
                  <a:moveTo>
                    <a:pt x="1473200" y="3860800"/>
                  </a:moveTo>
                  <a:lnTo>
                    <a:pt x="1462760" y="3860800"/>
                  </a:lnTo>
                  <a:lnTo>
                    <a:pt x="1470355" y="3873500"/>
                  </a:lnTo>
                  <a:lnTo>
                    <a:pt x="1473200" y="3860800"/>
                  </a:lnTo>
                  <a:close/>
                </a:path>
                <a:path w="3566159" h="4368800">
                  <a:moveTo>
                    <a:pt x="1476286" y="3975100"/>
                  </a:moveTo>
                  <a:lnTo>
                    <a:pt x="1463700" y="3975100"/>
                  </a:lnTo>
                  <a:lnTo>
                    <a:pt x="1457909" y="3987800"/>
                  </a:lnTo>
                  <a:lnTo>
                    <a:pt x="1469631" y="3987800"/>
                  </a:lnTo>
                  <a:lnTo>
                    <a:pt x="1476286" y="3975100"/>
                  </a:lnTo>
                  <a:close/>
                </a:path>
                <a:path w="3566159" h="4368800">
                  <a:moveTo>
                    <a:pt x="1477937" y="3972560"/>
                  </a:moveTo>
                  <a:lnTo>
                    <a:pt x="1476286" y="3975100"/>
                  </a:lnTo>
                  <a:lnTo>
                    <a:pt x="1476997" y="3975100"/>
                  </a:lnTo>
                  <a:lnTo>
                    <a:pt x="1477937" y="3972560"/>
                  </a:lnTo>
                  <a:close/>
                </a:path>
                <a:path w="3566159" h="4368800">
                  <a:moveTo>
                    <a:pt x="1493126" y="3911600"/>
                  </a:moveTo>
                  <a:lnTo>
                    <a:pt x="1490281" y="3911600"/>
                  </a:lnTo>
                  <a:lnTo>
                    <a:pt x="1482686" y="3924300"/>
                  </a:lnTo>
                  <a:lnTo>
                    <a:pt x="1478889" y="3924300"/>
                  </a:lnTo>
                  <a:lnTo>
                    <a:pt x="1465364" y="3937000"/>
                  </a:lnTo>
                  <a:lnTo>
                    <a:pt x="1459674" y="3949700"/>
                  </a:lnTo>
                  <a:lnTo>
                    <a:pt x="1453273" y="3949700"/>
                  </a:lnTo>
                  <a:lnTo>
                    <a:pt x="1441996" y="3962400"/>
                  </a:lnTo>
                  <a:lnTo>
                    <a:pt x="1435785" y="3975100"/>
                  </a:lnTo>
                  <a:lnTo>
                    <a:pt x="1428597" y="3975100"/>
                  </a:lnTo>
                  <a:lnTo>
                    <a:pt x="1428648" y="3972560"/>
                  </a:lnTo>
                  <a:lnTo>
                    <a:pt x="1428775" y="3967086"/>
                  </a:lnTo>
                  <a:lnTo>
                    <a:pt x="1428877" y="3962400"/>
                  </a:lnTo>
                  <a:lnTo>
                    <a:pt x="1434401" y="3949700"/>
                  </a:lnTo>
                  <a:lnTo>
                    <a:pt x="1432267" y="3949700"/>
                  </a:lnTo>
                  <a:lnTo>
                    <a:pt x="1422069" y="3962400"/>
                  </a:lnTo>
                  <a:lnTo>
                    <a:pt x="1416253" y="3962400"/>
                  </a:lnTo>
                  <a:lnTo>
                    <a:pt x="1411109" y="3975100"/>
                  </a:lnTo>
                  <a:lnTo>
                    <a:pt x="1399044" y="3975100"/>
                  </a:lnTo>
                  <a:lnTo>
                    <a:pt x="1394434" y="3987800"/>
                  </a:lnTo>
                  <a:lnTo>
                    <a:pt x="1401191" y="3987800"/>
                  </a:lnTo>
                  <a:lnTo>
                    <a:pt x="1397000" y="4000500"/>
                  </a:lnTo>
                  <a:lnTo>
                    <a:pt x="1398231" y="4013200"/>
                  </a:lnTo>
                  <a:lnTo>
                    <a:pt x="1407020" y="4000500"/>
                  </a:lnTo>
                  <a:lnTo>
                    <a:pt x="1415897" y="4000500"/>
                  </a:lnTo>
                  <a:lnTo>
                    <a:pt x="1424254" y="3987800"/>
                  </a:lnTo>
                  <a:lnTo>
                    <a:pt x="1438630" y="3987800"/>
                  </a:lnTo>
                  <a:lnTo>
                    <a:pt x="1444840" y="3975100"/>
                  </a:lnTo>
                  <a:lnTo>
                    <a:pt x="1456118" y="3962400"/>
                  </a:lnTo>
                  <a:lnTo>
                    <a:pt x="1466837" y="3949700"/>
                  </a:lnTo>
                  <a:lnTo>
                    <a:pt x="1476400" y="3949700"/>
                  </a:lnTo>
                  <a:lnTo>
                    <a:pt x="1485074" y="3937000"/>
                  </a:lnTo>
                  <a:lnTo>
                    <a:pt x="1493126" y="3911600"/>
                  </a:lnTo>
                  <a:close/>
                </a:path>
                <a:path w="3566159" h="4368800">
                  <a:moveTo>
                    <a:pt x="1543265" y="3033179"/>
                  </a:moveTo>
                  <a:lnTo>
                    <a:pt x="1542478" y="3022650"/>
                  </a:lnTo>
                  <a:lnTo>
                    <a:pt x="1542465" y="3035300"/>
                  </a:lnTo>
                  <a:lnTo>
                    <a:pt x="1543265" y="3033179"/>
                  </a:lnTo>
                  <a:close/>
                </a:path>
                <a:path w="3566159" h="4368800">
                  <a:moveTo>
                    <a:pt x="1556702" y="3810000"/>
                  </a:moveTo>
                  <a:lnTo>
                    <a:pt x="1551965" y="3810000"/>
                  </a:lnTo>
                  <a:lnTo>
                    <a:pt x="1549107" y="3810000"/>
                  </a:lnTo>
                  <a:lnTo>
                    <a:pt x="1551965" y="3822700"/>
                  </a:lnTo>
                  <a:lnTo>
                    <a:pt x="1556702" y="3810000"/>
                  </a:lnTo>
                  <a:close/>
                </a:path>
                <a:path w="3566159" h="4368800">
                  <a:moveTo>
                    <a:pt x="1575562" y="3822700"/>
                  </a:moveTo>
                  <a:lnTo>
                    <a:pt x="1551965" y="3822700"/>
                  </a:lnTo>
                  <a:lnTo>
                    <a:pt x="1543062" y="3822700"/>
                  </a:lnTo>
                  <a:lnTo>
                    <a:pt x="1534287" y="3835400"/>
                  </a:lnTo>
                  <a:lnTo>
                    <a:pt x="1529181" y="3848100"/>
                  </a:lnTo>
                  <a:lnTo>
                    <a:pt x="1528241" y="3848100"/>
                  </a:lnTo>
                  <a:lnTo>
                    <a:pt x="1525384" y="3835400"/>
                  </a:lnTo>
                  <a:lnTo>
                    <a:pt x="1523492" y="3848100"/>
                  </a:lnTo>
                  <a:lnTo>
                    <a:pt x="1516849" y="3848100"/>
                  </a:lnTo>
                  <a:lnTo>
                    <a:pt x="1507363" y="3860800"/>
                  </a:lnTo>
                  <a:lnTo>
                    <a:pt x="1502752" y="3873500"/>
                  </a:lnTo>
                  <a:lnTo>
                    <a:pt x="1470355" y="3873500"/>
                  </a:lnTo>
                  <a:lnTo>
                    <a:pt x="1445679" y="3873500"/>
                  </a:lnTo>
                  <a:lnTo>
                    <a:pt x="1445945" y="3886200"/>
                  </a:lnTo>
                  <a:lnTo>
                    <a:pt x="1440929" y="3886200"/>
                  </a:lnTo>
                  <a:lnTo>
                    <a:pt x="1439037" y="3898900"/>
                  </a:lnTo>
                  <a:lnTo>
                    <a:pt x="1436192" y="3898900"/>
                  </a:lnTo>
                  <a:lnTo>
                    <a:pt x="1434287" y="3911600"/>
                  </a:lnTo>
                  <a:lnTo>
                    <a:pt x="1432394" y="3911600"/>
                  </a:lnTo>
                  <a:lnTo>
                    <a:pt x="1429537" y="3898900"/>
                  </a:lnTo>
                  <a:lnTo>
                    <a:pt x="1432394" y="3886200"/>
                  </a:lnTo>
                  <a:lnTo>
                    <a:pt x="1438998" y="3886200"/>
                  </a:lnTo>
                  <a:lnTo>
                    <a:pt x="1445679" y="3873500"/>
                  </a:lnTo>
                  <a:lnTo>
                    <a:pt x="1435239" y="3873500"/>
                  </a:lnTo>
                  <a:lnTo>
                    <a:pt x="1431620" y="3886200"/>
                  </a:lnTo>
                  <a:lnTo>
                    <a:pt x="1414360" y="3886200"/>
                  </a:lnTo>
                  <a:lnTo>
                    <a:pt x="1412455" y="3898900"/>
                  </a:lnTo>
                  <a:lnTo>
                    <a:pt x="1405813" y="3898900"/>
                  </a:lnTo>
                  <a:lnTo>
                    <a:pt x="1399171" y="3911600"/>
                  </a:lnTo>
                  <a:lnTo>
                    <a:pt x="1390637" y="3911600"/>
                  </a:lnTo>
                  <a:lnTo>
                    <a:pt x="1383284" y="3924300"/>
                  </a:lnTo>
                  <a:lnTo>
                    <a:pt x="1375638" y="3924300"/>
                  </a:lnTo>
                  <a:lnTo>
                    <a:pt x="1370457" y="3936619"/>
                  </a:lnTo>
                  <a:lnTo>
                    <a:pt x="1370380" y="3936809"/>
                  </a:lnTo>
                  <a:lnTo>
                    <a:pt x="1370291" y="3937000"/>
                  </a:lnTo>
                  <a:lnTo>
                    <a:pt x="1369872" y="3948836"/>
                  </a:lnTo>
                  <a:lnTo>
                    <a:pt x="1369834" y="3949700"/>
                  </a:lnTo>
                  <a:lnTo>
                    <a:pt x="1379804" y="3937000"/>
                  </a:lnTo>
                  <a:lnTo>
                    <a:pt x="1389138" y="3937000"/>
                  </a:lnTo>
                  <a:lnTo>
                    <a:pt x="1398993" y="3924300"/>
                  </a:lnTo>
                  <a:lnTo>
                    <a:pt x="1410563" y="3924300"/>
                  </a:lnTo>
                  <a:lnTo>
                    <a:pt x="1403921" y="3936619"/>
                  </a:lnTo>
                  <a:lnTo>
                    <a:pt x="1403819" y="3936809"/>
                  </a:lnTo>
                  <a:lnTo>
                    <a:pt x="1403718" y="3937000"/>
                  </a:lnTo>
                  <a:lnTo>
                    <a:pt x="1388973" y="3949700"/>
                  </a:lnTo>
                  <a:lnTo>
                    <a:pt x="1382179" y="3949700"/>
                  </a:lnTo>
                  <a:lnTo>
                    <a:pt x="1373822" y="3962400"/>
                  </a:lnTo>
                  <a:lnTo>
                    <a:pt x="1364500" y="3975100"/>
                  </a:lnTo>
                  <a:lnTo>
                    <a:pt x="1351800" y="3975100"/>
                  </a:lnTo>
                  <a:lnTo>
                    <a:pt x="1348016" y="3987800"/>
                  </a:lnTo>
                  <a:lnTo>
                    <a:pt x="1347063" y="3987800"/>
                  </a:lnTo>
                  <a:lnTo>
                    <a:pt x="1336624" y="4000500"/>
                  </a:lnTo>
                  <a:lnTo>
                    <a:pt x="1330934" y="4000500"/>
                  </a:lnTo>
                  <a:lnTo>
                    <a:pt x="1325232" y="4013200"/>
                  </a:lnTo>
                  <a:lnTo>
                    <a:pt x="1311757" y="4025900"/>
                  </a:lnTo>
                  <a:lnTo>
                    <a:pt x="1309103" y="4038600"/>
                  </a:lnTo>
                  <a:lnTo>
                    <a:pt x="1291069" y="4038600"/>
                  </a:lnTo>
                  <a:lnTo>
                    <a:pt x="1286332" y="4051300"/>
                  </a:lnTo>
                  <a:lnTo>
                    <a:pt x="1285379" y="4051300"/>
                  </a:lnTo>
                  <a:lnTo>
                    <a:pt x="1267421" y="4076700"/>
                  </a:lnTo>
                  <a:lnTo>
                    <a:pt x="1250391" y="4076700"/>
                  </a:lnTo>
                  <a:lnTo>
                    <a:pt x="1234389" y="4101858"/>
                  </a:lnTo>
                  <a:lnTo>
                    <a:pt x="1234186" y="4102163"/>
                  </a:lnTo>
                  <a:lnTo>
                    <a:pt x="1220851" y="4114800"/>
                  </a:lnTo>
                  <a:lnTo>
                    <a:pt x="1210881" y="4114800"/>
                  </a:lnTo>
                  <a:lnTo>
                    <a:pt x="1205763" y="4127500"/>
                  </a:lnTo>
                  <a:lnTo>
                    <a:pt x="1200924" y="4127500"/>
                  </a:lnTo>
                  <a:lnTo>
                    <a:pt x="1194231" y="4140200"/>
                  </a:lnTo>
                  <a:lnTo>
                    <a:pt x="1179969" y="4152900"/>
                  </a:lnTo>
                  <a:lnTo>
                    <a:pt x="1174343" y="4165600"/>
                  </a:lnTo>
                  <a:lnTo>
                    <a:pt x="1170559" y="4152900"/>
                  </a:lnTo>
                  <a:lnTo>
                    <a:pt x="1165936" y="4165269"/>
                  </a:lnTo>
                  <a:lnTo>
                    <a:pt x="1165809" y="4165600"/>
                  </a:lnTo>
                  <a:lnTo>
                    <a:pt x="1167701" y="4165600"/>
                  </a:lnTo>
                  <a:lnTo>
                    <a:pt x="1166761" y="4178300"/>
                  </a:lnTo>
                  <a:lnTo>
                    <a:pt x="1168654" y="4178300"/>
                  </a:lnTo>
                  <a:lnTo>
                    <a:pt x="1186802" y="4165600"/>
                  </a:lnTo>
                  <a:lnTo>
                    <a:pt x="1196174" y="4165600"/>
                  </a:lnTo>
                  <a:lnTo>
                    <a:pt x="1200924" y="4152900"/>
                  </a:lnTo>
                  <a:lnTo>
                    <a:pt x="1196174" y="4152900"/>
                  </a:lnTo>
                  <a:lnTo>
                    <a:pt x="1200924" y="4140200"/>
                  </a:lnTo>
                  <a:lnTo>
                    <a:pt x="1206614" y="4152900"/>
                  </a:lnTo>
                  <a:lnTo>
                    <a:pt x="1208506" y="4152900"/>
                  </a:lnTo>
                  <a:lnTo>
                    <a:pt x="1212303" y="4140200"/>
                  </a:lnTo>
                  <a:lnTo>
                    <a:pt x="1221320" y="4140200"/>
                  </a:lnTo>
                  <a:lnTo>
                    <a:pt x="1228445" y="4127500"/>
                  </a:lnTo>
                  <a:lnTo>
                    <a:pt x="1231290" y="4127500"/>
                  </a:lnTo>
                  <a:lnTo>
                    <a:pt x="1234833" y="4114800"/>
                  </a:lnTo>
                  <a:lnTo>
                    <a:pt x="1249324" y="4114800"/>
                  </a:lnTo>
                  <a:lnTo>
                    <a:pt x="1251000" y="4102938"/>
                  </a:lnTo>
                  <a:lnTo>
                    <a:pt x="1251115" y="4102163"/>
                  </a:lnTo>
                  <a:lnTo>
                    <a:pt x="1263523" y="4102163"/>
                  </a:lnTo>
                  <a:lnTo>
                    <a:pt x="1277785" y="4076700"/>
                  </a:lnTo>
                  <a:lnTo>
                    <a:pt x="1287272" y="4076700"/>
                  </a:lnTo>
                  <a:lnTo>
                    <a:pt x="1298663" y="4064000"/>
                  </a:lnTo>
                  <a:lnTo>
                    <a:pt x="1303413" y="4051300"/>
                  </a:lnTo>
                  <a:lnTo>
                    <a:pt x="1314792" y="4051300"/>
                  </a:lnTo>
                  <a:lnTo>
                    <a:pt x="1321371" y="4038600"/>
                  </a:lnTo>
                  <a:lnTo>
                    <a:pt x="1344828" y="4013200"/>
                  </a:lnTo>
                  <a:lnTo>
                    <a:pt x="1350860" y="4000500"/>
                  </a:lnTo>
                  <a:lnTo>
                    <a:pt x="1357198" y="4000500"/>
                  </a:lnTo>
                  <a:lnTo>
                    <a:pt x="1363903" y="3987800"/>
                  </a:lnTo>
                  <a:lnTo>
                    <a:pt x="1382179" y="3987800"/>
                  </a:lnTo>
                  <a:lnTo>
                    <a:pt x="1386840" y="3975100"/>
                  </a:lnTo>
                  <a:lnTo>
                    <a:pt x="1401076" y="3962400"/>
                  </a:lnTo>
                  <a:lnTo>
                    <a:pt x="1412455" y="3962400"/>
                  </a:lnTo>
                  <a:lnTo>
                    <a:pt x="1414360" y="3949700"/>
                  </a:lnTo>
                  <a:lnTo>
                    <a:pt x="1422895" y="3949700"/>
                  </a:lnTo>
                  <a:lnTo>
                    <a:pt x="1429778" y="3937000"/>
                  </a:lnTo>
                  <a:lnTo>
                    <a:pt x="1435595" y="3937000"/>
                  </a:lnTo>
                  <a:lnTo>
                    <a:pt x="1439976" y="3924300"/>
                  </a:lnTo>
                  <a:lnTo>
                    <a:pt x="1466557" y="3924300"/>
                  </a:lnTo>
                  <a:lnTo>
                    <a:pt x="1461198" y="3911600"/>
                  </a:lnTo>
                  <a:lnTo>
                    <a:pt x="1453337" y="3911600"/>
                  </a:lnTo>
                  <a:lnTo>
                    <a:pt x="1457058" y="3898900"/>
                  </a:lnTo>
                  <a:lnTo>
                    <a:pt x="1463370" y="3886200"/>
                  </a:lnTo>
                  <a:lnTo>
                    <a:pt x="1470469" y="3898900"/>
                  </a:lnTo>
                  <a:lnTo>
                    <a:pt x="1484579" y="3898900"/>
                  </a:lnTo>
                  <a:lnTo>
                    <a:pt x="1492173" y="3886200"/>
                  </a:lnTo>
                  <a:lnTo>
                    <a:pt x="1504518" y="3886200"/>
                  </a:lnTo>
                  <a:lnTo>
                    <a:pt x="1509483" y="3873500"/>
                  </a:lnTo>
                  <a:lnTo>
                    <a:pt x="1514271" y="3873500"/>
                  </a:lnTo>
                  <a:lnTo>
                    <a:pt x="1519059" y="3860800"/>
                  </a:lnTo>
                  <a:lnTo>
                    <a:pt x="1532077" y="3860800"/>
                  </a:lnTo>
                  <a:lnTo>
                    <a:pt x="1535709" y="3848100"/>
                  </a:lnTo>
                  <a:lnTo>
                    <a:pt x="1543418" y="3848100"/>
                  </a:lnTo>
                  <a:lnTo>
                    <a:pt x="1539430" y="3860800"/>
                  </a:lnTo>
                  <a:lnTo>
                    <a:pt x="1532864" y="3873500"/>
                  </a:lnTo>
                  <a:lnTo>
                    <a:pt x="1525409" y="3873500"/>
                  </a:lnTo>
                  <a:lnTo>
                    <a:pt x="1512074" y="3886200"/>
                  </a:lnTo>
                  <a:lnTo>
                    <a:pt x="1499793" y="3898900"/>
                  </a:lnTo>
                  <a:lnTo>
                    <a:pt x="1493126" y="3911600"/>
                  </a:lnTo>
                  <a:lnTo>
                    <a:pt x="1514856" y="3911600"/>
                  </a:lnTo>
                  <a:lnTo>
                    <a:pt x="1531797" y="3886200"/>
                  </a:lnTo>
                  <a:lnTo>
                    <a:pt x="1546237" y="3873500"/>
                  </a:lnTo>
                  <a:lnTo>
                    <a:pt x="1555750" y="3848100"/>
                  </a:lnTo>
                  <a:lnTo>
                    <a:pt x="1560499" y="3848100"/>
                  </a:lnTo>
                  <a:lnTo>
                    <a:pt x="1567815" y="3835400"/>
                  </a:lnTo>
                  <a:lnTo>
                    <a:pt x="1575562" y="3822700"/>
                  </a:lnTo>
                  <a:close/>
                </a:path>
                <a:path w="3566159" h="4368800">
                  <a:moveTo>
                    <a:pt x="1577555" y="2603512"/>
                  </a:moveTo>
                  <a:lnTo>
                    <a:pt x="1573034" y="2603512"/>
                  </a:lnTo>
                  <a:lnTo>
                    <a:pt x="1576984" y="2616200"/>
                  </a:lnTo>
                  <a:lnTo>
                    <a:pt x="1577555" y="2603512"/>
                  </a:lnTo>
                  <a:close/>
                </a:path>
                <a:path w="3566159" h="4368800">
                  <a:moveTo>
                    <a:pt x="1577581" y="3238500"/>
                  </a:moveTo>
                  <a:lnTo>
                    <a:pt x="1562404" y="3238500"/>
                  </a:lnTo>
                  <a:lnTo>
                    <a:pt x="1568094" y="3251200"/>
                  </a:lnTo>
                  <a:lnTo>
                    <a:pt x="1577581" y="3238500"/>
                  </a:lnTo>
                  <a:close/>
                </a:path>
                <a:path w="3566159" h="4368800">
                  <a:moveTo>
                    <a:pt x="1634172" y="4114800"/>
                  </a:moveTo>
                  <a:lnTo>
                    <a:pt x="1632864" y="4117860"/>
                  </a:lnTo>
                  <a:lnTo>
                    <a:pt x="1631569" y="4127500"/>
                  </a:lnTo>
                  <a:lnTo>
                    <a:pt x="1634172" y="4114800"/>
                  </a:lnTo>
                  <a:close/>
                </a:path>
                <a:path w="3566159" h="4368800">
                  <a:moveTo>
                    <a:pt x="1647748" y="4343400"/>
                  </a:moveTo>
                  <a:lnTo>
                    <a:pt x="1633728" y="4343400"/>
                  </a:lnTo>
                  <a:lnTo>
                    <a:pt x="1619262" y="4368800"/>
                  </a:lnTo>
                  <a:lnTo>
                    <a:pt x="1624495" y="4368800"/>
                  </a:lnTo>
                  <a:lnTo>
                    <a:pt x="1637576" y="4356100"/>
                  </a:lnTo>
                  <a:lnTo>
                    <a:pt x="1643811" y="4356100"/>
                  </a:lnTo>
                  <a:lnTo>
                    <a:pt x="1647748" y="4343400"/>
                  </a:lnTo>
                  <a:close/>
                </a:path>
                <a:path w="3566159" h="4368800">
                  <a:moveTo>
                    <a:pt x="1678089" y="2527300"/>
                  </a:moveTo>
                  <a:lnTo>
                    <a:pt x="1668602" y="2527300"/>
                  </a:lnTo>
                  <a:lnTo>
                    <a:pt x="1672399" y="2540000"/>
                  </a:lnTo>
                  <a:lnTo>
                    <a:pt x="1678089" y="2527300"/>
                  </a:lnTo>
                  <a:close/>
                </a:path>
                <a:path w="3566159" h="4368800">
                  <a:moveTo>
                    <a:pt x="1714296" y="3149650"/>
                  </a:moveTo>
                  <a:lnTo>
                    <a:pt x="1704682" y="3149650"/>
                  </a:lnTo>
                  <a:lnTo>
                    <a:pt x="1708467" y="3162300"/>
                  </a:lnTo>
                  <a:lnTo>
                    <a:pt x="1714182" y="3149904"/>
                  </a:lnTo>
                  <a:lnTo>
                    <a:pt x="1714296" y="3149650"/>
                  </a:lnTo>
                  <a:close/>
                </a:path>
                <a:path w="3566159" h="4368800">
                  <a:moveTo>
                    <a:pt x="1732902" y="3670300"/>
                  </a:moveTo>
                  <a:lnTo>
                    <a:pt x="1720799" y="3670300"/>
                  </a:lnTo>
                  <a:lnTo>
                    <a:pt x="1727949" y="3683050"/>
                  </a:lnTo>
                  <a:lnTo>
                    <a:pt x="1732902" y="3670300"/>
                  </a:lnTo>
                  <a:close/>
                </a:path>
                <a:path w="3566159" h="4368800">
                  <a:moveTo>
                    <a:pt x="1736331" y="3784600"/>
                  </a:moveTo>
                  <a:lnTo>
                    <a:pt x="1735861" y="3783393"/>
                  </a:lnTo>
                  <a:lnTo>
                    <a:pt x="1735137" y="3784600"/>
                  </a:lnTo>
                  <a:lnTo>
                    <a:pt x="1736331" y="3784600"/>
                  </a:lnTo>
                  <a:close/>
                </a:path>
                <a:path w="3566159" h="4368800">
                  <a:moveTo>
                    <a:pt x="1798612" y="3162300"/>
                  </a:moveTo>
                  <a:lnTo>
                    <a:pt x="1795310" y="3162300"/>
                  </a:lnTo>
                  <a:lnTo>
                    <a:pt x="1754009" y="3162300"/>
                  </a:lnTo>
                  <a:lnTo>
                    <a:pt x="1758149" y="3175050"/>
                  </a:lnTo>
                  <a:lnTo>
                    <a:pt x="1755648" y="3175050"/>
                  </a:lnTo>
                  <a:lnTo>
                    <a:pt x="1750009" y="3187700"/>
                  </a:lnTo>
                  <a:lnTo>
                    <a:pt x="1744522" y="3187700"/>
                  </a:lnTo>
                  <a:lnTo>
                    <a:pt x="1738083" y="3200400"/>
                  </a:lnTo>
                  <a:lnTo>
                    <a:pt x="1732191" y="3213100"/>
                  </a:lnTo>
                  <a:lnTo>
                    <a:pt x="1725574" y="3225800"/>
                  </a:lnTo>
                  <a:lnTo>
                    <a:pt x="1717001" y="3225800"/>
                  </a:lnTo>
                  <a:lnTo>
                    <a:pt x="1711312" y="3238500"/>
                  </a:lnTo>
                  <a:lnTo>
                    <a:pt x="1698967" y="3238500"/>
                  </a:lnTo>
                  <a:lnTo>
                    <a:pt x="1691614" y="3263900"/>
                  </a:lnTo>
                  <a:lnTo>
                    <a:pt x="1684972" y="3276600"/>
                  </a:lnTo>
                  <a:lnTo>
                    <a:pt x="1699450" y="3276600"/>
                  </a:lnTo>
                  <a:lnTo>
                    <a:pt x="1705673" y="3263900"/>
                  </a:lnTo>
                  <a:lnTo>
                    <a:pt x="1712252" y="3251200"/>
                  </a:lnTo>
                  <a:lnTo>
                    <a:pt x="1718246" y="3251200"/>
                  </a:lnTo>
                  <a:lnTo>
                    <a:pt x="1723885" y="3238500"/>
                  </a:lnTo>
                  <a:lnTo>
                    <a:pt x="1729867" y="3238500"/>
                  </a:lnTo>
                  <a:lnTo>
                    <a:pt x="1736928" y="3225800"/>
                  </a:lnTo>
                  <a:lnTo>
                    <a:pt x="1749856" y="3225800"/>
                  </a:lnTo>
                  <a:lnTo>
                    <a:pt x="1755419" y="3213100"/>
                  </a:lnTo>
                  <a:lnTo>
                    <a:pt x="1773936" y="3187700"/>
                  </a:lnTo>
                  <a:lnTo>
                    <a:pt x="1774888" y="3187700"/>
                  </a:lnTo>
                  <a:lnTo>
                    <a:pt x="1777885" y="3200400"/>
                  </a:lnTo>
                  <a:lnTo>
                    <a:pt x="1783537" y="3187700"/>
                  </a:lnTo>
                  <a:lnTo>
                    <a:pt x="1793316" y="3175050"/>
                  </a:lnTo>
                  <a:lnTo>
                    <a:pt x="1798612" y="3162300"/>
                  </a:lnTo>
                  <a:close/>
                </a:path>
                <a:path w="3566159" h="4368800">
                  <a:moveTo>
                    <a:pt x="1800606" y="3149650"/>
                  </a:moveTo>
                  <a:lnTo>
                    <a:pt x="1787258" y="3149650"/>
                  </a:lnTo>
                  <a:lnTo>
                    <a:pt x="1795310" y="3162300"/>
                  </a:lnTo>
                  <a:lnTo>
                    <a:pt x="1800504" y="3149904"/>
                  </a:lnTo>
                  <a:lnTo>
                    <a:pt x="1800606" y="3149650"/>
                  </a:lnTo>
                  <a:close/>
                </a:path>
                <a:path w="3566159" h="4368800">
                  <a:moveTo>
                    <a:pt x="1805254" y="2222500"/>
                  </a:moveTo>
                  <a:lnTo>
                    <a:pt x="1804301" y="2228850"/>
                  </a:lnTo>
                  <a:lnTo>
                    <a:pt x="1805254" y="2235200"/>
                  </a:lnTo>
                  <a:lnTo>
                    <a:pt x="1805254" y="2222500"/>
                  </a:lnTo>
                  <a:close/>
                </a:path>
                <a:path w="3566159" h="4368800">
                  <a:moveTo>
                    <a:pt x="1814372" y="3822700"/>
                  </a:moveTo>
                  <a:lnTo>
                    <a:pt x="1813204" y="3822700"/>
                  </a:lnTo>
                  <a:lnTo>
                    <a:pt x="1812391" y="3824655"/>
                  </a:lnTo>
                  <a:lnTo>
                    <a:pt x="1814372" y="3822700"/>
                  </a:lnTo>
                  <a:close/>
                </a:path>
                <a:path w="3566159" h="4368800">
                  <a:moveTo>
                    <a:pt x="1853526" y="3683050"/>
                  </a:moveTo>
                  <a:lnTo>
                    <a:pt x="1845424" y="3683050"/>
                  </a:lnTo>
                  <a:lnTo>
                    <a:pt x="1852625" y="3695700"/>
                  </a:lnTo>
                  <a:lnTo>
                    <a:pt x="1853476" y="3683749"/>
                  </a:lnTo>
                  <a:lnTo>
                    <a:pt x="1853526" y="3683050"/>
                  </a:lnTo>
                  <a:close/>
                </a:path>
                <a:path w="3566159" h="4368800">
                  <a:moveTo>
                    <a:pt x="1855470" y="4064000"/>
                  </a:moveTo>
                  <a:lnTo>
                    <a:pt x="1845005" y="4064000"/>
                  </a:lnTo>
                  <a:lnTo>
                    <a:pt x="1849780" y="4076700"/>
                  </a:lnTo>
                  <a:lnTo>
                    <a:pt x="1855470" y="4064000"/>
                  </a:lnTo>
                  <a:close/>
                </a:path>
                <a:path w="3566159" h="4368800">
                  <a:moveTo>
                    <a:pt x="1869478" y="3759200"/>
                  </a:moveTo>
                  <a:lnTo>
                    <a:pt x="1868754" y="3759200"/>
                  </a:lnTo>
                  <a:lnTo>
                    <a:pt x="1868627" y="3760076"/>
                  </a:lnTo>
                  <a:lnTo>
                    <a:pt x="1869478" y="3759200"/>
                  </a:lnTo>
                  <a:close/>
                </a:path>
                <a:path w="3566159" h="4368800">
                  <a:moveTo>
                    <a:pt x="1869719" y="3530600"/>
                  </a:moveTo>
                  <a:lnTo>
                    <a:pt x="1858352" y="3530600"/>
                  </a:lnTo>
                  <a:lnTo>
                    <a:pt x="1859267" y="3543300"/>
                  </a:lnTo>
                  <a:lnTo>
                    <a:pt x="1864956" y="3543300"/>
                  </a:lnTo>
                  <a:lnTo>
                    <a:pt x="1869719" y="3530600"/>
                  </a:lnTo>
                  <a:close/>
                </a:path>
                <a:path w="3566159" h="4368800">
                  <a:moveTo>
                    <a:pt x="1894217" y="2311400"/>
                  </a:moveTo>
                  <a:lnTo>
                    <a:pt x="1891855" y="2298738"/>
                  </a:lnTo>
                  <a:lnTo>
                    <a:pt x="1890280" y="2298738"/>
                  </a:lnTo>
                  <a:lnTo>
                    <a:pt x="1894217" y="2311400"/>
                  </a:lnTo>
                  <a:close/>
                </a:path>
                <a:path w="3566159" h="4368800">
                  <a:moveTo>
                    <a:pt x="1895944" y="3035300"/>
                  </a:moveTo>
                  <a:lnTo>
                    <a:pt x="1884730" y="3035300"/>
                  </a:lnTo>
                  <a:lnTo>
                    <a:pt x="1890268" y="3048000"/>
                  </a:lnTo>
                  <a:lnTo>
                    <a:pt x="1895944" y="3035300"/>
                  </a:lnTo>
                  <a:close/>
                </a:path>
                <a:path w="3566159" h="4368800">
                  <a:moveTo>
                    <a:pt x="1962721" y="1809254"/>
                  </a:moveTo>
                  <a:lnTo>
                    <a:pt x="1961438" y="1803400"/>
                  </a:lnTo>
                  <a:lnTo>
                    <a:pt x="1956435" y="1803400"/>
                  </a:lnTo>
                  <a:lnTo>
                    <a:pt x="1951659" y="1816100"/>
                  </a:lnTo>
                  <a:lnTo>
                    <a:pt x="1940560" y="1816100"/>
                  </a:lnTo>
                  <a:lnTo>
                    <a:pt x="1947202" y="1841500"/>
                  </a:lnTo>
                  <a:lnTo>
                    <a:pt x="1954326" y="1828800"/>
                  </a:lnTo>
                  <a:lnTo>
                    <a:pt x="1957324" y="1816100"/>
                  </a:lnTo>
                  <a:lnTo>
                    <a:pt x="1961438" y="1816100"/>
                  </a:lnTo>
                  <a:lnTo>
                    <a:pt x="1962721" y="1809254"/>
                  </a:lnTo>
                  <a:close/>
                </a:path>
                <a:path w="3566159" h="4368800">
                  <a:moveTo>
                    <a:pt x="2027072" y="3340125"/>
                  </a:moveTo>
                  <a:lnTo>
                    <a:pt x="2020760" y="3340125"/>
                  </a:lnTo>
                  <a:lnTo>
                    <a:pt x="2023122" y="3352800"/>
                  </a:lnTo>
                  <a:lnTo>
                    <a:pt x="2027072" y="3340125"/>
                  </a:lnTo>
                  <a:close/>
                </a:path>
                <a:path w="3566159" h="4368800">
                  <a:moveTo>
                    <a:pt x="2037359" y="3352800"/>
                  </a:moveTo>
                  <a:lnTo>
                    <a:pt x="2023122" y="3352800"/>
                  </a:lnTo>
                  <a:lnTo>
                    <a:pt x="2016798" y="3352800"/>
                  </a:lnTo>
                  <a:lnTo>
                    <a:pt x="2011743" y="3365500"/>
                  </a:lnTo>
                  <a:lnTo>
                    <a:pt x="2004009" y="3378200"/>
                  </a:lnTo>
                  <a:lnTo>
                    <a:pt x="1999399" y="3390900"/>
                  </a:lnTo>
                  <a:lnTo>
                    <a:pt x="1993900" y="3390900"/>
                  </a:lnTo>
                  <a:lnTo>
                    <a:pt x="1980831" y="3403600"/>
                  </a:lnTo>
                  <a:lnTo>
                    <a:pt x="1974888" y="3403600"/>
                  </a:lnTo>
                  <a:lnTo>
                    <a:pt x="1970913" y="3416300"/>
                  </a:lnTo>
                  <a:lnTo>
                    <a:pt x="1967471" y="3429000"/>
                  </a:lnTo>
                  <a:lnTo>
                    <a:pt x="1955901" y="3429000"/>
                  </a:lnTo>
                  <a:lnTo>
                    <a:pt x="1952625" y="3441700"/>
                  </a:lnTo>
                  <a:lnTo>
                    <a:pt x="1955152" y="3454006"/>
                  </a:lnTo>
                  <a:lnTo>
                    <a:pt x="1955241" y="3454400"/>
                  </a:lnTo>
                  <a:lnTo>
                    <a:pt x="1945208" y="3454400"/>
                  </a:lnTo>
                  <a:lnTo>
                    <a:pt x="1940687" y="3467100"/>
                  </a:lnTo>
                  <a:lnTo>
                    <a:pt x="1937054" y="3467100"/>
                  </a:lnTo>
                  <a:lnTo>
                    <a:pt x="1932978" y="3479800"/>
                  </a:lnTo>
                  <a:lnTo>
                    <a:pt x="1899907" y="3517950"/>
                  </a:lnTo>
                  <a:lnTo>
                    <a:pt x="1890268" y="3530600"/>
                  </a:lnTo>
                  <a:lnTo>
                    <a:pt x="1884578" y="3530600"/>
                  </a:lnTo>
                  <a:lnTo>
                    <a:pt x="1888693" y="3543300"/>
                  </a:lnTo>
                  <a:lnTo>
                    <a:pt x="1880476" y="3543300"/>
                  </a:lnTo>
                  <a:lnTo>
                    <a:pt x="1879396" y="3556000"/>
                  </a:lnTo>
                  <a:lnTo>
                    <a:pt x="1876031" y="3556000"/>
                  </a:lnTo>
                  <a:lnTo>
                    <a:pt x="1873656" y="3568700"/>
                  </a:lnTo>
                  <a:lnTo>
                    <a:pt x="1867814" y="3568700"/>
                  </a:lnTo>
                  <a:lnTo>
                    <a:pt x="1862112" y="3581412"/>
                  </a:lnTo>
                  <a:lnTo>
                    <a:pt x="1851520" y="3581412"/>
                  </a:lnTo>
                  <a:lnTo>
                    <a:pt x="1839976" y="3606800"/>
                  </a:lnTo>
                  <a:lnTo>
                    <a:pt x="1827885" y="3619500"/>
                  </a:lnTo>
                  <a:lnTo>
                    <a:pt x="1815693" y="3644900"/>
                  </a:lnTo>
                  <a:lnTo>
                    <a:pt x="1828025" y="3632212"/>
                  </a:lnTo>
                  <a:lnTo>
                    <a:pt x="1837588" y="3632212"/>
                  </a:lnTo>
                  <a:lnTo>
                    <a:pt x="1845919" y="3619500"/>
                  </a:lnTo>
                  <a:lnTo>
                    <a:pt x="1854530" y="3606800"/>
                  </a:lnTo>
                  <a:lnTo>
                    <a:pt x="1877606" y="3581412"/>
                  </a:lnTo>
                  <a:lnTo>
                    <a:pt x="1891741" y="3556000"/>
                  </a:lnTo>
                  <a:lnTo>
                    <a:pt x="1898180" y="3543300"/>
                  </a:lnTo>
                  <a:lnTo>
                    <a:pt x="1899754" y="3543300"/>
                  </a:lnTo>
                  <a:lnTo>
                    <a:pt x="1902040" y="3530600"/>
                  </a:lnTo>
                  <a:lnTo>
                    <a:pt x="1913991" y="3530600"/>
                  </a:lnTo>
                  <a:lnTo>
                    <a:pt x="1913991" y="3517950"/>
                  </a:lnTo>
                  <a:lnTo>
                    <a:pt x="1917928" y="3517950"/>
                  </a:lnTo>
                  <a:lnTo>
                    <a:pt x="1922627" y="3505200"/>
                  </a:lnTo>
                  <a:lnTo>
                    <a:pt x="1928126" y="3505200"/>
                  </a:lnTo>
                  <a:lnTo>
                    <a:pt x="1940090" y="3492500"/>
                  </a:lnTo>
                  <a:lnTo>
                    <a:pt x="1945627" y="3492500"/>
                  </a:lnTo>
                  <a:lnTo>
                    <a:pt x="1955241" y="3467100"/>
                  </a:lnTo>
                  <a:lnTo>
                    <a:pt x="1967966" y="3441700"/>
                  </a:lnTo>
                  <a:lnTo>
                    <a:pt x="1982774" y="3429000"/>
                  </a:lnTo>
                  <a:lnTo>
                    <a:pt x="1998611" y="3403600"/>
                  </a:lnTo>
                  <a:lnTo>
                    <a:pt x="2008886" y="3403600"/>
                  </a:lnTo>
                  <a:lnTo>
                    <a:pt x="2015210" y="3378200"/>
                  </a:lnTo>
                  <a:lnTo>
                    <a:pt x="2016010" y="3378200"/>
                  </a:lnTo>
                  <a:lnTo>
                    <a:pt x="2024710" y="3390900"/>
                  </a:lnTo>
                  <a:lnTo>
                    <a:pt x="2025497" y="3378200"/>
                  </a:lnTo>
                  <a:lnTo>
                    <a:pt x="2026983" y="3365500"/>
                  </a:lnTo>
                  <a:lnTo>
                    <a:pt x="2031555" y="3365500"/>
                  </a:lnTo>
                  <a:lnTo>
                    <a:pt x="2037359" y="3352800"/>
                  </a:lnTo>
                  <a:close/>
                </a:path>
                <a:path w="3566159" h="4368800">
                  <a:moveTo>
                    <a:pt x="2048052" y="3390900"/>
                  </a:moveTo>
                  <a:lnTo>
                    <a:pt x="2043353" y="3390900"/>
                  </a:lnTo>
                  <a:lnTo>
                    <a:pt x="2036470" y="3403600"/>
                  </a:lnTo>
                  <a:lnTo>
                    <a:pt x="2040623" y="3403600"/>
                  </a:lnTo>
                  <a:lnTo>
                    <a:pt x="2048052" y="3390900"/>
                  </a:lnTo>
                  <a:close/>
                </a:path>
                <a:path w="3566159" h="4368800">
                  <a:moveTo>
                    <a:pt x="2051799" y="1701800"/>
                  </a:moveTo>
                  <a:lnTo>
                    <a:pt x="2050808" y="1689100"/>
                  </a:lnTo>
                  <a:lnTo>
                    <a:pt x="2047024" y="1700707"/>
                  </a:lnTo>
                  <a:lnTo>
                    <a:pt x="2046846" y="1701800"/>
                  </a:lnTo>
                  <a:lnTo>
                    <a:pt x="2051799" y="1701800"/>
                  </a:lnTo>
                  <a:close/>
                </a:path>
                <a:path w="3566159" h="4368800">
                  <a:moveTo>
                    <a:pt x="2091131" y="1993900"/>
                  </a:moveTo>
                  <a:lnTo>
                    <a:pt x="2084019" y="2006600"/>
                  </a:lnTo>
                  <a:lnTo>
                    <a:pt x="2088756" y="2006600"/>
                  </a:lnTo>
                  <a:lnTo>
                    <a:pt x="2091131" y="1993900"/>
                  </a:lnTo>
                  <a:close/>
                </a:path>
                <a:path w="3566159" h="4368800">
                  <a:moveTo>
                    <a:pt x="2117229" y="3860800"/>
                  </a:moveTo>
                  <a:lnTo>
                    <a:pt x="2112480" y="3860800"/>
                  </a:lnTo>
                  <a:lnTo>
                    <a:pt x="2115655" y="3873500"/>
                  </a:lnTo>
                  <a:lnTo>
                    <a:pt x="2117229" y="3860800"/>
                  </a:lnTo>
                  <a:close/>
                </a:path>
                <a:path w="3566159" h="4368800">
                  <a:moveTo>
                    <a:pt x="2124125" y="3873500"/>
                  </a:moveTo>
                  <a:lnTo>
                    <a:pt x="2115655" y="3873500"/>
                  </a:lnTo>
                  <a:lnTo>
                    <a:pt x="2101113" y="3873500"/>
                  </a:lnTo>
                  <a:lnTo>
                    <a:pt x="2086063" y="3907637"/>
                  </a:lnTo>
                  <a:lnTo>
                    <a:pt x="2095804" y="3898900"/>
                  </a:lnTo>
                  <a:lnTo>
                    <a:pt x="2109520" y="3886200"/>
                  </a:lnTo>
                  <a:lnTo>
                    <a:pt x="2124125" y="3873500"/>
                  </a:lnTo>
                  <a:close/>
                </a:path>
                <a:path w="3566159" h="4368800">
                  <a:moveTo>
                    <a:pt x="2138578" y="2914650"/>
                  </a:moveTo>
                  <a:lnTo>
                    <a:pt x="2137003" y="2908300"/>
                  </a:lnTo>
                  <a:lnTo>
                    <a:pt x="2137003" y="2921000"/>
                  </a:lnTo>
                  <a:lnTo>
                    <a:pt x="2138578" y="2914650"/>
                  </a:lnTo>
                  <a:close/>
                </a:path>
                <a:path w="3566159" h="4368800">
                  <a:moveTo>
                    <a:pt x="2142464" y="3835400"/>
                  </a:moveTo>
                  <a:lnTo>
                    <a:pt x="2135581" y="3835400"/>
                  </a:lnTo>
                  <a:lnTo>
                    <a:pt x="2124354" y="3848100"/>
                  </a:lnTo>
                  <a:lnTo>
                    <a:pt x="2121179" y="3848100"/>
                  </a:lnTo>
                  <a:lnTo>
                    <a:pt x="2120392" y="3860800"/>
                  </a:lnTo>
                  <a:lnTo>
                    <a:pt x="2136737" y="3860800"/>
                  </a:lnTo>
                  <a:lnTo>
                    <a:pt x="2130679" y="3848100"/>
                  </a:lnTo>
                  <a:lnTo>
                    <a:pt x="2142464" y="3835400"/>
                  </a:lnTo>
                  <a:close/>
                </a:path>
                <a:path w="3566159" h="4368800">
                  <a:moveTo>
                    <a:pt x="2146592" y="3822700"/>
                  </a:moveTo>
                  <a:lnTo>
                    <a:pt x="2144141" y="3822700"/>
                  </a:lnTo>
                  <a:lnTo>
                    <a:pt x="2142464" y="3835400"/>
                  </a:lnTo>
                  <a:lnTo>
                    <a:pt x="2146592" y="3822700"/>
                  </a:lnTo>
                  <a:close/>
                </a:path>
                <a:path w="3566159" h="4368800">
                  <a:moveTo>
                    <a:pt x="2153602" y="3835400"/>
                  </a:moveTo>
                  <a:lnTo>
                    <a:pt x="2148865" y="3835400"/>
                  </a:lnTo>
                  <a:lnTo>
                    <a:pt x="2141258" y="3848100"/>
                  </a:lnTo>
                  <a:lnTo>
                    <a:pt x="2136737" y="3860800"/>
                  </a:lnTo>
                  <a:lnTo>
                    <a:pt x="2143328" y="3860800"/>
                  </a:lnTo>
                  <a:lnTo>
                    <a:pt x="2144115" y="3848100"/>
                  </a:lnTo>
                  <a:lnTo>
                    <a:pt x="2152815" y="3848100"/>
                  </a:lnTo>
                  <a:lnTo>
                    <a:pt x="2153602" y="3835400"/>
                  </a:lnTo>
                  <a:close/>
                </a:path>
                <a:path w="3566159" h="4368800">
                  <a:moveTo>
                    <a:pt x="2158352" y="3810000"/>
                  </a:moveTo>
                  <a:lnTo>
                    <a:pt x="2157158" y="3810000"/>
                  </a:lnTo>
                  <a:lnTo>
                    <a:pt x="2151875" y="3822700"/>
                  </a:lnTo>
                  <a:lnTo>
                    <a:pt x="2158352" y="3810000"/>
                  </a:lnTo>
                  <a:close/>
                </a:path>
                <a:path w="3566159" h="4368800">
                  <a:moveTo>
                    <a:pt x="2168817" y="3804755"/>
                  </a:moveTo>
                  <a:lnTo>
                    <a:pt x="2165756" y="3810000"/>
                  </a:lnTo>
                  <a:lnTo>
                    <a:pt x="2167051" y="3810000"/>
                  </a:lnTo>
                  <a:lnTo>
                    <a:pt x="2168817" y="3804755"/>
                  </a:lnTo>
                  <a:close/>
                </a:path>
                <a:path w="3566159" h="4368800">
                  <a:moveTo>
                    <a:pt x="2180348" y="3591306"/>
                  </a:moveTo>
                  <a:lnTo>
                    <a:pt x="2178913" y="3593261"/>
                  </a:lnTo>
                  <a:lnTo>
                    <a:pt x="2178685" y="3594100"/>
                  </a:lnTo>
                  <a:lnTo>
                    <a:pt x="2180234" y="3591890"/>
                  </a:lnTo>
                  <a:lnTo>
                    <a:pt x="2180348" y="3591306"/>
                  </a:lnTo>
                  <a:close/>
                </a:path>
                <a:path w="3566159" h="4368800">
                  <a:moveTo>
                    <a:pt x="2232583" y="3517557"/>
                  </a:moveTo>
                  <a:lnTo>
                    <a:pt x="2232253" y="3517950"/>
                  </a:lnTo>
                  <a:lnTo>
                    <a:pt x="2232495" y="3517950"/>
                  </a:lnTo>
                  <a:lnTo>
                    <a:pt x="2232583" y="3517557"/>
                  </a:lnTo>
                  <a:close/>
                </a:path>
                <a:path w="3566159" h="4368800">
                  <a:moveTo>
                    <a:pt x="2234273" y="3721100"/>
                  </a:moveTo>
                  <a:lnTo>
                    <a:pt x="2225573" y="3721100"/>
                  </a:lnTo>
                  <a:lnTo>
                    <a:pt x="2220493" y="3733800"/>
                  </a:lnTo>
                  <a:lnTo>
                    <a:pt x="2211222" y="3746500"/>
                  </a:lnTo>
                  <a:lnTo>
                    <a:pt x="2206587" y="3746500"/>
                  </a:lnTo>
                  <a:lnTo>
                    <a:pt x="2203424" y="3759200"/>
                  </a:lnTo>
                  <a:lnTo>
                    <a:pt x="2187613" y="3759200"/>
                  </a:lnTo>
                  <a:lnTo>
                    <a:pt x="2183663" y="3771900"/>
                  </a:lnTo>
                  <a:lnTo>
                    <a:pt x="2178545" y="3784600"/>
                  </a:lnTo>
                  <a:lnTo>
                    <a:pt x="2171319" y="3797300"/>
                  </a:lnTo>
                  <a:lnTo>
                    <a:pt x="2168817" y="3804755"/>
                  </a:lnTo>
                  <a:lnTo>
                    <a:pt x="2173160" y="3797300"/>
                  </a:lnTo>
                  <a:lnTo>
                    <a:pt x="2187587" y="3784600"/>
                  </a:lnTo>
                  <a:lnTo>
                    <a:pt x="2203373" y="3784600"/>
                  </a:lnTo>
                  <a:lnTo>
                    <a:pt x="2210358" y="3771900"/>
                  </a:lnTo>
                  <a:lnTo>
                    <a:pt x="2216086" y="3759200"/>
                  </a:lnTo>
                  <a:lnTo>
                    <a:pt x="2218258" y="3759200"/>
                  </a:lnTo>
                  <a:lnTo>
                    <a:pt x="2218753" y="3746500"/>
                  </a:lnTo>
                  <a:lnTo>
                    <a:pt x="2220036" y="3746500"/>
                  </a:lnTo>
                  <a:lnTo>
                    <a:pt x="2222411" y="3733800"/>
                  </a:lnTo>
                  <a:lnTo>
                    <a:pt x="2230310" y="3733800"/>
                  </a:lnTo>
                  <a:lnTo>
                    <a:pt x="2234273" y="3721100"/>
                  </a:lnTo>
                  <a:close/>
                </a:path>
                <a:path w="3566159" h="4368800">
                  <a:moveTo>
                    <a:pt x="2241842" y="3708400"/>
                  </a:moveTo>
                  <a:lnTo>
                    <a:pt x="2238273" y="3708400"/>
                  </a:lnTo>
                  <a:lnTo>
                    <a:pt x="2236101" y="3721100"/>
                  </a:lnTo>
                  <a:lnTo>
                    <a:pt x="2241842" y="3708400"/>
                  </a:lnTo>
                  <a:close/>
                </a:path>
                <a:path w="3566159" h="4368800">
                  <a:moveTo>
                    <a:pt x="2258187" y="688124"/>
                  </a:moveTo>
                  <a:lnTo>
                    <a:pt x="2257768" y="675208"/>
                  </a:lnTo>
                  <a:lnTo>
                    <a:pt x="2250084" y="672236"/>
                  </a:lnTo>
                  <a:lnTo>
                    <a:pt x="2252243" y="677926"/>
                  </a:lnTo>
                  <a:lnTo>
                    <a:pt x="2250783" y="683628"/>
                  </a:lnTo>
                  <a:lnTo>
                    <a:pt x="2247976" y="689317"/>
                  </a:lnTo>
                  <a:lnTo>
                    <a:pt x="2246134" y="695007"/>
                  </a:lnTo>
                  <a:lnTo>
                    <a:pt x="2246998" y="699160"/>
                  </a:lnTo>
                  <a:lnTo>
                    <a:pt x="2248903" y="704126"/>
                  </a:lnTo>
                  <a:lnTo>
                    <a:pt x="2249017" y="709269"/>
                  </a:lnTo>
                  <a:lnTo>
                    <a:pt x="2244547" y="713968"/>
                  </a:lnTo>
                  <a:lnTo>
                    <a:pt x="2249297" y="715860"/>
                  </a:lnTo>
                  <a:lnTo>
                    <a:pt x="2254834" y="720610"/>
                  </a:lnTo>
                  <a:lnTo>
                    <a:pt x="2257996" y="716813"/>
                  </a:lnTo>
                  <a:lnTo>
                    <a:pt x="2256536" y="704253"/>
                  </a:lnTo>
                  <a:lnTo>
                    <a:pt x="2258187" y="688124"/>
                  </a:lnTo>
                  <a:close/>
                </a:path>
                <a:path w="3566159" h="4368800">
                  <a:moveTo>
                    <a:pt x="2288044" y="3657600"/>
                  </a:moveTo>
                  <a:lnTo>
                    <a:pt x="2270645" y="3657600"/>
                  </a:lnTo>
                  <a:lnTo>
                    <a:pt x="2260320" y="3683050"/>
                  </a:lnTo>
                  <a:lnTo>
                    <a:pt x="2241842" y="3708400"/>
                  </a:lnTo>
                  <a:lnTo>
                    <a:pt x="2244547" y="3708400"/>
                  </a:lnTo>
                  <a:lnTo>
                    <a:pt x="2242185" y="3721100"/>
                  </a:lnTo>
                  <a:lnTo>
                    <a:pt x="2251722" y="3721100"/>
                  </a:lnTo>
                  <a:lnTo>
                    <a:pt x="2253246" y="3708400"/>
                  </a:lnTo>
                  <a:lnTo>
                    <a:pt x="2253602" y="3695700"/>
                  </a:lnTo>
                  <a:lnTo>
                    <a:pt x="2255621" y="3695700"/>
                  </a:lnTo>
                  <a:lnTo>
                    <a:pt x="2261158" y="3708400"/>
                  </a:lnTo>
                  <a:lnTo>
                    <a:pt x="2262733" y="3708400"/>
                  </a:lnTo>
                  <a:lnTo>
                    <a:pt x="2267089" y="3695700"/>
                  </a:lnTo>
                  <a:lnTo>
                    <a:pt x="2271433" y="3695700"/>
                  </a:lnTo>
                  <a:lnTo>
                    <a:pt x="2275001" y="3683050"/>
                  </a:lnTo>
                  <a:lnTo>
                    <a:pt x="2277745" y="3683050"/>
                  </a:lnTo>
                  <a:lnTo>
                    <a:pt x="2282926" y="3670300"/>
                  </a:lnTo>
                  <a:lnTo>
                    <a:pt x="2285276" y="3670300"/>
                  </a:lnTo>
                  <a:lnTo>
                    <a:pt x="2288044" y="3657600"/>
                  </a:lnTo>
                  <a:close/>
                </a:path>
                <a:path w="3566159" h="4368800">
                  <a:moveTo>
                    <a:pt x="2301481" y="3632212"/>
                  </a:moveTo>
                  <a:lnTo>
                    <a:pt x="2298662" y="3632212"/>
                  </a:lnTo>
                  <a:lnTo>
                    <a:pt x="2288044" y="3657600"/>
                  </a:lnTo>
                  <a:lnTo>
                    <a:pt x="2291486" y="3657600"/>
                  </a:lnTo>
                  <a:lnTo>
                    <a:pt x="2298941" y="3644900"/>
                  </a:lnTo>
                  <a:lnTo>
                    <a:pt x="2301417" y="3632568"/>
                  </a:lnTo>
                  <a:lnTo>
                    <a:pt x="2301481" y="3632212"/>
                  </a:lnTo>
                  <a:close/>
                </a:path>
                <a:path w="3566159" h="4368800">
                  <a:moveTo>
                    <a:pt x="2307818" y="537654"/>
                  </a:moveTo>
                  <a:lnTo>
                    <a:pt x="2305443" y="534809"/>
                  </a:lnTo>
                  <a:lnTo>
                    <a:pt x="2306231" y="531964"/>
                  </a:lnTo>
                  <a:lnTo>
                    <a:pt x="2302281" y="530072"/>
                  </a:lnTo>
                  <a:lnTo>
                    <a:pt x="2299119" y="535762"/>
                  </a:lnTo>
                  <a:lnTo>
                    <a:pt x="2294369" y="542391"/>
                  </a:lnTo>
                  <a:lnTo>
                    <a:pt x="2303068" y="545236"/>
                  </a:lnTo>
                  <a:lnTo>
                    <a:pt x="2305443" y="542391"/>
                  </a:lnTo>
                  <a:lnTo>
                    <a:pt x="2306231" y="540499"/>
                  </a:lnTo>
                  <a:lnTo>
                    <a:pt x="2307818" y="537654"/>
                  </a:lnTo>
                  <a:close/>
                </a:path>
                <a:path w="3566159" h="4368800">
                  <a:moveTo>
                    <a:pt x="2315718" y="639051"/>
                  </a:moveTo>
                  <a:lnTo>
                    <a:pt x="2310981" y="635254"/>
                  </a:lnTo>
                  <a:lnTo>
                    <a:pt x="2303856" y="642848"/>
                  </a:lnTo>
                  <a:lnTo>
                    <a:pt x="2303068" y="649478"/>
                  </a:lnTo>
                  <a:lnTo>
                    <a:pt x="2308606" y="654227"/>
                  </a:lnTo>
                  <a:lnTo>
                    <a:pt x="2314930" y="645693"/>
                  </a:lnTo>
                  <a:lnTo>
                    <a:pt x="2315718" y="639051"/>
                  </a:lnTo>
                  <a:close/>
                </a:path>
                <a:path w="3566159" h="4368800">
                  <a:moveTo>
                    <a:pt x="2318397" y="597674"/>
                  </a:moveTo>
                  <a:lnTo>
                    <a:pt x="2316581" y="591680"/>
                  </a:lnTo>
                  <a:lnTo>
                    <a:pt x="2313355" y="585939"/>
                  </a:lnTo>
                  <a:lnTo>
                    <a:pt x="2309901" y="593547"/>
                  </a:lnTo>
                  <a:lnTo>
                    <a:pt x="2307717" y="600519"/>
                  </a:lnTo>
                  <a:lnTo>
                    <a:pt x="2308352" y="606615"/>
                  </a:lnTo>
                  <a:lnTo>
                    <a:pt x="2313355" y="611543"/>
                  </a:lnTo>
                  <a:lnTo>
                    <a:pt x="2317686" y="604215"/>
                  </a:lnTo>
                  <a:lnTo>
                    <a:pt x="2318397" y="597674"/>
                  </a:lnTo>
                  <a:close/>
                </a:path>
                <a:path w="3566159" h="4368800">
                  <a:moveTo>
                    <a:pt x="2323325" y="685685"/>
                  </a:moveTo>
                  <a:lnTo>
                    <a:pt x="2323134" y="680186"/>
                  </a:lnTo>
                  <a:lnTo>
                    <a:pt x="2321026" y="675220"/>
                  </a:lnTo>
                  <a:lnTo>
                    <a:pt x="2318093" y="670344"/>
                  </a:lnTo>
                  <a:lnTo>
                    <a:pt x="2315235" y="676821"/>
                  </a:lnTo>
                  <a:lnTo>
                    <a:pt x="2315426" y="682320"/>
                  </a:lnTo>
                  <a:lnTo>
                    <a:pt x="2317534" y="687285"/>
                  </a:lnTo>
                  <a:lnTo>
                    <a:pt x="2320467" y="692162"/>
                  </a:lnTo>
                  <a:lnTo>
                    <a:pt x="2323325" y="685685"/>
                  </a:lnTo>
                  <a:close/>
                </a:path>
                <a:path w="3566159" h="4368800">
                  <a:moveTo>
                    <a:pt x="2324620" y="536117"/>
                  </a:moveTo>
                  <a:lnTo>
                    <a:pt x="2324125" y="525195"/>
                  </a:lnTo>
                  <a:lnTo>
                    <a:pt x="2321255" y="514896"/>
                  </a:lnTo>
                  <a:lnTo>
                    <a:pt x="2318448" y="526389"/>
                  </a:lnTo>
                  <a:lnTo>
                    <a:pt x="2316607" y="537895"/>
                  </a:lnTo>
                  <a:lnTo>
                    <a:pt x="2316696" y="549033"/>
                  </a:lnTo>
                  <a:lnTo>
                    <a:pt x="2319680" y="559473"/>
                  </a:lnTo>
                  <a:lnTo>
                    <a:pt x="2323033" y="547573"/>
                  </a:lnTo>
                  <a:lnTo>
                    <a:pt x="2324620" y="536117"/>
                  </a:lnTo>
                  <a:close/>
                </a:path>
                <a:path w="3566159" h="4368800">
                  <a:moveTo>
                    <a:pt x="2330259" y="478269"/>
                  </a:moveTo>
                  <a:lnTo>
                    <a:pt x="2328443" y="472262"/>
                  </a:lnTo>
                  <a:lnTo>
                    <a:pt x="2325217" y="466534"/>
                  </a:lnTo>
                  <a:lnTo>
                    <a:pt x="2323541" y="473329"/>
                  </a:lnTo>
                  <a:lnTo>
                    <a:pt x="2320760" y="480402"/>
                  </a:lnTo>
                  <a:lnTo>
                    <a:pt x="2320213" y="486930"/>
                  </a:lnTo>
                  <a:lnTo>
                    <a:pt x="2325217" y="492137"/>
                  </a:lnTo>
                  <a:lnTo>
                    <a:pt x="2329548" y="484797"/>
                  </a:lnTo>
                  <a:lnTo>
                    <a:pt x="2330259" y="478269"/>
                  </a:lnTo>
                  <a:close/>
                </a:path>
                <a:path w="3566159" h="4368800">
                  <a:moveTo>
                    <a:pt x="2331796" y="1752600"/>
                  </a:moveTo>
                  <a:lnTo>
                    <a:pt x="2330945" y="1752600"/>
                  </a:lnTo>
                  <a:lnTo>
                    <a:pt x="2325598" y="1765160"/>
                  </a:lnTo>
                  <a:lnTo>
                    <a:pt x="2319680" y="1778000"/>
                  </a:lnTo>
                  <a:lnTo>
                    <a:pt x="2324316" y="1778000"/>
                  </a:lnTo>
                  <a:lnTo>
                    <a:pt x="2327681" y="1765300"/>
                  </a:lnTo>
                  <a:lnTo>
                    <a:pt x="2331796" y="1752600"/>
                  </a:lnTo>
                  <a:close/>
                </a:path>
                <a:path w="3566159" h="4368800">
                  <a:moveTo>
                    <a:pt x="2335492" y="3594100"/>
                  </a:moveTo>
                  <a:lnTo>
                    <a:pt x="2324417" y="3594100"/>
                  </a:lnTo>
                  <a:lnTo>
                    <a:pt x="2329954" y="3606800"/>
                  </a:lnTo>
                  <a:lnTo>
                    <a:pt x="2335492" y="3594100"/>
                  </a:lnTo>
                  <a:close/>
                </a:path>
                <a:path w="3566159" h="4368800">
                  <a:moveTo>
                    <a:pt x="2337460" y="3606800"/>
                  </a:moveTo>
                  <a:lnTo>
                    <a:pt x="2329954" y="3606800"/>
                  </a:lnTo>
                  <a:lnTo>
                    <a:pt x="2320467" y="3606800"/>
                  </a:lnTo>
                  <a:lnTo>
                    <a:pt x="2313305" y="3619500"/>
                  </a:lnTo>
                  <a:lnTo>
                    <a:pt x="2306421" y="3632212"/>
                  </a:lnTo>
                  <a:lnTo>
                    <a:pt x="2310777" y="3632212"/>
                  </a:lnTo>
                  <a:lnTo>
                    <a:pt x="2325840" y="3619500"/>
                  </a:lnTo>
                  <a:lnTo>
                    <a:pt x="2334704" y="3619500"/>
                  </a:lnTo>
                  <a:lnTo>
                    <a:pt x="2337460" y="3606800"/>
                  </a:lnTo>
                  <a:close/>
                </a:path>
                <a:path w="3566159" h="4368800">
                  <a:moveTo>
                    <a:pt x="2421686" y="1765300"/>
                  </a:moveTo>
                  <a:lnTo>
                    <a:pt x="2416949" y="1765300"/>
                  </a:lnTo>
                  <a:lnTo>
                    <a:pt x="2414574" y="1778000"/>
                  </a:lnTo>
                  <a:lnTo>
                    <a:pt x="2421686" y="1765300"/>
                  </a:lnTo>
                  <a:close/>
                </a:path>
                <a:path w="3566159" h="4368800">
                  <a:moveTo>
                    <a:pt x="2443149" y="3479800"/>
                  </a:moveTo>
                  <a:lnTo>
                    <a:pt x="2443061" y="3468357"/>
                  </a:lnTo>
                  <a:lnTo>
                    <a:pt x="2438273" y="3476040"/>
                  </a:lnTo>
                  <a:lnTo>
                    <a:pt x="2436266" y="3479800"/>
                  </a:lnTo>
                  <a:lnTo>
                    <a:pt x="2443149" y="3479800"/>
                  </a:lnTo>
                  <a:close/>
                </a:path>
                <a:path w="3566159" h="4368800">
                  <a:moveTo>
                    <a:pt x="2487574" y="939800"/>
                  </a:moveTo>
                  <a:lnTo>
                    <a:pt x="2481796" y="952500"/>
                  </a:lnTo>
                  <a:lnTo>
                    <a:pt x="2487333" y="952500"/>
                  </a:lnTo>
                  <a:lnTo>
                    <a:pt x="2487574" y="939800"/>
                  </a:lnTo>
                  <a:close/>
                </a:path>
                <a:path w="3566159" h="4368800">
                  <a:moveTo>
                    <a:pt x="2493657" y="889000"/>
                  </a:moveTo>
                  <a:lnTo>
                    <a:pt x="2492870" y="889000"/>
                  </a:lnTo>
                  <a:lnTo>
                    <a:pt x="2492070" y="901700"/>
                  </a:lnTo>
                  <a:lnTo>
                    <a:pt x="2487333" y="914400"/>
                  </a:lnTo>
                  <a:lnTo>
                    <a:pt x="2489898" y="914400"/>
                  </a:lnTo>
                  <a:lnTo>
                    <a:pt x="2492870" y="901700"/>
                  </a:lnTo>
                  <a:lnTo>
                    <a:pt x="2493657" y="901700"/>
                  </a:lnTo>
                  <a:lnTo>
                    <a:pt x="2493657" y="889000"/>
                  </a:lnTo>
                  <a:close/>
                </a:path>
                <a:path w="3566159" h="4368800">
                  <a:moveTo>
                    <a:pt x="2495715" y="876300"/>
                  </a:moveTo>
                  <a:lnTo>
                    <a:pt x="2495537" y="876300"/>
                  </a:lnTo>
                  <a:lnTo>
                    <a:pt x="2494762" y="876300"/>
                  </a:lnTo>
                  <a:lnTo>
                    <a:pt x="2490495" y="889000"/>
                  </a:lnTo>
                  <a:lnTo>
                    <a:pt x="2492870" y="889000"/>
                  </a:lnTo>
                  <a:lnTo>
                    <a:pt x="2495715" y="876300"/>
                  </a:lnTo>
                  <a:close/>
                </a:path>
                <a:path w="3566159" h="4368800">
                  <a:moveTo>
                    <a:pt x="2496769" y="863600"/>
                  </a:moveTo>
                  <a:lnTo>
                    <a:pt x="2492870" y="863600"/>
                  </a:lnTo>
                  <a:lnTo>
                    <a:pt x="2495537" y="876300"/>
                  </a:lnTo>
                  <a:lnTo>
                    <a:pt x="2496769" y="863600"/>
                  </a:lnTo>
                  <a:close/>
                </a:path>
                <a:path w="3566159" h="4368800">
                  <a:moveTo>
                    <a:pt x="2498394" y="850900"/>
                  </a:moveTo>
                  <a:lnTo>
                    <a:pt x="2496769" y="863600"/>
                  </a:lnTo>
                  <a:lnTo>
                    <a:pt x="2497607" y="863600"/>
                  </a:lnTo>
                  <a:lnTo>
                    <a:pt x="2498394" y="850900"/>
                  </a:lnTo>
                  <a:close/>
                </a:path>
                <a:path w="3566159" h="4368800">
                  <a:moveTo>
                    <a:pt x="2499982" y="1676400"/>
                  </a:moveTo>
                  <a:lnTo>
                    <a:pt x="2496883" y="1663700"/>
                  </a:lnTo>
                  <a:lnTo>
                    <a:pt x="2492870" y="1676400"/>
                  </a:lnTo>
                  <a:lnTo>
                    <a:pt x="2499982" y="1676400"/>
                  </a:lnTo>
                  <a:close/>
                </a:path>
                <a:path w="3566159" h="4368800">
                  <a:moveTo>
                    <a:pt x="2500769" y="838200"/>
                  </a:moveTo>
                  <a:lnTo>
                    <a:pt x="2496985" y="850900"/>
                  </a:lnTo>
                  <a:lnTo>
                    <a:pt x="2498394" y="850900"/>
                  </a:lnTo>
                  <a:lnTo>
                    <a:pt x="2500033" y="850900"/>
                  </a:lnTo>
                  <a:lnTo>
                    <a:pt x="2500769" y="838200"/>
                  </a:lnTo>
                  <a:close/>
                </a:path>
                <a:path w="3566159" h="4368800">
                  <a:moveTo>
                    <a:pt x="2517381" y="1104900"/>
                  </a:moveTo>
                  <a:lnTo>
                    <a:pt x="2507094" y="1104900"/>
                  </a:lnTo>
                  <a:lnTo>
                    <a:pt x="2511056" y="1117600"/>
                  </a:lnTo>
                  <a:lnTo>
                    <a:pt x="2505519" y="1117600"/>
                  </a:lnTo>
                  <a:lnTo>
                    <a:pt x="2510269" y="1130300"/>
                  </a:lnTo>
                  <a:lnTo>
                    <a:pt x="2511742" y="1130300"/>
                  </a:lnTo>
                  <a:lnTo>
                    <a:pt x="2515197" y="1117600"/>
                  </a:lnTo>
                  <a:lnTo>
                    <a:pt x="2517381" y="1104900"/>
                  </a:lnTo>
                  <a:close/>
                </a:path>
                <a:path w="3566159" h="4368800">
                  <a:moveTo>
                    <a:pt x="2572029" y="1206500"/>
                  </a:moveTo>
                  <a:lnTo>
                    <a:pt x="2569578" y="1193800"/>
                  </a:lnTo>
                  <a:lnTo>
                    <a:pt x="2564612" y="1206500"/>
                  </a:lnTo>
                  <a:lnTo>
                    <a:pt x="2572029" y="1206500"/>
                  </a:lnTo>
                  <a:close/>
                </a:path>
                <a:path w="3566159" h="4368800">
                  <a:moveTo>
                    <a:pt x="2576233" y="1066800"/>
                  </a:moveTo>
                  <a:lnTo>
                    <a:pt x="2572740" y="1054100"/>
                  </a:lnTo>
                  <a:lnTo>
                    <a:pt x="2569578" y="1054100"/>
                  </a:lnTo>
                  <a:lnTo>
                    <a:pt x="2571648" y="1066241"/>
                  </a:lnTo>
                  <a:lnTo>
                    <a:pt x="2571737" y="1066800"/>
                  </a:lnTo>
                  <a:lnTo>
                    <a:pt x="2576233" y="1066800"/>
                  </a:lnTo>
                  <a:close/>
                </a:path>
                <a:path w="3566159" h="4368800">
                  <a:moveTo>
                    <a:pt x="2615438" y="1409700"/>
                  </a:moveTo>
                  <a:lnTo>
                    <a:pt x="2614549" y="1397000"/>
                  </a:lnTo>
                  <a:lnTo>
                    <a:pt x="2609900" y="1397000"/>
                  </a:lnTo>
                  <a:lnTo>
                    <a:pt x="2615438" y="1409700"/>
                  </a:lnTo>
                  <a:close/>
                </a:path>
                <a:path w="3566159" h="4368800">
                  <a:moveTo>
                    <a:pt x="2664701" y="2832100"/>
                  </a:moveTo>
                  <a:lnTo>
                    <a:pt x="2662732" y="2844800"/>
                  </a:lnTo>
                  <a:lnTo>
                    <a:pt x="2663596" y="2844800"/>
                  </a:lnTo>
                  <a:lnTo>
                    <a:pt x="2664701" y="2832100"/>
                  </a:lnTo>
                  <a:close/>
                </a:path>
                <a:path w="3566159" h="4368800">
                  <a:moveTo>
                    <a:pt x="2695879" y="1231900"/>
                  </a:moveTo>
                  <a:lnTo>
                    <a:pt x="2691955" y="1219200"/>
                  </a:lnTo>
                  <a:lnTo>
                    <a:pt x="2688907" y="1219200"/>
                  </a:lnTo>
                  <a:lnTo>
                    <a:pt x="2688983" y="1231900"/>
                  </a:lnTo>
                  <a:lnTo>
                    <a:pt x="2695879" y="1231900"/>
                  </a:lnTo>
                  <a:close/>
                </a:path>
                <a:path w="3566159" h="4368800">
                  <a:moveTo>
                    <a:pt x="2705595" y="3136900"/>
                  </a:moveTo>
                  <a:lnTo>
                    <a:pt x="2703639" y="3124200"/>
                  </a:lnTo>
                  <a:lnTo>
                    <a:pt x="2701633" y="3133306"/>
                  </a:lnTo>
                  <a:lnTo>
                    <a:pt x="2701633" y="3136900"/>
                  </a:lnTo>
                  <a:lnTo>
                    <a:pt x="2705595" y="3136900"/>
                  </a:lnTo>
                  <a:close/>
                </a:path>
                <a:path w="3566159" h="4368800">
                  <a:moveTo>
                    <a:pt x="2774391" y="2933700"/>
                  </a:moveTo>
                  <a:lnTo>
                    <a:pt x="2770416" y="2944355"/>
                  </a:lnTo>
                  <a:lnTo>
                    <a:pt x="2770771" y="2946400"/>
                  </a:lnTo>
                  <a:lnTo>
                    <a:pt x="2774391" y="2933700"/>
                  </a:lnTo>
                  <a:close/>
                </a:path>
                <a:path w="3566159" h="4368800">
                  <a:moveTo>
                    <a:pt x="2780779" y="2848330"/>
                  </a:moveTo>
                  <a:lnTo>
                    <a:pt x="2780715" y="2844800"/>
                  </a:lnTo>
                  <a:lnTo>
                    <a:pt x="2779141" y="2844800"/>
                  </a:lnTo>
                  <a:lnTo>
                    <a:pt x="2780030" y="2851975"/>
                  </a:lnTo>
                  <a:lnTo>
                    <a:pt x="2780779" y="2848330"/>
                  </a:lnTo>
                  <a:close/>
                </a:path>
                <a:path w="3566159" h="4368800">
                  <a:moveTo>
                    <a:pt x="2820263" y="431800"/>
                  </a:moveTo>
                  <a:lnTo>
                    <a:pt x="2819069" y="431800"/>
                  </a:lnTo>
                  <a:lnTo>
                    <a:pt x="2818854" y="444500"/>
                  </a:lnTo>
                  <a:lnTo>
                    <a:pt x="2820263" y="431800"/>
                  </a:lnTo>
                  <a:close/>
                </a:path>
                <a:path w="3566159" h="4368800">
                  <a:moveTo>
                    <a:pt x="2830538" y="2946400"/>
                  </a:moveTo>
                  <a:lnTo>
                    <a:pt x="2825788" y="2959100"/>
                  </a:lnTo>
                  <a:lnTo>
                    <a:pt x="2821279" y="2971800"/>
                  </a:lnTo>
                  <a:lnTo>
                    <a:pt x="2809976" y="2984500"/>
                  </a:lnTo>
                  <a:lnTo>
                    <a:pt x="2807716" y="2984500"/>
                  </a:lnTo>
                  <a:lnTo>
                    <a:pt x="2804350" y="2997200"/>
                  </a:lnTo>
                  <a:lnTo>
                    <a:pt x="2815171" y="2984500"/>
                  </a:lnTo>
                  <a:lnTo>
                    <a:pt x="2819463" y="2984500"/>
                  </a:lnTo>
                  <a:lnTo>
                    <a:pt x="2822752" y="2971800"/>
                  </a:lnTo>
                  <a:lnTo>
                    <a:pt x="2827248" y="2959100"/>
                  </a:lnTo>
                  <a:lnTo>
                    <a:pt x="2830538" y="2946400"/>
                  </a:lnTo>
                  <a:close/>
                </a:path>
                <a:path w="3566159" h="4368800">
                  <a:moveTo>
                    <a:pt x="2863545" y="2895600"/>
                  </a:moveTo>
                  <a:lnTo>
                    <a:pt x="2850743" y="2908300"/>
                  </a:lnTo>
                  <a:lnTo>
                    <a:pt x="2844774" y="2921000"/>
                  </a:lnTo>
                  <a:lnTo>
                    <a:pt x="2837230" y="2933700"/>
                  </a:lnTo>
                  <a:lnTo>
                    <a:pt x="2830042" y="2946400"/>
                  </a:lnTo>
                  <a:lnTo>
                    <a:pt x="2830538" y="2946400"/>
                  </a:lnTo>
                  <a:lnTo>
                    <a:pt x="2837218" y="2946400"/>
                  </a:lnTo>
                  <a:lnTo>
                    <a:pt x="2840825" y="2933700"/>
                  </a:lnTo>
                  <a:lnTo>
                    <a:pt x="2854579" y="2908300"/>
                  </a:lnTo>
                  <a:lnTo>
                    <a:pt x="2863545" y="2895600"/>
                  </a:lnTo>
                  <a:close/>
                </a:path>
                <a:path w="3566159" h="4368800">
                  <a:moveTo>
                    <a:pt x="2864091" y="2374900"/>
                  </a:moveTo>
                  <a:lnTo>
                    <a:pt x="2860002" y="2362377"/>
                  </a:lnTo>
                  <a:lnTo>
                    <a:pt x="2859849" y="2363559"/>
                  </a:lnTo>
                  <a:lnTo>
                    <a:pt x="2859011" y="2374900"/>
                  </a:lnTo>
                  <a:lnTo>
                    <a:pt x="2864091" y="2374900"/>
                  </a:lnTo>
                  <a:close/>
                </a:path>
                <a:path w="3566159" h="4368800">
                  <a:moveTo>
                    <a:pt x="2876461" y="2870200"/>
                  </a:moveTo>
                  <a:lnTo>
                    <a:pt x="2864193" y="2895600"/>
                  </a:lnTo>
                  <a:lnTo>
                    <a:pt x="2870873" y="2882900"/>
                  </a:lnTo>
                  <a:lnTo>
                    <a:pt x="2874899" y="2882900"/>
                  </a:lnTo>
                  <a:lnTo>
                    <a:pt x="2876461" y="2870200"/>
                  </a:lnTo>
                  <a:close/>
                </a:path>
                <a:path w="3566159" h="4368800">
                  <a:moveTo>
                    <a:pt x="2880360" y="12700"/>
                  </a:moveTo>
                  <a:lnTo>
                    <a:pt x="2871660" y="12700"/>
                  </a:lnTo>
                  <a:lnTo>
                    <a:pt x="2872448" y="25400"/>
                  </a:lnTo>
                  <a:lnTo>
                    <a:pt x="2876410" y="25400"/>
                  </a:lnTo>
                  <a:lnTo>
                    <a:pt x="2880360" y="12700"/>
                  </a:lnTo>
                  <a:close/>
                </a:path>
                <a:path w="3566159" h="4368800">
                  <a:moveTo>
                    <a:pt x="2904083" y="2832100"/>
                  </a:moveTo>
                  <a:lnTo>
                    <a:pt x="2902089" y="2819400"/>
                  </a:lnTo>
                  <a:lnTo>
                    <a:pt x="2897162" y="2832100"/>
                  </a:lnTo>
                  <a:lnTo>
                    <a:pt x="2891548" y="2844800"/>
                  </a:lnTo>
                  <a:lnTo>
                    <a:pt x="2886684" y="2844800"/>
                  </a:lnTo>
                  <a:lnTo>
                    <a:pt x="2882658" y="2857500"/>
                  </a:lnTo>
                  <a:lnTo>
                    <a:pt x="2876461" y="2870200"/>
                  </a:lnTo>
                  <a:lnTo>
                    <a:pt x="2882963" y="2870200"/>
                  </a:lnTo>
                  <a:lnTo>
                    <a:pt x="2895257" y="2844800"/>
                  </a:lnTo>
                  <a:lnTo>
                    <a:pt x="2900819" y="2844800"/>
                  </a:lnTo>
                  <a:lnTo>
                    <a:pt x="2904083" y="2832100"/>
                  </a:lnTo>
                  <a:close/>
                </a:path>
                <a:path w="3566159" h="4368800">
                  <a:moveTo>
                    <a:pt x="2912732" y="2806700"/>
                  </a:moveTo>
                  <a:lnTo>
                    <a:pt x="2909125" y="2806700"/>
                  </a:lnTo>
                  <a:lnTo>
                    <a:pt x="2904871" y="2819400"/>
                  </a:lnTo>
                  <a:lnTo>
                    <a:pt x="2908833" y="2819400"/>
                  </a:lnTo>
                  <a:lnTo>
                    <a:pt x="2912732" y="2806700"/>
                  </a:lnTo>
                  <a:close/>
                </a:path>
                <a:path w="3566159" h="4368800">
                  <a:moveTo>
                    <a:pt x="2920695" y="2806700"/>
                  </a:moveTo>
                  <a:lnTo>
                    <a:pt x="2918066" y="2794000"/>
                  </a:lnTo>
                  <a:lnTo>
                    <a:pt x="2912732" y="2806700"/>
                  </a:lnTo>
                  <a:lnTo>
                    <a:pt x="2920695" y="2806700"/>
                  </a:lnTo>
                  <a:close/>
                </a:path>
                <a:path w="3566159" h="4368800">
                  <a:moveTo>
                    <a:pt x="2928340" y="2781300"/>
                  </a:moveTo>
                  <a:lnTo>
                    <a:pt x="2916732" y="2781300"/>
                  </a:lnTo>
                  <a:lnTo>
                    <a:pt x="2913570" y="2794000"/>
                  </a:lnTo>
                  <a:lnTo>
                    <a:pt x="2918066" y="2794000"/>
                  </a:lnTo>
                  <a:lnTo>
                    <a:pt x="2928340" y="2781300"/>
                  </a:lnTo>
                  <a:close/>
                </a:path>
                <a:path w="3566159" h="4368800">
                  <a:moveTo>
                    <a:pt x="2944418" y="2273300"/>
                  </a:moveTo>
                  <a:lnTo>
                    <a:pt x="2937637" y="2273300"/>
                  </a:lnTo>
                  <a:lnTo>
                    <a:pt x="2933382" y="2285669"/>
                  </a:lnTo>
                  <a:lnTo>
                    <a:pt x="2933255" y="2286038"/>
                  </a:lnTo>
                  <a:lnTo>
                    <a:pt x="2940697" y="2286038"/>
                  </a:lnTo>
                  <a:lnTo>
                    <a:pt x="2944418" y="2273300"/>
                  </a:lnTo>
                  <a:close/>
                </a:path>
                <a:path w="3566159" h="4368800">
                  <a:moveTo>
                    <a:pt x="2950476" y="2730500"/>
                  </a:moveTo>
                  <a:lnTo>
                    <a:pt x="2938284" y="2755900"/>
                  </a:lnTo>
                  <a:lnTo>
                    <a:pt x="2946590" y="2743200"/>
                  </a:lnTo>
                  <a:lnTo>
                    <a:pt x="2950476" y="2730500"/>
                  </a:lnTo>
                  <a:close/>
                </a:path>
                <a:path w="3566159" h="4368800">
                  <a:moveTo>
                    <a:pt x="2967355" y="1943100"/>
                  </a:moveTo>
                  <a:lnTo>
                    <a:pt x="2957893" y="1943100"/>
                  </a:lnTo>
                  <a:lnTo>
                    <a:pt x="2962910" y="1955800"/>
                  </a:lnTo>
                  <a:lnTo>
                    <a:pt x="2967355" y="1943100"/>
                  </a:lnTo>
                  <a:close/>
                </a:path>
                <a:path w="3566159" h="4368800">
                  <a:moveTo>
                    <a:pt x="2968015" y="2701264"/>
                  </a:moveTo>
                  <a:lnTo>
                    <a:pt x="2959379" y="2717800"/>
                  </a:lnTo>
                  <a:lnTo>
                    <a:pt x="2962605" y="2717800"/>
                  </a:lnTo>
                  <a:lnTo>
                    <a:pt x="2966936" y="2705100"/>
                  </a:lnTo>
                  <a:lnTo>
                    <a:pt x="2968015" y="2701264"/>
                  </a:lnTo>
                  <a:close/>
                </a:path>
                <a:path w="3566159" h="4368800">
                  <a:moveTo>
                    <a:pt x="2983166" y="2667000"/>
                  </a:moveTo>
                  <a:lnTo>
                    <a:pt x="2973006" y="2679560"/>
                  </a:lnTo>
                  <a:lnTo>
                    <a:pt x="2972854" y="2679839"/>
                  </a:lnTo>
                  <a:lnTo>
                    <a:pt x="2970517" y="2691930"/>
                  </a:lnTo>
                  <a:lnTo>
                    <a:pt x="2970504" y="2692425"/>
                  </a:lnTo>
                  <a:lnTo>
                    <a:pt x="2968015" y="2701264"/>
                  </a:lnTo>
                  <a:lnTo>
                    <a:pt x="2972625" y="2692425"/>
                  </a:lnTo>
                  <a:lnTo>
                    <a:pt x="2983166" y="2667000"/>
                  </a:lnTo>
                  <a:close/>
                </a:path>
                <a:path w="3566159" h="4368800">
                  <a:moveTo>
                    <a:pt x="3015729" y="2616200"/>
                  </a:moveTo>
                  <a:lnTo>
                    <a:pt x="3014827" y="2603512"/>
                  </a:lnTo>
                  <a:lnTo>
                    <a:pt x="3012211" y="2616200"/>
                  </a:lnTo>
                  <a:lnTo>
                    <a:pt x="3011322" y="2616200"/>
                  </a:lnTo>
                  <a:lnTo>
                    <a:pt x="2993326" y="2641600"/>
                  </a:lnTo>
                  <a:lnTo>
                    <a:pt x="2983407" y="2654300"/>
                  </a:lnTo>
                  <a:lnTo>
                    <a:pt x="2982417" y="2654300"/>
                  </a:lnTo>
                  <a:lnTo>
                    <a:pt x="2984284" y="2667000"/>
                  </a:lnTo>
                  <a:lnTo>
                    <a:pt x="2994342" y="2654300"/>
                  </a:lnTo>
                  <a:lnTo>
                    <a:pt x="3005023" y="2628900"/>
                  </a:lnTo>
                  <a:lnTo>
                    <a:pt x="3013735" y="2616200"/>
                  </a:lnTo>
                  <a:lnTo>
                    <a:pt x="3015729" y="2616200"/>
                  </a:lnTo>
                  <a:close/>
                </a:path>
                <a:path w="3566159" h="4368800">
                  <a:moveTo>
                    <a:pt x="3024086" y="38100"/>
                  </a:moveTo>
                  <a:lnTo>
                    <a:pt x="3023946" y="38100"/>
                  </a:lnTo>
                  <a:lnTo>
                    <a:pt x="3018752" y="25400"/>
                  </a:lnTo>
                  <a:lnTo>
                    <a:pt x="3014014" y="38100"/>
                  </a:lnTo>
                  <a:lnTo>
                    <a:pt x="3013811" y="42189"/>
                  </a:lnTo>
                  <a:lnTo>
                    <a:pt x="3018409" y="50800"/>
                  </a:lnTo>
                  <a:lnTo>
                    <a:pt x="3020974" y="50800"/>
                  </a:lnTo>
                  <a:lnTo>
                    <a:pt x="3024086" y="38100"/>
                  </a:lnTo>
                  <a:close/>
                </a:path>
                <a:path w="3566159" h="4368800">
                  <a:moveTo>
                    <a:pt x="3031871" y="2578100"/>
                  </a:moveTo>
                  <a:lnTo>
                    <a:pt x="3024111" y="2590800"/>
                  </a:lnTo>
                  <a:lnTo>
                    <a:pt x="3016173" y="2603512"/>
                  </a:lnTo>
                  <a:lnTo>
                    <a:pt x="3017037" y="2603512"/>
                  </a:lnTo>
                  <a:lnTo>
                    <a:pt x="3028238" y="2590800"/>
                  </a:lnTo>
                  <a:lnTo>
                    <a:pt x="3031871" y="2578100"/>
                  </a:lnTo>
                  <a:close/>
                </a:path>
                <a:path w="3566159" h="4368800">
                  <a:moveTo>
                    <a:pt x="3062871" y="2514600"/>
                  </a:moveTo>
                  <a:lnTo>
                    <a:pt x="3051149" y="2527300"/>
                  </a:lnTo>
                  <a:lnTo>
                    <a:pt x="3036176" y="2565400"/>
                  </a:lnTo>
                  <a:lnTo>
                    <a:pt x="3031871" y="2578100"/>
                  </a:lnTo>
                  <a:lnTo>
                    <a:pt x="3041065" y="2565400"/>
                  </a:lnTo>
                  <a:lnTo>
                    <a:pt x="3048800" y="2552700"/>
                  </a:lnTo>
                  <a:lnTo>
                    <a:pt x="3051175" y="2540000"/>
                  </a:lnTo>
                  <a:lnTo>
                    <a:pt x="3048800" y="2540000"/>
                  </a:lnTo>
                  <a:lnTo>
                    <a:pt x="3051962" y="2527300"/>
                  </a:lnTo>
                  <a:lnTo>
                    <a:pt x="3056890" y="2527300"/>
                  </a:lnTo>
                  <a:lnTo>
                    <a:pt x="3062871" y="2514600"/>
                  </a:lnTo>
                  <a:close/>
                </a:path>
                <a:path w="3566159" h="4368800">
                  <a:moveTo>
                    <a:pt x="3068777" y="2498509"/>
                  </a:moveTo>
                  <a:lnTo>
                    <a:pt x="3066923" y="2501900"/>
                  </a:lnTo>
                  <a:lnTo>
                    <a:pt x="3063367" y="2513012"/>
                  </a:lnTo>
                  <a:lnTo>
                    <a:pt x="3067532" y="2501900"/>
                  </a:lnTo>
                  <a:lnTo>
                    <a:pt x="3068777" y="2498509"/>
                  </a:lnTo>
                  <a:close/>
                </a:path>
                <a:path w="3566159" h="4368800">
                  <a:moveTo>
                    <a:pt x="3070479" y="12700"/>
                  </a:moveTo>
                  <a:lnTo>
                    <a:pt x="3068866" y="0"/>
                  </a:lnTo>
                  <a:lnTo>
                    <a:pt x="3062249" y="0"/>
                  </a:lnTo>
                  <a:lnTo>
                    <a:pt x="3058553" y="12700"/>
                  </a:lnTo>
                  <a:lnTo>
                    <a:pt x="3070479" y="12700"/>
                  </a:lnTo>
                  <a:close/>
                </a:path>
                <a:path w="3566159" h="4368800">
                  <a:moveTo>
                    <a:pt x="3073870" y="2489200"/>
                  </a:moveTo>
                  <a:lnTo>
                    <a:pt x="3072193" y="2489200"/>
                  </a:lnTo>
                  <a:lnTo>
                    <a:pt x="3068777" y="2498509"/>
                  </a:lnTo>
                  <a:lnTo>
                    <a:pt x="3073870" y="2489200"/>
                  </a:lnTo>
                  <a:close/>
                </a:path>
                <a:path w="3566159" h="4368800">
                  <a:moveTo>
                    <a:pt x="3077426" y="2476500"/>
                  </a:moveTo>
                  <a:lnTo>
                    <a:pt x="3073870" y="2489200"/>
                  </a:lnTo>
                  <a:lnTo>
                    <a:pt x="3075203" y="2489200"/>
                  </a:lnTo>
                  <a:lnTo>
                    <a:pt x="3077426" y="2476500"/>
                  </a:lnTo>
                  <a:close/>
                </a:path>
                <a:path w="3566159" h="4368800">
                  <a:moveTo>
                    <a:pt x="3080816" y="2463838"/>
                  </a:moveTo>
                  <a:lnTo>
                    <a:pt x="3079635" y="2463838"/>
                  </a:lnTo>
                  <a:lnTo>
                    <a:pt x="3077426" y="2476500"/>
                  </a:lnTo>
                  <a:lnTo>
                    <a:pt x="3080816" y="2463838"/>
                  </a:lnTo>
                  <a:close/>
                </a:path>
                <a:path w="3566159" h="4368800">
                  <a:moveTo>
                    <a:pt x="3094177" y="25400"/>
                  </a:moveTo>
                  <a:lnTo>
                    <a:pt x="3093936" y="12700"/>
                  </a:lnTo>
                  <a:lnTo>
                    <a:pt x="3088602" y="12700"/>
                  </a:lnTo>
                  <a:lnTo>
                    <a:pt x="3087065" y="25400"/>
                  </a:lnTo>
                  <a:lnTo>
                    <a:pt x="3087738" y="38100"/>
                  </a:lnTo>
                  <a:lnTo>
                    <a:pt x="3091510" y="25400"/>
                  </a:lnTo>
                  <a:lnTo>
                    <a:pt x="3094177" y="25400"/>
                  </a:lnTo>
                  <a:close/>
                </a:path>
                <a:path w="3566159" h="4368800">
                  <a:moveTo>
                    <a:pt x="3097072" y="2425484"/>
                  </a:moveTo>
                  <a:lnTo>
                    <a:pt x="3095714" y="2425484"/>
                  </a:lnTo>
                  <a:lnTo>
                    <a:pt x="3088792" y="2451100"/>
                  </a:lnTo>
                  <a:lnTo>
                    <a:pt x="3082810" y="2451100"/>
                  </a:lnTo>
                  <a:lnTo>
                    <a:pt x="3084385" y="2463127"/>
                  </a:lnTo>
                  <a:lnTo>
                    <a:pt x="3084487" y="2463838"/>
                  </a:lnTo>
                  <a:lnTo>
                    <a:pt x="3084703" y="2463304"/>
                  </a:lnTo>
                  <a:lnTo>
                    <a:pt x="3089999" y="2451100"/>
                  </a:lnTo>
                  <a:lnTo>
                    <a:pt x="3095460" y="2438400"/>
                  </a:lnTo>
                  <a:lnTo>
                    <a:pt x="3096996" y="2426081"/>
                  </a:lnTo>
                  <a:lnTo>
                    <a:pt x="3097072" y="2425484"/>
                  </a:lnTo>
                  <a:close/>
                </a:path>
                <a:path w="3566159" h="4368800">
                  <a:moveTo>
                    <a:pt x="3109696" y="2400300"/>
                  </a:moveTo>
                  <a:lnTo>
                    <a:pt x="3108909" y="2400300"/>
                  </a:lnTo>
                  <a:lnTo>
                    <a:pt x="3108909" y="2395563"/>
                  </a:lnTo>
                  <a:lnTo>
                    <a:pt x="3107791" y="2400300"/>
                  </a:lnTo>
                  <a:lnTo>
                    <a:pt x="3104794" y="2400300"/>
                  </a:lnTo>
                  <a:lnTo>
                    <a:pt x="3100209" y="2413000"/>
                  </a:lnTo>
                  <a:lnTo>
                    <a:pt x="3099511" y="2424125"/>
                  </a:lnTo>
                  <a:lnTo>
                    <a:pt x="3099447" y="2425128"/>
                  </a:lnTo>
                  <a:lnTo>
                    <a:pt x="3099638" y="2424887"/>
                  </a:lnTo>
                  <a:lnTo>
                    <a:pt x="3102826" y="2413000"/>
                  </a:lnTo>
                  <a:lnTo>
                    <a:pt x="3109696" y="2400300"/>
                  </a:lnTo>
                  <a:close/>
                </a:path>
                <a:path w="3566159" h="4368800">
                  <a:moveTo>
                    <a:pt x="3110788" y="2387600"/>
                  </a:moveTo>
                  <a:lnTo>
                    <a:pt x="3108909" y="2387600"/>
                  </a:lnTo>
                  <a:lnTo>
                    <a:pt x="3108909" y="2395563"/>
                  </a:lnTo>
                  <a:lnTo>
                    <a:pt x="3110788" y="2387600"/>
                  </a:lnTo>
                  <a:close/>
                </a:path>
                <a:path w="3566159" h="4368800">
                  <a:moveTo>
                    <a:pt x="3126194" y="2362200"/>
                  </a:moveTo>
                  <a:lnTo>
                    <a:pt x="3124416" y="2362200"/>
                  </a:lnTo>
                  <a:lnTo>
                    <a:pt x="3120771" y="2374900"/>
                  </a:lnTo>
                  <a:lnTo>
                    <a:pt x="3116808" y="2387600"/>
                  </a:lnTo>
                  <a:lnTo>
                    <a:pt x="3123146" y="2374900"/>
                  </a:lnTo>
                  <a:lnTo>
                    <a:pt x="3126155" y="2362377"/>
                  </a:lnTo>
                  <a:lnTo>
                    <a:pt x="3126194" y="2362200"/>
                  </a:lnTo>
                  <a:close/>
                </a:path>
                <a:path w="3566159" h="4368800">
                  <a:moveTo>
                    <a:pt x="3139478" y="2324100"/>
                  </a:moveTo>
                  <a:lnTo>
                    <a:pt x="3137370" y="2324100"/>
                  </a:lnTo>
                  <a:lnTo>
                    <a:pt x="3133420" y="2336800"/>
                  </a:lnTo>
                  <a:lnTo>
                    <a:pt x="3130816" y="2336800"/>
                  </a:lnTo>
                  <a:lnTo>
                    <a:pt x="3128327" y="2349500"/>
                  </a:lnTo>
                  <a:lnTo>
                    <a:pt x="3130626" y="2349500"/>
                  </a:lnTo>
                  <a:lnTo>
                    <a:pt x="3139478" y="2324100"/>
                  </a:lnTo>
                  <a:close/>
                </a:path>
                <a:path w="3566159" h="4368800">
                  <a:moveTo>
                    <a:pt x="3151517" y="2298738"/>
                  </a:moveTo>
                  <a:lnTo>
                    <a:pt x="3146856" y="2298738"/>
                  </a:lnTo>
                  <a:lnTo>
                    <a:pt x="3140900" y="2324100"/>
                  </a:lnTo>
                  <a:lnTo>
                    <a:pt x="3141916" y="2324100"/>
                  </a:lnTo>
                  <a:lnTo>
                    <a:pt x="3151517" y="2298738"/>
                  </a:lnTo>
                  <a:close/>
                </a:path>
                <a:path w="3566159" h="4368800">
                  <a:moveTo>
                    <a:pt x="3166630" y="2260600"/>
                  </a:moveTo>
                  <a:lnTo>
                    <a:pt x="3166402" y="2260600"/>
                  </a:lnTo>
                  <a:lnTo>
                    <a:pt x="3152952" y="2286038"/>
                  </a:lnTo>
                  <a:lnTo>
                    <a:pt x="3155150" y="2286038"/>
                  </a:lnTo>
                  <a:lnTo>
                    <a:pt x="3160877" y="2273300"/>
                  </a:lnTo>
                  <a:lnTo>
                    <a:pt x="3166630" y="2260600"/>
                  </a:lnTo>
                  <a:close/>
                </a:path>
                <a:path w="3566159" h="4368800">
                  <a:moveTo>
                    <a:pt x="3174149" y="2235200"/>
                  </a:moveTo>
                  <a:lnTo>
                    <a:pt x="3171545" y="2235200"/>
                  </a:lnTo>
                  <a:lnTo>
                    <a:pt x="3168218" y="2247900"/>
                  </a:lnTo>
                  <a:lnTo>
                    <a:pt x="3165843" y="2247900"/>
                  </a:lnTo>
                  <a:lnTo>
                    <a:pt x="3166402" y="2260600"/>
                  </a:lnTo>
                  <a:lnTo>
                    <a:pt x="3174149" y="2235200"/>
                  </a:lnTo>
                  <a:close/>
                </a:path>
                <a:path w="3566159" h="4368800">
                  <a:moveTo>
                    <a:pt x="3179445" y="2222500"/>
                  </a:moveTo>
                  <a:lnTo>
                    <a:pt x="3174149" y="2235200"/>
                  </a:lnTo>
                  <a:lnTo>
                    <a:pt x="3175165" y="2235200"/>
                  </a:lnTo>
                  <a:lnTo>
                    <a:pt x="3179445" y="2222500"/>
                  </a:lnTo>
                  <a:close/>
                </a:path>
                <a:path w="3566159" h="4368800">
                  <a:moveTo>
                    <a:pt x="3183242" y="2209800"/>
                  </a:moveTo>
                  <a:lnTo>
                    <a:pt x="3182099" y="2209800"/>
                  </a:lnTo>
                  <a:lnTo>
                    <a:pt x="3179445" y="2222500"/>
                  </a:lnTo>
                  <a:lnTo>
                    <a:pt x="3181654" y="2222500"/>
                  </a:lnTo>
                  <a:lnTo>
                    <a:pt x="3183242" y="2209800"/>
                  </a:lnTo>
                  <a:close/>
                </a:path>
                <a:path w="3566159" h="4368800">
                  <a:moveTo>
                    <a:pt x="3185845" y="1422425"/>
                  </a:moveTo>
                  <a:lnTo>
                    <a:pt x="3185744" y="1422082"/>
                  </a:lnTo>
                  <a:lnTo>
                    <a:pt x="3185668" y="1421790"/>
                  </a:lnTo>
                  <a:lnTo>
                    <a:pt x="3185541" y="1422082"/>
                  </a:lnTo>
                  <a:lnTo>
                    <a:pt x="3185503" y="1422425"/>
                  </a:lnTo>
                  <a:lnTo>
                    <a:pt x="3185845" y="1422425"/>
                  </a:lnTo>
                  <a:close/>
                </a:path>
                <a:path w="3566159" h="4368800">
                  <a:moveTo>
                    <a:pt x="3187192" y="1409700"/>
                  </a:moveTo>
                  <a:lnTo>
                    <a:pt x="3186404" y="1415643"/>
                  </a:lnTo>
                  <a:lnTo>
                    <a:pt x="3187192" y="1421574"/>
                  </a:lnTo>
                  <a:lnTo>
                    <a:pt x="3187192" y="1409700"/>
                  </a:lnTo>
                  <a:close/>
                </a:path>
                <a:path w="3566159" h="4368800">
                  <a:moveTo>
                    <a:pt x="3197021" y="2184400"/>
                  </a:moveTo>
                  <a:lnTo>
                    <a:pt x="3191459" y="2184400"/>
                  </a:lnTo>
                  <a:lnTo>
                    <a:pt x="3184753" y="2209800"/>
                  </a:lnTo>
                  <a:lnTo>
                    <a:pt x="3189567" y="2197100"/>
                  </a:lnTo>
                  <a:lnTo>
                    <a:pt x="3191154" y="2197100"/>
                  </a:lnTo>
                  <a:lnTo>
                    <a:pt x="3197021" y="2184400"/>
                  </a:lnTo>
                  <a:close/>
                </a:path>
                <a:path w="3566159" h="4368800">
                  <a:moveTo>
                    <a:pt x="3199053" y="2171700"/>
                  </a:moveTo>
                  <a:lnTo>
                    <a:pt x="3197720" y="2171700"/>
                  </a:lnTo>
                  <a:lnTo>
                    <a:pt x="3197047" y="2183739"/>
                  </a:lnTo>
                  <a:lnTo>
                    <a:pt x="3199053" y="2171700"/>
                  </a:lnTo>
                  <a:close/>
                </a:path>
                <a:path w="3566159" h="4368800">
                  <a:moveTo>
                    <a:pt x="3220466" y="2120900"/>
                  </a:moveTo>
                  <a:lnTo>
                    <a:pt x="3216198" y="2120900"/>
                  </a:lnTo>
                  <a:lnTo>
                    <a:pt x="3213290" y="2133600"/>
                  </a:lnTo>
                  <a:lnTo>
                    <a:pt x="3209391" y="2146300"/>
                  </a:lnTo>
                  <a:lnTo>
                    <a:pt x="3203994" y="2159000"/>
                  </a:lnTo>
                  <a:lnTo>
                    <a:pt x="3210141" y="2159000"/>
                  </a:lnTo>
                  <a:lnTo>
                    <a:pt x="3215309" y="2133600"/>
                  </a:lnTo>
                  <a:lnTo>
                    <a:pt x="3218040" y="2133600"/>
                  </a:lnTo>
                  <a:lnTo>
                    <a:pt x="3220466" y="2120900"/>
                  </a:lnTo>
                  <a:close/>
                </a:path>
                <a:path w="3566159" h="4368800">
                  <a:moveTo>
                    <a:pt x="3248558" y="2036470"/>
                  </a:moveTo>
                  <a:lnTo>
                    <a:pt x="3244138" y="2044700"/>
                  </a:lnTo>
                  <a:lnTo>
                    <a:pt x="3241738" y="2057400"/>
                  </a:lnTo>
                  <a:lnTo>
                    <a:pt x="3235464" y="2070100"/>
                  </a:lnTo>
                  <a:lnTo>
                    <a:pt x="3230689" y="2082800"/>
                  </a:lnTo>
                  <a:lnTo>
                    <a:pt x="3227514" y="2095550"/>
                  </a:lnTo>
                  <a:lnTo>
                    <a:pt x="3232454" y="2095550"/>
                  </a:lnTo>
                  <a:lnTo>
                    <a:pt x="3238500" y="2070100"/>
                  </a:lnTo>
                  <a:lnTo>
                    <a:pt x="3243338" y="2057400"/>
                  </a:lnTo>
                  <a:lnTo>
                    <a:pt x="3248558" y="2036470"/>
                  </a:lnTo>
                  <a:close/>
                </a:path>
                <a:path w="3566159" h="4368800">
                  <a:moveTo>
                    <a:pt x="3250958" y="2032000"/>
                  </a:moveTo>
                  <a:lnTo>
                    <a:pt x="3249676" y="2032000"/>
                  </a:lnTo>
                  <a:lnTo>
                    <a:pt x="3248558" y="2036470"/>
                  </a:lnTo>
                  <a:lnTo>
                    <a:pt x="3250958" y="2032000"/>
                  </a:lnTo>
                  <a:close/>
                </a:path>
                <a:path w="3566159" h="4368800">
                  <a:moveTo>
                    <a:pt x="3253130" y="2019300"/>
                  </a:moveTo>
                  <a:lnTo>
                    <a:pt x="3252241" y="2019300"/>
                  </a:lnTo>
                  <a:lnTo>
                    <a:pt x="3250958" y="2032000"/>
                  </a:lnTo>
                  <a:lnTo>
                    <a:pt x="3253130" y="2019300"/>
                  </a:lnTo>
                  <a:close/>
                </a:path>
                <a:path w="3566159" h="4368800">
                  <a:moveTo>
                    <a:pt x="3256927" y="2006600"/>
                  </a:moveTo>
                  <a:lnTo>
                    <a:pt x="3256584" y="2006600"/>
                  </a:lnTo>
                  <a:lnTo>
                    <a:pt x="3253625" y="2019300"/>
                  </a:lnTo>
                  <a:lnTo>
                    <a:pt x="3256927" y="2006600"/>
                  </a:lnTo>
                  <a:close/>
                </a:path>
                <a:path w="3566159" h="4368800">
                  <a:moveTo>
                    <a:pt x="3268522" y="1143000"/>
                  </a:moveTo>
                  <a:lnTo>
                    <a:pt x="3266567" y="1143000"/>
                  </a:lnTo>
                  <a:lnTo>
                    <a:pt x="3264789" y="1155700"/>
                  </a:lnTo>
                  <a:lnTo>
                    <a:pt x="3266300" y="1167930"/>
                  </a:lnTo>
                  <a:lnTo>
                    <a:pt x="3267303" y="1155700"/>
                  </a:lnTo>
                  <a:lnTo>
                    <a:pt x="3268522" y="1143000"/>
                  </a:lnTo>
                  <a:close/>
                </a:path>
                <a:path w="3566159" h="4368800">
                  <a:moveTo>
                    <a:pt x="3277603" y="1943100"/>
                  </a:moveTo>
                  <a:lnTo>
                    <a:pt x="3275761" y="1943100"/>
                  </a:lnTo>
                  <a:lnTo>
                    <a:pt x="3271926" y="1955800"/>
                  </a:lnTo>
                  <a:lnTo>
                    <a:pt x="3269919" y="1955800"/>
                  </a:lnTo>
                  <a:lnTo>
                    <a:pt x="3271812" y="1968500"/>
                  </a:lnTo>
                  <a:lnTo>
                    <a:pt x="3266973" y="1968500"/>
                  </a:lnTo>
                  <a:lnTo>
                    <a:pt x="3261868" y="1981200"/>
                  </a:lnTo>
                  <a:lnTo>
                    <a:pt x="3263112" y="1981200"/>
                  </a:lnTo>
                  <a:lnTo>
                    <a:pt x="3261537" y="1993900"/>
                  </a:lnTo>
                  <a:lnTo>
                    <a:pt x="3259163" y="1993900"/>
                  </a:lnTo>
                  <a:lnTo>
                    <a:pt x="3258045" y="2006600"/>
                  </a:lnTo>
                  <a:lnTo>
                    <a:pt x="3259556" y="2006600"/>
                  </a:lnTo>
                  <a:lnTo>
                    <a:pt x="3265487" y="1981200"/>
                  </a:lnTo>
                  <a:lnTo>
                    <a:pt x="3273488" y="1968500"/>
                  </a:lnTo>
                  <a:lnTo>
                    <a:pt x="3277603" y="1943100"/>
                  </a:lnTo>
                  <a:close/>
                </a:path>
                <a:path w="3566159" h="4368800">
                  <a:moveTo>
                    <a:pt x="3290201" y="1905000"/>
                  </a:moveTo>
                  <a:lnTo>
                    <a:pt x="3289109" y="1905000"/>
                  </a:lnTo>
                  <a:lnTo>
                    <a:pt x="3286290" y="1917738"/>
                  </a:lnTo>
                  <a:lnTo>
                    <a:pt x="3290201" y="1905000"/>
                  </a:lnTo>
                  <a:close/>
                </a:path>
                <a:path w="3566159" h="4368800">
                  <a:moveTo>
                    <a:pt x="3304260" y="1862988"/>
                  </a:moveTo>
                  <a:lnTo>
                    <a:pt x="3299485" y="1879600"/>
                  </a:lnTo>
                  <a:lnTo>
                    <a:pt x="3295459" y="1879600"/>
                  </a:lnTo>
                  <a:lnTo>
                    <a:pt x="3293211" y="1892300"/>
                  </a:lnTo>
                  <a:lnTo>
                    <a:pt x="3290201" y="1905000"/>
                  </a:lnTo>
                  <a:lnTo>
                    <a:pt x="3293643" y="1905000"/>
                  </a:lnTo>
                  <a:lnTo>
                    <a:pt x="3298698" y="1892300"/>
                  </a:lnTo>
                  <a:lnTo>
                    <a:pt x="3300234" y="1879600"/>
                  </a:lnTo>
                  <a:lnTo>
                    <a:pt x="3301314" y="1879600"/>
                  </a:lnTo>
                  <a:lnTo>
                    <a:pt x="3304260" y="1862988"/>
                  </a:lnTo>
                  <a:close/>
                </a:path>
                <a:path w="3566159" h="4368800">
                  <a:moveTo>
                    <a:pt x="3306788" y="1854200"/>
                  </a:moveTo>
                  <a:lnTo>
                    <a:pt x="3305822" y="1854200"/>
                  </a:lnTo>
                  <a:lnTo>
                    <a:pt x="3304260" y="1862988"/>
                  </a:lnTo>
                  <a:lnTo>
                    <a:pt x="3306788" y="1854200"/>
                  </a:lnTo>
                  <a:close/>
                </a:path>
                <a:path w="3566159" h="4368800">
                  <a:moveTo>
                    <a:pt x="3309709" y="1841500"/>
                  </a:moveTo>
                  <a:lnTo>
                    <a:pt x="3306788" y="1854200"/>
                  </a:lnTo>
                  <a:lnTo>
                    <a:pt x="3309124" y="1854200"/>
                  </a:lnTo>
                  <a:lnTo>
                    <a:pt x="3309709" y="1841500"/>
                  </a:lnTo>
                  <a:close/>
                </a:path>
                <a:path w="3566159" h="4368800">
                  <a:moveTo>
                    <a:pt x="3318472" y="1828800"/>
                  </a:moveTo>
                  <a:lnTo>
                    <a:pt x="3315208" y="1828800"/>
                  </a:lnTo>
                  <a:lnTo>
                    <a:pt x="3315017" y="1828800"/>
                  </a:lnTo>
                  <a:lnTo>
                    <a:pt x="3313950" y="1841500"/>
                  </a:lnTo>
                  <a:lnTo>
                    <a:pt x="3317684" y="1841500"/>
                  </a:lnTo>
                  <a:lnTo>
                    <a:pt x="3318472" y="1828800"/>
                  </a:lnTo>
                  <a:close/>
                </a:path>
                <a:path w="3566159" h="4368800">
                  <a:moveTo>
                    <a:pt x="3333496" y="1778000"/>
                  </a:moveTo>
                  <a:lnTo>
                    <a:pt x="3329736" y="1778000"/>
                  </a:lnTo>
                  <a:lnTo>
                    <a:pt x="3326777" y="1790700"/>
                  </a:lnTo>
                  <a:lnTo>
                    <a:pt x="3323056" y="1803400"/>
                  </a:lnTo>
                  <a:lnTo>
                    <a:pt x="3325444" y="1803400"/>
                  </a:lnTo>
                  <a:lnTo>
                    <a:pt x="3316605" y="1816100"/>
                  </a:lnTo>
                  <a:lnTo>
                    <a:pt x="3315982" y="1816100"/>
                  </a:lnTo>
                  <a:lnTo>
                    <a:pt x="3315208" y="1828800"/>
                  </a:lnTo>
                  <a:lnTo>
                    <a:pt x="3322421" y="1816100"/>
                  </a:lnTo>
                  <a:lnTo>
                    <a:pt x="3323209" y="1816100"/>
                  </a:lnTo>
                  <a:lnTo>
                    <a:pt x="3325939" y="1803400"/>
                  </a:lnTo>
                  <a:lnTo>
                    <a:pt x="3330778" y="1790700"/>
                  </a:lnTo>
                  <a:lnTo>
                    <a:pt x="3333496" y="1778000"/>
                  </a:lnTo>
                  <a:close/>
                </a:path>
                <a:path w="3566159" h="4368800">
                  <a:moveTo>
                    <a:pt x="3339820" y="1752600"/>
                  </a:moveTo>
                  <a:lnTo>
                    <a:pt x="3338245" y="1752600"/>
                  </a:lnTo>
                  <a:lnTo>
                    <a:pt x="3335109" y="1765160"/>
                  </a:lnTo>
                  <a:lnTo>
                    <a:pt x="3335070" y="1778000"/>
                  </a:lnTo>
                  <a:lnTo>
                    <a:pt x="3336658" y="1778000"/>
                  </a:lnTo>
                  <a:lnTo>
                    <a:pt x="3339820" y="1752600"/>
                  </a:lnTo>
                  <a:close/>
                </a:path>
                <a:path w="3566159" h="4368800">
                  <a:moveTo>
                    <a:pt x="3346145" y="1739900"/>
                  </a:moveTo>
                  <a:lnTo>
                    <a:pt x="3344570" y="1739900"/>
                  </a:lnTo>
                  <a:lnTo>
                    <a:pt x="3342983" y="1752600"/>
                  </a:lnTo>
                  <a:lnTo>
                    <a:pt x="3346145" y="1739900"/>
                  </a:lnTo>
                  <a:close/>
                </a:path>
                <a:path w="3566159" h="4368800">
                  <a:moveTo>
                    <a:pt x="3351390" y="1727200"/>
                  </a:moveTo>
                  <a:lnTo>
                    <a:pt x="3346145" y="1739900"/>
                  </a:lnTo>
                  <a:lnTo>
                    <a:pt x="3347732" y="1739900"/>
                  </a:lnTo>
                  <a:lnTo>
                    <a:pt x="3351390" y="1727200"/>
                  </a:lnTo>
                  <a:close/>
                </a:path>
                <a:path w="3566159" h="4368800">
                  <a:moveTo>
                    <a:pt x="3359454" y="1701800"/>
                  </a:moveTo>
                  <a:lnTo>
                    <a:pt x="3357130" y="1701800"/>
                  </a:lnTo>
                  <a:lnTo>
                    <a:pt x="3354235" y="1714500"/>
                  </a:lnTo>
                  <a:lnTo>
                    <a:pt x="3349307" y="1714500"/>
                  </a:lnTo>
                  <a:lnTo>
                    <a:pt x="3349307" y="1727200"/>
                  </a:lnTo>
                  <a:lnTo>
                    <a:pt x="3351390" y="1727200"/>
                  </a:lnTo>
                  <a:lnTo>
                    <a:pt x="3356508" y="1714500"/>
                  </a:lnTo>
                  <a:lnTo>
                    <a:pt x="3359454" y="1701800"/>
                  </a:lnTo>
                  <a:close/>
                </a:path>
                <a:path w="3566159" h="4368800">
                  <a:moveTo>
                    <a:pt x="3362617" y="1684007"/>
                  </a:moveTo>
                  <a:lnTo>
                    <a:pt x="3359874" y="1689100"/>
                  </a:lnTo>
                  <a:lnTo>
                    <a:pt x="3361499" y="1689100"/>
                  </a:lnTo>
                  <a:lnTo>
                    <a:pt x="3362617" y="1684007"/>
                  </a:lnTo>
                  <a:close/>
                </a:path>
                <a:path w="3566159" h="4368800">
                  <a:moveTo>
                    <a:pt x="3366427" y="1092200"/>
                  </a:moveTo>
                  <a:lnTo>
                    <a:pt x="3362731" y="1117600"/>
                  </a:lnTo>
                  <a:lnTo>
                    <a:pt x="3359594" y="1130300"/>
                  </a:lnTo>
                  <a:lnTo>
                    <a:pt x="3364903" y="1117600"/>
                  </a:lnTo>
                  <a:lnTo>
                    <a:pt x="3365716" y="1104900"/>
                  </a:lnTo>
                  <a:lnTo>
                    <a:pt x="3366427" y="1092200"/>
                  </a:lnTo>
                  <a:close/>
                </a:path>
                <a:path w="3566159" h="4368800">
                  <a:moveTo>
                    <a:pt x="3369868" y="1651000"/>
                  </a:moveTo>
                  <a:lnTo>
                    <a:pt x="3362617" y="1684007"/>
                  </a:lnTo>
                  <a:lnTo>
                    <a:pt x="3366706" y="1676400"/>
                  </a:lnTo>
                  <a:lnTo>
                    <a:pt x="3369868" y="1676400"/>
                  </a:lnTo>
                  <a:lnTo>
                    <a:pt x="3369868" y="1651000"/>
                  </a:lnTo>
                  <a:close/>
                </a:path>
                <a:path w="3566159" h="4368800">
                  <a:moveTo>
                    <a:pt x="3374631" y="1642249"/>
                  </a:moveTo>
                  <a:lnTo>
                    <a:pt x="3372002" y="1651000"/>
                  </a:lnTo>
                  <a:lnTo>
                    <a:pt x="3373031" y="1651000"/>
                  </a:lnTo>
                  <a:lnTo>
                    <a:pt x="3374631" y="1642249"/>
                  </a:lnTo>
                  <a:close/>
                </a:path>
                <a:path w="3566159" h="4368800">
                  <a:moveTo>
                    <a:pt x="3375876" y="1636280"/>
                  </a:moveTo>
                  <a:lnTo>
                    <a:pt x="3375355" y="1638325"/>
                  </a:lnTo>
                  <a:lnTo>
                    <a:pt x="3374631" y="1642249"/>
                  </a:lnTo>
                  <a:lnTo>
                    <a:pt x="3375825" y="1638325"/>
                  </a:lnTo>
                  <a:lnTo>
                    <a:pt x="3375876" y="1636280"/>
                  </a:lnTo>
                  <a:close/>
                </a:path>
                <a:path w="3566159" h="4368800">
                  <a:moveTo>
                    <a:pt x="3388436" y="1587500"/>
                  </a:moveTo>
                  <a:lnTo>
                    <a:pt x="3387267" y="1587500"/>
                  </a:lnTo>
                  <a:lnTo>
                    <a:pt x="3384105" y="1600200"/>
                  </a:lnTo>
                  <a:lnTo>
                    <a:pt x="3382530" y="1600200"/>
                  </a:lnTo>
                  <a:lnTo>
                    <a:pt x="3378136" y="1625600"/>
                  </a:lnTo>
                  <a:lnTo>
                    <a:pt x="3376142" y="1625600"/>
                  </a:lnTo>
                  <a:lnTo>
                    <a:pt x="3375876" y="1636280"/>
                  </a:lnTo>
                  <a:lnTo>
                    <a:pt x="3388436" y="1587500"/>
                  </a:lnTo>
                  <a:close/>
                </a:path>
                <a:path w="3566159" h="4368800">
                  <a:moveTo>
                    <a:pt x="3393922" y="1562100"/>
                  </a:moveTo>
                  <a:lnTo>
                    <a:pt x="3392982" y="1562100"/>
                  </a:lnTo>
                  <a:lnTo>
                    <a:pt x="3388855" y="1587500"/>
                  </a:lnTo>
                  <a:lnTo>
                    <a:pt x="3389312" y="1587500"/>
                  </a:lnTo>
                  <a:lnTo>
                    <a:pt x="3393922" y="1562100"/>
                  </a:lnTo>
                  <a:close/>
                </a:path>
                <a:path w="3566159" h="4368800">
                  <a:moveTo>
                    <a:pt x="3405454" y="1524000"/>
                  </a:moveTo>
                  <a:lnTo>
                    <a:pt x="3400717" y="1524000"/>
                  </a:lnTo>
                  <a:lnTo>
                    <a:pt x="3399129" y="1536700"/>
                  </a:lnTo>
                  <a:lnTo>
                    <a:pt x="3399129" y="1549400"/>
                  </a:lnTo>
                  <a:lnTo>
                    <a:pt x="3397135" y="1549400"/>
                  </a:lnTo>
                  <a:lnTo>
                    <a:pt x="3395370" y="1561680"/>
                  </a:lnTo>
                  <a:lnTo>
                    <a:pt x="3400044" y="1549400"/>
                  </a:lnTo>
                  <a:lnTo>
                    <a:pt x="3400437" y="1549400"/>
                  </a:lnTo>
                  <a:lnTo>
                    <a:pt x="3403879" y="1536700"/>
                  </a:lnTo>
                  <a:lnTo>
                    <a:pt x="3405454" y="1524000"/>
                  </a:lnTo>
                  <a:close/>
                </a:path>
                <a:path w="3566159" h="4368800">
                  <a:moveTo>
                    <a:pt x="3408616" y="1511300"/>
                  </a:moveTo>
                  <a:lnTo>
                    <a:pt x="3406254" y="1511300"/>
                  </a:lnTo>
                  <a:lnTo>
                    <a:pt x="3405860" y="1524000"/>
                  </a:lnTo>
                  <a:lnTo>
                    <a:pt x="3408616" y="1511300"/>
                  </a:lnTo>
                  <a:close/>
                </a:path>
                <a:path w="3566159" h="4368800">
                  <a:moveTo>
                    <a:pt x="3412756" y="1485900"/>
                  </a:moveTo>
                  <a:lnTo>
                    <a:pt x="3410204" y="1485900"/>
                  </a:lnTo>
                  <a:lnTo>
                    <a:pt x="3408616" y="1498600"/>
                  </a:lnTo>
                  <a:lnTo>
                    <a:pt x="3406254" y="1498600"/>
                  </a:lnTo>
                  <a:lnTo>
                    <a:pt x="3408616" y="1511300"/>
                  </a:lnTo>
                  <a:lnTo>
                    <a:pt x="3409416" y="1511300"/>
                  </a:lnTo>
                  <a:lnTo>
                    <a:pt x="3409416" y="1498600"/>
                  </a:lnTo>
                  <a:lnTo>
                    <a:pt x="3411055" y="1498600"/>
                  </a:lnTo>
                  <a:lnTo>
                    <a:pt x="3412756" y="1485900"/>
                  </a:lnTo>
                  <a:close/>
                </a:path>
                <a:path w="3566159" h="4368800">
                  <a:moveTo>
                    <a:pt x="3415296" y="1480756"/>
                  </a:moveTo>
                  <a:lnTo>
                    <a:pt x="3413366" y="1485900"/>
                  </a:lnTo>
                  <a:lnTo>
                    <a:pt x="3414458" y="1485900"/>
                  </a:lnTo>
                  <a:lnTo>
                    <a:pt x="3415296" y="1480756"/>
                  </a:lnTo>
                  <a:close/>
                </a:path>
                <a:path w="3566159" h="4368800">
                  <a:moveTo>
                    <a:pt x="3416516" y="1473200"/>
                  </a:moveTo>
                  <a:lnTo>
                    <a:pt x="3415754" y="1468716"/>
                  </a:lnTo>
                  <a:lnTo>
                    <a:pt x="3414153" y="1473200"/>
                  </a:lnTo>
                  <a:lnTo>
                    <a:pt x="3416516" y="1473200"/>
                  </a:lnTo>
                  <a:close/>
                </a:path>
                <a:path w="3566159" h="4368800">
                  <a:moveTo>
                    <a:pt x="3418116" y="1473200"/>
                  </a:moveTo>
                  <a:lnTo>
                    <a:pt x="3416516" y="1473200"/>
                  </a:lnTo>
                  <a:lnTo>
                    <a:pt x="3415296" y="1480756"/>
                  </a:lnTo>
                  <a:lnTo>
                    <a:pt x="3418116" y="1473200"/>
                  </a:lnTo>
                  <a:close/>
                </a:path>
                <a:path w="3566159" h="4368800">
                  <a:moveTo>
                    <a:pt x="3472675" y="1117600"/>
                  </a:moveTo>
                  <a:lnTo>
                    <a:pt x="3471214" y="1117600"/>
                  </a:lnTo>
                  <a:lnTo>
                    <a:pt x="3470300" y="1117600"/>
                  </a:lnTo>
                  <a:lnTo>
                    <a:pt x="3470300" y="1122362"/>
                  </a:lnTo>
                  <a:lnTo>
                    <a:pt x="3472675" y="1117600"/>
                  </a:lnTo>
                  <a:close/>
                </a:path>
                <a:path w="3566159" h="4368800">
                  <a:moveTo>
                    <a:pt x="3485718" y="770890"/>
                  </a:moveTo>
                  <a:lnTo>
                    <a:pt x="3482949" y="762012"/>
                  </a:lnTo>
                  <a:lnTo>
                    <a:pt x="3483927" y="749604"/>
                  </a:lnTo>
                  <a:lnTo>
                    <a:pt x="3483953" y="749300"/>
                  </a:lnTo>
                  <a:lnTo>
                    <a:pt x="3484245" y="736600"/>
                  </a:lnTo>
                  <a:lnTo>
                    <a:pt x="3477425" y="736600"/>
                  </a:lnTo>
                  <a:lnTo>
                    <a:pt x="3478517" y="749300"/>
                  </a:lnTo>
                  <a:lnTo>
                    <a:pt x="3478644" y="774700"/>
                  </a:lnTo>
                  <a:lnTo>
                    <a:pt x="3485654" y="774700"/>
                  </a:lnTo>
                  <a:lnTo>
                    <a:pt x="3485718" y="770890"/>
                  </a:lnTo>
                  <a:close/>
                </a:path>
                <a:path w="3566159" h="4368800">
                  <a:moveTo>
                    <a:pt x="3499662" y="965200"/>
                  </a:moveTo>
                  <a:lnTo>
                    <a:pt x="3499561" y="952500"/>
                  </a:lnTo>
                  <a:lnTo>
                    <a:pt x="3499447" y="939800"/>
                  </a:lnTo>
                  <a:lnTo>
                    <a:pt x="3494024" y="939800"/>
                  </a:lnTo>
                  <a:lnTo>
                    <a:pt x="3490125" y="927239"/>
                  </a:lnTo>
                  <a:lnTo>
                    <a:pt x="3485019" y="939800"/>
                  </a:lnTo>
                  <a:lnTo>
                    <a:pt x="3484257" y="965200"/>
                  </a:lnTo>
                  <a:lnTo>
                    <a:pt x="3483457" y="965200"/>
                  </a:lnTo>
                  <a:lnTo>
                    <a:pt x="3475050" y="977900"/>
                  </a:lnTo>
                  <a:lnTo>
                    <a:pt x="3478301" y="990600"/>
                  </a:lnTo>
                  <a:lnTo>
                    <a:pt x="3476726" y="1003300"/>
                  </a:lnTo>
                  <a:lnTo>
                    <a:pt x="3467138" y="1041400"/>
                  </a:lnTo>
                  <a:lnTo>
                    <a:pt x="3468179" y="1041400"/>
                  </a:lnTo>
                  <a:lnTo>
                    <a:pt x="3465753" y="1054100"/>
                  </a:lnTo>
                  <a:lnTo>
                    <a:pt x="3464077" y="1065491"/>
                  </a:lnTo>
                  <a:lnTo>
                    <a:pt x="3463963" y="1066241"/>
                  </a:lnTo>
                  <a:lnTo>
                    <a:pt x="3463874" y="1066800"/>
                  </a:lnTo>
                  <a:lnTo>
                    <a:pt x="3462401" y="1066800"/>
                  </a:lnTo>
                  <a:lnTo>
                    <a:pt x="3465563" y="1079500"/>
                  </a:lnTo>
                  <a:lnTo>
                    <a:pt x="3460026" y="1079500"/>
                  </a:lnTo>
                  <a:lnTo>
                    <a:pt x="3461626" y="1092200"/>
                  </a:lnTo>
                  <a:lnTo>
                    <a:pt x="3467951" y="1092200"/>
                  </a:lnTo>
                  <a:lnTo>
                    <a:pt x="3469513" y="1104900"/>
                  </a:lnTo>
                  <a:lnTo>
                    <a:pt x="3466350" y="1104900"/>
                  </a:lnTo>
                  <a:lnTo>
                    <a:pt x="3471214" y="1117600"/>
                  </a:lnTo>
                  <a:lnTo>
                    <a:pt x="3474262" y="1104900"/>
                  </a:lnTo>
                  <a:lnTo>
                    <a:pt x="3475050" y="1104900"/>
                  </a:lnTo>
                  <a:lnTo>
                    <a:pt x="3479393" y="1066800"/>
                  </a:lnTo>
                  <a:lnTo>
                    <a:pt x="3481844" y="1066800"/>
                  </a:lnTo>
                  <a:lnTo>
                    <a:pt x="3483749" y="1041400"/>
                  </a:lnTo>
                  <a:lnTo>
                    <a:pt x="3484537" y="1041400"/>
                  </a:lnTo>
                  <a:lnTo>
                    <a:pt x="3486124" y="1028700"/>
                  </a:lnTo>
                  <a:lnTo>
                    <a:pt x="3484537" y="1016000"/>
                  </a:lnTo>
                  <a:lnTo>
                    <a:pt x="3493236" y="1003300"/>
                  </a:lnTo>
                  <a:lnTo>
                    <a:pt x="3495611" y="1003300"/>
                  </a:lnTo>
                  <a:lnTo>
                    <a:pt x="3495611" y="990600"/>
                  </a:lnTo>
                  <a:lnTo>
                    <a:pt x="3491661" y="990600"/>
                  </a:lnTo>
                  <a:lnTo>
                    <a:pt x="3496399" y="977900"/>
                  </a:lnTo>
                  <a:lnTo>
                    <a:pt x="3497986" y="977900"/>
                  </a:lnTo>
                  <a:lnTo>
                    <a:pt x="3499662" y="965200"/>
                  </a:lnTo>
                  <a:close/>
                </a:path>
                <a:path w="3566159" h="4368800">
                  <a:moveTo>
                    <a:pt x="3565995" y="520700"/>
                  </a:moveTo>
                  <a:lnTo>
                    <a:pt x="3561245" y="508000"/>
                  </a:lnTo>
                  <a:lnTo>
                    <a:pt x="3562464" y="495300"/>
                  </a:lnTo>
                  <a:lnTo>
                    <a:pt x="3564407" y="495300"/>
                  </a:lnTo>
                  <a:lnTo>
                    <a:pt x="3564585" y="482600"/>
                  </a:lnTo>
                  <a:lnTo>
                    <a:pt x="3557295" y="482600"/>
                  </a:lnTo>
                  <a:lnTo>
                    <a:pt x="3557295" y="495300"/>
                  </a:lnTo>
                  <a:lnTo>
                    <a:pt x="3556508" y="495300"/>
                  </a:lnTo>
                  <a:lnTo>
                    <a:pt x="3556508" y="508000"/>
                  </a:lnTo>
                  <a:lnTo>
                    <a:pt x="3553345" y="508000"/>
                  </a:lnTo>
                  <a:lnTo>
                    <a:pt x="3552545" y="558800"/>
                  </a:lnTo>
                  <a:lnTo>
                    <a:pt x="3549383" y="558800"/>
                  </a:lnTo>
                  <a:lnTo>
                    <a:pt x="3552545" y="571500"/>
                  </a:lnTo>
                  <a:lnTo>
                    <a:pt x="3552545" y="584200"/>
                  </a:lnTo>
                  <a:lnTo>
                    <a:pt x="3545319" y="609600"/>
                  </a:lnTo>
                  <a:lnTo>
                    <a:pt x="3543058" y="622300"/>
                  </a:lnTo>
                  <a:lnTo>
                    <a:pt x="3546221" y="635000"/>
                  </a:lnTo>
                  <a:lnTo>
                    <a:pt x="3545433" y="647700"/>
                  </a:lnTo>
                  <a:lnTo>
                    <a:pt x="3543846" y="660400"/>
                  </a:lnTo>
                  <a:lnTo>
                    <a:pt x="3542271" y="660400"/>
                  </a:lnTo>
                  <a:lnTo>
                    <a:pt x="3541484" y="673100"/>
                  </a:lnTo>
                  <a:lnTo>
                    <a:pt x="3537521" y="685800"/>
                  </a:lnTo>
                  <a:lnTo>
                    <a:pt x="3539109" y="685800"/>
                  </a:lnTo>
                  <a:lnTo>
                    <a:pt x="3536734" y="698500"/>
                  </a:lnTo>
                  <a:lnTo>
                    <a:pt x="3536734" y="711200"/>
                  </a:lnTo>
                  <a:lnTo>
                    <a:pt x="3539109" y="711200"/>
                  </a:lnTo>
                  <a:lnTo>
                    <a:pt x="3538245" y="723900"/>
                  </a:lnTo>
                  <a:lnTo>
                    <a:pt x="3534435" y="736600"/>
                  </a:lnTo>
                  <a:lnTo>
                    <a:pt x="3533571" y="736600"/>
                  </a:lnTo>
                  <a:lnTo>
                    <a:pt x="3533571" y="749300"/>
                  </a:lnTo>
                  <a:lnTo>
                    <a:pt x="3536734" y="749300"/>
                  </a:lnTo>
                  <a:lnTo>
                    <a:pt x="3536734" y="762012"/>
                  </a:lnTo>
                  <a:lnTo>
                    <a:pt x="3533546" y="762012"/>
                  </a:lnTo>
                  <a:lnTo>
                    <a:pt x="3533571" y="787400"/>
                  </a:lnTo>
                  <a:lnTo>
                    <a:pt x="3532479" y="787400"/>
                  </a:lnTo>
                  <a:lnTo>
                    <a:pt x="3529126" y="800100"/>
                  </a:lnTo>
                  <a:lnTo>
                    <a:pt x="3528034" y="812800"/>
                  </a:lnTo>
                  <a:lnTo>
                    <a:pt x="3527196" y="812800"/>
                  </a:lnTo>
                  <a:lnTo>
                    <a:pt x="3526917" y="825500"/>
                  </a:lnTo>
                  <a:lnTo>
                    <a:pt x="3526231" y="838200"/>
                  </a:lnTo>
                  <a:lnTo>
                    <a:pt x="3525812" y="850900"/>
                  </a:lnTo>
                  <a:lnTo>
                    <a:pt x="3522497" y="863600"/>
                  </a:lnTo>
                  <a:lnTo>
                    <a:pt x="3521684" y="876300"/>
                  </a:lnTo>
                  <a:lnTo>
                    <a:pt x="3520122" y="876300"/>
                  </a:lnTo>
                  <a:lnTo>
                    <a:pt x="3521710" y="889000"/>
                  </a:lnTo>
                  <a:lnTo>
                    <a:pt x="3513010" y="901700"/>
                  </a:lnTo>
                  <a:lnTo>
                    <a:pt x="3513010" y="914400"/>
                  </a:lnTo>
                  <a:lnTo>
                    <a:pt x="3512223" y="914400"/>
                  </a:lnTo>
                  <a:lnTo>
                    <a:pt x="3512223" y="939800"/>
                  </a:lnTo>
                  <a:lnTo>
                    <a:pt x="3507587" y="939800"/>
                  </a:lnTo>
                  <a:lnTo>
                    <a:pt x="3503993" y="965200"/>
                  </a:lnTo>
                  <a:lnTo>
                    <a:pt x="3498126" y="1003300"/>
                  </a:lnTo>
                  <a:lnTo>
                    <a:pt x="3494824" y="1028700"/>
                  </a:lnTo>
                  <a:lnTo>
                    <a:pt x="3489350" y="1065491"/>
                  </a:lnTo>
                  <a:lnTo>
                    <a:pt x="3489236" y="1066241"/>
                  </a:lnTo>
                  <a:lnTo>
                    <a:pt x="3489160" y="1066800"/>
                  </a:lnTo>
                  <a:lnTo>
                    <a:pt x="3486251" y="1079500"/>
                  </a:lnTo>
                  <a:lnTo>
                    <a:pt x="3483749" y="1104900"/>
                  </a:lnTo>
                  <a:lnTo>
                    <a:pt x="3477120" y="1130300"/>
                  </a:lnTo>
                  <a:lnTo>
                    <a:pt x="3472738" y="1155700"/>
                  </a:lnTo>
                  <a:lnTo>
                    <a:pt x="3469157" y="1167930"/>
                  </a:lnTo>
                  <a:lnTo>
                    <a:pt x="3469106" y="1168082"/>
                  </a:lnTo>
                  <a:lnTo>
                    <a:pt x="3469005" y="1168425"/>
                  </a:lnTo>
                  <a:lnTo>
                    <a:pt x="3466490" y="1168425"/>
                  </a:lnTo>
                  <a:lnTo>
                    <a:pt x="3469119" y="1181100"/>
                  </a:lnTo>
                  <a:lnTo>
                    <a:pt x="3469513" y="1193800"/>
                  </a:lnTo>
                  <a:lnTo>
                    <a:pt x="3468128" y="1193800"/>
                  </a:lnTo>
                  <a:lnTo>
                    <a:pt x="3465563" y="1206500"/>
                  </a:lnTo>
                  <a:lnTo>
                    <a:pt x="3463429" y="1206500"/>
                  </a:lnTo>
                  <a:lnTo>
                    <a:pt x="3459772" y="1231900"/>
                  </a:lnTo>
                  <a:lnTo>
                    <a:pt x="3455276" y="1244600"/>
                  </a:lnTo>
                  <a:lnTo>
                    <a:pt x="3455720" y="1257300"/>
                  </a:lnTo>
                  <a:lnTo>
                    <a:pt x="3453701" y="1257300"/>
                  </a:lnTo>
                  <a:lnTo>
                    <a:pt x="3452926" y="1268298"/>
                  </a:lnTo>
                  <a:lnTo>
                    <a:pt x="3452799" y="1270012"/>
                  </a:lnTo>
                  <a:lnTo>
                    <a:pt x="3451720" y="1270012"/>
                  </a:lnTo>
                  <a:lnTo>
                    <a:pt x="3448685" y="1282700"/>
                  </a:lnTo>
                  <a:lnTo>
                    <a:pt x="3442563" y="1282700"/>
                  </a:lnTo>
                  <a:lnTo>
                    <a:pt x="3451326" y="1244600"/>
                  </a:lnTo>
                  <a:lnTo>
                    <a:pt x="3453104" y="1231900"/>
                  </a:lnTo>
                  <a:lnTo>
                    <a:pt x="3454222" y="1206500"/>
                  </a:lnTo>
                  <a:lnTo>
                    <a:pt x="3456863" y="1206500"/>
                  </a:lnTo>
                  <a:lnTo>
                    <a:pt x="3460026" y="1193800"/>
                  </a:lnTo>
                  <a:lnTo>
                    <a:pt x="3460813" y="1181100"/>
                  </a:lnTo>
                  <a:lnTo>
                    <a:pt x="3463188" y="1181100"/>
                  </a:lnTo>
                  <a:lnTo>
                    <a:pt x="3464687" y="1168425"/>
                  </a:lnTo>
                  <a:lnTo>
                    <a:pt x="3465157" y="1168425"/>
                  </a:lnTo>
                  <a:lnTo>
                    <a:pt x="3465880" y="1143000"/>
                  </a:lnTo>
                  <a:lnTo>
                    <a:pt x="3466350" y="1143000"/>
                  </a:lnTo>
                  <a:lnTo>
                    <a:pt x="3471888" y="1130300"/>
                  </a:lnTo>
                  <a:lnTo>
                    <a:pt x="3470300" y="1130300"/>
                  </a:lnTo>
                  <a:lnTo>
                    <a:pt x="3470300" y="1122362"/>
                  </a:lnTo>
                  <a:lnTo>
                    <a:pt x="3466350" y="1130300"/>
                  </a:lnTo>
                  <a:lnTo>
                    <a:pt x="3454628" y="1143000"/>
                  </a:lnTo>
                  <a:lnTo>
                    <a:pt x="3445992" y="1193800"/>
                  </a:lnTo>
                  <a:lnTo>
                    <a:pt x="3434715" y="1206500"/>
                  </a:lnTo>
                  <a:lnTo>
                    <a:pt x="3438677" y="1219200"/>
                  </a:lnTo>
                  <a:lnTo>
                    <a:pt x="3438677" y="1231900"/>
                  </a:lnTo>
                  <a:lnTo>
                    <a:pt x="3433927" y="1244600"/>
                  </a:lnTo>
                  <a:lnTo>
                    <a:pt x="3432251" y="1257300"/>
                  </a:lnTo>
                  <a:lnTo>
                    <a:pt x="3439464" y="1244600"/>
                  </a:lnTo>
                  <a:lnTo>
                    <a:pt x="3441839" y="1244600"/>
                  </a:lnTo>
                  <a:lnTo>
                    <a:pt x="3443719" y="1257300"/>
                  </a:lnTo>
                  <a:lnTo>
                    <a:pt x="3442627" y="1257300"/>
                  </a:lnTo>
                  <a:lnTo>
                    <a:pt x="3435908" y="1270012"/>
                  </a:lnTo>
                  <a:lnTo>
                    <a:pt x="3432746" y="1294638"/>
                  </a:lnTo>
                  <a:lnTo>
                    <a:pt x="3432657" y="1295400"/>
                  </a:lnTo>
                  <a:lnTo>
                    <a:pt x="3428390" y="1320800"/>
                  </a:lnTo>
                  <a:lnTo>
                    <a:pt x="3417951" y="1333703"/>
                  </a:lnTo>
                  <a:lnTo>
                    <a:pt x="3418141" y="1333703"/>
                  </a:lnTo>
                  <a:lnTo>
                    <a:pt x="3419868" y="1346200"/>
                  </a:lnTo>
                  <a:lnTo>
                    <a:pt x="3418116" y="1358900"/>
                  </a:lnTo>
                  <a:lnTo>
                    <a:pt x="3413366" y="1358900"/>
                  </a:lnTo>
                  <a:lnTo>
                    <a:pt x="3413366" y="1397000"/>
                  </a:lnTo>
                  <a:lnTo>
                    <a:pt x="3411385" y="1409700"/>
                  </a:lnTo>
                  <a:lnTo>
                    <a:pt x="3405149" y="1422425"/>
                  </a:lnTo>
                  <a:lnTo>
                    <a:pt x="3403193" y="1422425"/>
                  </a:lnTo>
                  <a:lnTo>
                    <a:pt x="3400704" y="1435100"/>
                  </a:lnTo>
                  <a:lnTo>
                    <a:pt x="3399929" y="1447800"/>
                  </a:lnTo>
                  <a:lnTo>
                    <a:pt x="3395751" y="1447800"/>
                  </a:lnTo>
                  <a:lnTo>
                    <a:pt x="3393884" y="1460525"/>
                  </a:lnTo>
                  <a:lnTo>
                    <a:pt x="3390074" y="1460525"/>
                  </a:lnTo>
                  <a:lnTo>
                    <a:pt x="3386480" y="1473200"/>
                  </a:lnTo>
                  <a:lnTo>
                    <a:pt x="3384893" y="1473200"/>
                  </a:lnTo>
                  <a:lnTo>
                    <a:pt x="3384893" y="1485900"/>
                  </a:lnTo>
                  <a:lnTo>
                    <a:pt x="3382530" y="1498600"/>
                  </a:lnTo>
                  <a:lnTo>
                    <a:pt x="3377781" y="1498600"/>
                  </a:lnTo>
                  <a:lnTo>
                    <a:pt x="3376193" y="1511300"/>
                  </a:lnTo>
                  <a:lnTo>
                    <a:pt x="3380943" y="1511300"/>
                  </a:lnTo>
                  <a:lnTo>
                    <a:pt x="3379368" y="1524000"/>
                  </a:lnTo>
                  <a:lnTo>
                    <a:pt x="3373031" y="1524000"/>
                  </a:lnTo>
                  <a:lnTo>
                    <a:pt x="3373031" y="1536700"/>
                  </a:lnTo>
                  <a:lnTo>
                    <a:pt x="3382289" y="1549400"/>
                  </a:lnTo>
                  <a:lnTo>
                    <a:pt x="3376993" y="1549400"/>
                  </a:lnTo>
                  <a:lnTo>
                    <a:pt x="3374618" y="1561680"/>
                  </a:lnTo>
                  <a:lnTo>
                    <a:pt x="3374529" y="1562100"/>
                  </a:lnTo>
                  <a:lnTo>
                    <a:pt x="3373031" y="1562100"/>
                  </a:lnTo>
                  <a:lnTo>
                    <a:pt x="3365601" y="1574812"/>
                  </a:lnTo>
                  <a:lnTo>
                    <a:pt x="3371215" y="1574812"/>
                  </a:lnTo>
                  <a:lnTo>
                    <a:pt x="3366020" y="1587500"/>
                  </a:lnTo>
                  <a:lnTo>
                    <a:pt x="3358997" y="1587500"/>
                  </a:lnTo>
                  <a:lnTo>
                    <a:pt x="3358007" y="1600200"/>
                  </a:lnTo>
                  <a:lnTo>
                    <a:pt x="3358007" y="1612900"/>
                  </a:lnTo>
                  <a:lnTo>
                    <a:pt x="3356432" y="1612900"/>
                  </a:lnTo>
                  <a:lnTo>
                    <a:pt x="3353739" y="1625600"/>
                  </a:lnTo>
                  <a:lnTo>
                    <a:pt x="3344278" y="1625600"/>
                  </a:lnTo>
                  <a:lnTo>
                    <a:pt x="3343745" y="1636280"/>
                  </a:lnTo>
                  <a:lnTo>
                    <a:pt x="3343643" y="1638325"/>
                  </a:lnTo>
                  <a:lnTo>
                    <a:pt x="3344570" y="1651000"/>
                  </a:lnTo>
                  <a:lnTo>
                    <a:pt x="3346094" y="1651000"/>
                  </a:lnTo>
                  <a:lnTo>
                    <a:pt x="3341560" y="1663700"/>
                  </a:lnTo>
                  <a:lnTo>
                    <a:pt x="3328238" y="1689100"/>
                  </a:lnTo>
                  <a:lnTo>
                    <a:pt x="3325545" y="1689100"/>
                  </a:lnTo>
                  <a:lnTo>
                    <a:pt x="3325545" y="1714500"/>
                  </a:lnTo>
                  <a:lnTo>
                    <a:pt x="3320046" y="1714500"/>
                  </a:lnTo>
                  <a:lnTo>
                    <a:pt x="3320046" y="1739900"/>
                  </a:lnTo>
                  <a:lnTo>
                    <a:pt x="3318472" y="1739900"/>
                  </a:lnTo>
                  <a:lnTo>
                    <a:pt x="3311347" y="1752600"/>
                  </a:lnTo>
                  <a:lnTo>
                    <a:pt x="3308146" y="1765160"/>
                  </a:lnTo>
                  <a:lnTo>
                    <a:pt x="3308121" y="1765300"/>
                  </a:lnTo>
                  <a:lnTo>
                    <a:pt x="3307207" y="1778000"/>
                  </a:lnTo>
                  <a:lnTo>
                    <a:pt x="3303460" y="1802955"/>
                  </a:lnTo>
                  <a:lnTo>
                    <a:pt x="3303549" y="1803400"/>
                  </a:lnTo>
                  <a:lnTo>
                    <a:pt x="3303384" y="1803400"/>
                  </a:lnTo>
                  <a:lnTo>
                    <a:pt x="3303460" y="1802955"/>
                  </a:lnTo>
                  <a:lnTo>
                    <a:pt x="3301073" y="1790700"/>
                  </a:lnTo>
                  <a:lnTo>
                    <a:pt x="3301073" y="1816100"/>
                  </a:lnTo>
                  <a:lnTo>
                    <a:pt x="3297123" y="1828800"/>
                  </a:lnTo>
                  <a:lnTo>
                    <a:pt x="3293961" y="1828800"/>
                  </a:lnTo>
                  <a:lnTo>
                    <a:pt x="3292538" y="1816100"/>
                  </a:lnTo>
                  <a:lnTo>
                    <a:pt x="3301073" y="1816100"/>
                  </a:lnTo>
                  <a:lnTo>
                    <a:pt x="3301073" y="1790700"/>
                  </a:lnTo>
                  <a:lnTo>
                    <a:pt x="3294634" y="1790700"/>
                  </a:lnTo>
                  <a:lnTo>
                    <a:pt x="3294748" y="1803400"/>
                  </a:lnTo>
                  <a:lnTo>
                    <a:pt x="3291560" y="1816100"/>
                  </a:lnTo>
                  <a:lnTo>
                    <a:pt x="3288258" y="1816100"/>
                  </a:lnTo>
                  <a:lnTo>
                    <a:pt x="3284855" y="1828800"/>
                  </a:lnTo>
                  <a:lnTo>
                    <a:pt x="3284296" y="1828800"/>
                  </a:lnTo>
                  <a:lnTo>
                    <a:pt x="3282886" y="1841500"/>
                  </a:lnTo>
                  <a:lnTo>
                    <a:pt x="3278022" y="1841500"/>
                  </a:lnTo>
                  <a:lnTo>
                    <a:pt x="3275088" y="1862988"/>
                  </a:lnTo>
                  <a:lnTo>
                    <a:pt x="3274542" y="1867065"/>
                  </a:lnTo>
                  <a:lnTo>
                    <a:pt x="3273983" y="1879600"/>
                  </a:lnTo>
                  <a:lnTo>
                    <a:pt x="3273247" y="1879600"/>
                  </a:lnTo>
                  <a:lnTo>
                    <a:pt x="3271024" y="1892300"/>
                  </a:lnTo>
                  <a:lnTo>
                    <a:pt x="3267951" y="1879600"/>
                  </a:lnTo>
                  <a:lnTo>
                    <a:pt x="3265817" y="1879600"/>
                  </a:lnTo>
                  <a:lnTo>
                    <a:pt x="3263900" y="1892300"/>
                  </a:lnTo>
                  <a:lnTo>
                    <a:pt x="3260737" y="1905000"/>
                  </a:lnTo>
                  <a:lnTo>
                    <a:pt x="3250654" y="1930400"/>
                  </a:lnTo>
                  <a:lnTo>
                    <a:pt x="3248063" y="1943100"/>
                  </a:lnTo>
                  <a:lnTo>
                    <a:pt x="3251250" y="1955800"/>
                  </a:lnTo>
                  <a:lnTo>
                    <a:pt x="3244138" y="1968500"/>
                  </a:lnTo>
                  <a:lnTo>
                    <a:pt x="3242551" y="1968500"/>
                  </a:lnTo>
                  <a:lnTo>
                    <a:pt x="3237801" y="1981200"/>
                  </a:lnTo>
                  <a:lnTo>
                    <a:pt x="3240176" y="1993900"/>
                  </a:lnTo>
                  <a:lnTo>
                    <a:pt x="3234880" y="1993900"/>
                  </a:lnTo>
                  <a:lnTo>
                    <a:pt x="3226054" y="2006600"/>
                  </a:lnTo>
                  <a:lnTo>
                    <a:pt x="3218827" y="2032000"/>
                  </a:lnTo>
                  <a:lnTo>
                    <a:pt x="3214878" y="2044700"/>
                  </a:lnTo>
                  <a:lnTo>
                    <a:pt x="3213290" y="2044700"/>
                  </a:lnTo>
                  <a:lnTo>
                    <a:pt x="3209340" y="2070100"/>
                  </a:lnTo>
                  <a:lnTo>
                    <a:pt x="3211804" y="2070100"/>
                  </a:lnTo>
                  <a:lnTo>
                    <a:pt x="3208363" y="2082800"/>
                  </a:lnTo>
                  <a:lnTo>
                    <a:pt x="3203803" y="2082800"/>
                  </a:lnTo>
                  <a:lnTo>
                    <a:pt x="3204400" y="2093709"/>
                  </a:lnTo>
                  <a:lnTo>
                    <a:pt x="3204514" y="2096236"/>
                  </a:lnTo>
                  <a:lnTo>
                    <a:pt x="3204807" y="2108200"/>
                  </a:lnTo>
                  <a:lnTo>
                    <a:pt x="3194316" y="2108200"/>
                  </a:lnTo>
                  <a:lnTo>
                    <a:pt x="3191891" y="2101799"/>
                  </a:lnTo>
                  <a:lnTo>
                    <a:pt x="3191891" y="2120900"/>
                  </a:lnTo>
                  <a:lnTo>
                    <a:pt x="3186607" y="2133600"/>
                  </a:lnTo>
                  <a:lnTo>
                    <a:pt x="3178568" y="2159000"/>
                  </a:lnTo>
                  <a:lnTo>
                    <a:pt x="3172168" y="2171700"/>
                  </a:lnTo>
                  <a:lnTo>
                    <a:pt x="3166630" y="2171700"/>
                  </a:lnTo>
                  <a:lnTo>
                    <a:pt x="3167113" y="2183739"/>
                  </a:lnTo>
                  <a:lnTo>
                    <a:pt x="3167151" y="2184400"/>
                  </a:lnTo>
                  <a:lnTo>
                    <a:pt x="3167735" y="2184400"/>
                  </a:lnTo>
                  <a:lnTo>
                    <a:pt x="3165843" y="2197100"/>
                  </a:lnTo>
                  <a:lnTo>
                    <a:pt x="3159074" y="2184400"/>
                  </a:lnTo>
                  <a:lnTo>
                    <a:pt x="3158248" y="2184400"/>
                  </a:lnTo>
                  <a:lnTo>
                    <a:pt x="3156356" y="2197100"/>
                  </a:lnTo>
                  <a:lnTo>
                    <a:pt x="3153194" y="2197100"/>
                  </a:lnTo>
                  <a:lnTo>
                    <a:pt x="3154769" y="2209800"/>
                  </a:lnTo>
                  <a:lnTo>
                    <a:pt x="3153194" y="2209800"/>
                  </a:lnTo>
                  <a:lnTo>
                    <a:pt x="3148444" y="2222500"/>
                  </a:lnTo>
                  <a:lnTo>
                    <a:pt x="3150031" y="2222500"/>
                  </a:lnTo>
                  <a:lnTo>
                    <a:pt x="3145282" y="2235200"/>
                  </a:lnTo>
                  <a:lnTo>
                    <a:pt x="3135007" y="2235200"/>
                  </a:lnTo>
                  <a:lnTo>
                    <a:pt x="3134207" y="2247900"/>
                  </a:lnTo>
                  <a:lnTo>
                    <a:pt x="3127883" y="2260600"/>
                  </a:lnTo>
                  <a:lnTo>
                    <a:pt x="3135007" y="2260600"/>
                  </a:lnTo>
                  <a:lnTo>
                    <a:pt x="3126143" y="2273300"/>
                  </a:lnTo>
                  <a:lnTo>
                    <a:pt x="3120390" y="2286038"/>
                  </a:lnTo>
                  <a:lnTo>
                    <a:pt x="3115640" y="2298446"/>
                  </a:lnTo>
                  <a:lnTo>
                    <a:pt x="3115538" y="2298738"/>
                  </a:lnTo>
                  <a:lnTo>
                    <a:pt x="3108909" y="2324100"/>
                  </a:lnTo>
                  <a:lnTo>
                    <a:pt x="3108312" y="2324100"/>
                  </a:lnTo>
                  <a:lnTo>
                    <a:pt x="3108909" y="2336800"/>
                  </a:lnTo>
                  <a:lnTo>
                    <a:pt x="3105747" y="2336800"/>
                  </a:lnTo>
                  <a:lnTo>
                    <a:pt x="3104946" y="2349500"/>
                  </a:lnTo>
                  <a:lnTo>
                    <a:pt x="3107321" y="2349500"/>
                  </a:lnTo>
                  <a:lnTo>
                    <a:pt x="3102419" y="2362200"/>
                  </a:lnTo>
                  <a:lnTo>
                    <a:pt x="3092094" y="2374900"/>
                  </a:lnTo>
                  <a:lnTo>
                    <a:pt x="3086760" y="2387600"/>
                  </a:lnTo>
                  <a:lnTo>
                    <a:pt x="3085185" y="2387600"/>
                  </a:lnTo>
                  <a:lnTo>
                    <a:pt x="3082023" y="2400300"/>
                  </a:lnTo>
                  <a:lnTo>
                    <a:pt x="3075876" y="2400300"/>
                  </a:lnTo>
                  <a:lnTo>
                    <a:pt x="3069856" y="2424887"/>
                  </a:lnTo>
                  <a:lnTo>
                    <a:pt x="3069806" y="2425128"/>
                  </a:lnTo>
                  <a:lnTo>
                    <a:pt x="3069717" y="2425484"/>
                  </a:lnTo>
                  <a:lnTo>
                    <a:pt x="3065665" y="2425484"/>
                  </a:lnTo>
                  <a:lnTo>
                    <a:pt x="3066199" y="2438400"/>
                  </a:lnTo>
                  <a:lnTo>
                    <a:pt x="3062935" y="2451100"/>
                  </a:lnTo>
                  <a:lnTo>
                    <a:pt x="3055264" y="2451100"/>
                  </a:lnTo>
                  <a:lnTo>
                    <a:pt x="3055264" y="2463838"/>
                  </a:lnTo>
                  <a:lnTo>
                    <a:pt x="3052851" y="2476500"/>
                  </a:lnTo>
                  <a:lnTo>
                    <a:pt x="3049333" y="2489200"/>
                  </a:lnTo>
                  <a:lnTo>
                    <a:pt x="3043263" y="2489200"/>
                  </a:lnTo>
                  <a:lnTo>
                    <a:pt x="3041688" y="2476500"/>
                  </a:lnTo>
                  <a:lnTo>
                    <a:pt x="3047885" y="2476500"/>
                  </a:lnTo>
                  <a:lnTo>
                    <a:pt x="3050184" y="2463838"/>
                  </a:lnTo>
                  <a:lnTo>
                    <a:pt x="3055264" y="2463838"/>
                  </a:lnTo>
                  <a:lnTo>
                    <a:pt x="3055264" y="2451100"/>
                  </a:lnTo>
                  <a:lnTo>
                    <a:pt x="3048000" y="2451100"/>
                  </a:lnTo>
                  <a:lnTo>
                    <a:pt x="3046869" y="2463127"/>
                  </a:lnTo>
                  <a:lnTo>
                    <a:pt x="3046806" y="2463838"/>
                  </a:lnTo>
                  <a:lnTo>
                    <a:pt x="3044799" y="2463838"/>
                  </a:lnTo>
                  <a:lnTo>
                    <a:pt x="3040100" y="2476500"/>
                  </a:lnTo>
                  <a:lnTo>
                    <a:pt x="3037738" y="2476500"/>
                  </a:lnTo>
                  <a:lnTo>
                    <a:pt x="3038475" y="2463838"/>
                  </a:lnTo>
                  <a:lnTo>
                    <a:pt x="3043212" y="2463838"/>
                  </a:lnTo>
                  <a:lnTo>
                    <a:pt x="3044964" y="2451100"/>
                  </a:lnTo>
                  <a:lnTo>
                    <a:pt x="3047923" y="2438400"/>
                  </a:lnTo>
                  <a:lnTo>
                    <a:pt x="3053943" y="2425484"/>
                  </a:lnTo>
                  <a:lnTo>
                    <a:pt x="3057550" y="2413000"/>
                  </a:lnTo>
                  <a:lnTo>
                    <a:pt x="3064954" y="2400300"/>
                  </a:lnTo>
                  <a:lnTo>
                    <a:pt x="3074898" y="2374900"/>
                  </a:lnTo>
                  <a:lnTo>
                    <a:pt x="3078645" y="2362377"/>
                  </a:lnTo>
                  <a:lnTo>
                    <a:pt x="3078696" y="2362200"/>
                  </a:lnTo>
                  <a:lnTo>
                    <a:pt x="3086582" y="2349500"/>
                  </a:lnTo>
                  <a:lnTo>
                    <a:pt x="3089922" y="2336800"/>
                  </a:lnTo>
                  <a:lnTo>
                    <a:pt x="3095015" y="2336800"/>
                  </a:lnTo>
                  <a:lnTo>
                    <a:pt x="3099816" y="2324100"/>
                  </a:lnTo>
                  <a:lnTo>
                    <a:pt x="3109582" y="2286177"/>
                  </a:lnTo>
                  <a:lnTo>
                    <a:pt x="3109620" y="2286038"/>
                  </a:lnTo>
                  <a:lnTo>
                    <a:pt x="3122142" y="2260600"/>
                  </a:lnTo>
                  <a:lnTo>
                    <a:pt x="3125216" y="2247900"/>
                  </a:lnTo>
                  <a:lnTo>
                    <a:pt x="3135160" y="2222500"/>
                  </a:lnTo>
                  <a:lnTo>
                    <a:pt x="3140849" y="2209800"/>
                  </a:lnTo>
                  <a:lnTo>
                    <a:pt x="3143707" y="2197100"/>
                  </a:lnTo>
                  <a:lnTo>
                    <a:pt x="3146869" y="2197100"/>
                  </a:lnTo>
                  <a:lnTo>
                    <a:pt x="3148622" y="2184400"/>
                  </a:lnTo>
                  <a:lnTo>
                    <a:pt x="3148431" y="2184400"/>
                  </a:lnTo>
                  <a:lnTo>
                    <a:pt x="3153943" y="2171700"/>
                  </a:lnTo>
                  <a:lnTo>
                    <a:pt x="3165843" y="2171700"/>
                  </a:lnTo>
                  <a:lnTo>
                    <a:pt x="3168472" y="2159000"/>
                  </a:lnTo>
                  <a:lnTo>
                    <a:pt x="3170593" y="2146300"/>
                  </a:lnTo>
                  <a:lnTo>
                    <a:pt x="3170682" y="2120633"/>
                  </a:lnTo>
                  <a:lnTo>
                    <a:pt x="3175127" y="2108200"/>
                  </a:lnTo>
                  <a:lnTo>
                    <a:pt x="3191167" y="2108200"/>
                  </a:lnTo>
                  <a:lnTo>
                    <a:pt x="3191865" y="2120633"/>
                  </a:lnTo>
                  <a:lnTo>
                    <a:pt x="3191891" y="2120900"/>
                  </a:lnTo>
                  <a:lnTo>
                    <a:pt x="3191891" y="2101799"/>
                  </a:lnTo>
                  <a:lnTo>
                    <a:pt x="3189528" y="2095550"/>
                  </a:lnTo>
                  <a:lnTo>
                    <a:pt x="3188271" y="2095550"/>
                  </a:lnTo>
                  <a:lnTo>
                    <a:pt x="3195891" y="2082800"/>
                  </a:lnTo>
                  <a:lnTo>
                    <a:pt x="3197479" y="2070100"/>
                  </a:lnTo>
                  <a:lnTo>
                    <a:pt x="3203803" y="2070100"/>
                  </a:lnTo>
                  <a:lnTo>
                    <a:pt x="3203359" y="2044700"/>
                  </a:lnTo>
                  <a:lnTo>
                    <a:pt x="3206762" y="2044700"/>
                  </a:lnTo>
                  <a:lnTo>
                    <a:pt x="3210471" y="2032000"/>
                  </a:lnTo>
                  <a:lnTo>
                    <a:pt x="3210915" y="2019300"/>
                  </a:lnTo>
                  <a:lnTo>
                    <a:pt x="3219983" y="2006600"/>
                  </a:lnTo>
                  <a:lnTo>
                    <a:pt x="3225850" y="1993900"/>
                  </a:lnTo>
                  <a:lnTo>
                    <a:pt x="3226828" y="1981200"/>
                  </a:lnTo>
                  <a:lnTo>
                    <a:pt x="3221202" y="1968500"/>
                  </a:lnTo>
                  <a:lnTo>
                    <a:pt x="3225152" y="1968500"/>
                  </a:lnTo>
                  <a:lnTo>
                    <a:pt x="3229902" y="1981200"/>
                  </a:lnTo>
                  <a:lnTo>
                    <a:pt x="3233064" y="1968500"/>
                  </a:lnTo>
                  <a:lnTo>
                    <a:pt x="3237293" y="1968500"/>
                  </a:lnTo>
                  <a:lnTo>
                    <a:pt x="3240773" y="1943100"/>
                  </a:lnTo>
                  <a:lnTo>
                    <a:pt x="3247288" y="1917738"/>
                  </a:lnTo>
                  <a:lnTo>
                    <a:pt x="3252038" y="1905000"/>
                  </a:lnTo>
                  <a:lnTo>
                    <a:pt x="3251860" y="1905000"/>
                  </a:lnTo>
                  <a:lnTo>
                    <a:pt x="3255251" y="1879600"/>
                  </a:lnTo>
                  <a:lnTo>
                    <a:pt x="3261271" y="1879600"/>
                  </a:lnTo>
                  <a:lnTo>
                    <a:pt x="3264916" y="1867065"/>
                  </a:lnTo>
                  <a:lnTo>
                    <a:pt x="3268649" y="1854200"/>
                  </a:lnTo>
                  <a:lnTo>
                    <a:pt x="3271812" y="1854200"/>
                  </a:lnTo>
                  <a:lnTo>
                    <a:pt x="3271812" y="1841500"/>
                  </a:lnTo>
                  <a:lnTo>
                    <a:pt x="3268649" y="1841500"/>
                  </a:lnTo>
                  <a:lnTo>
                    <a:pt x="3270224" y="1828800"/>
                  </a:lnTo>
                  <a:lnTo>
                    <a:pt x="3275761" y="1828800"/>
                  </a:lnTo>
                  <a:lnTo>
                    <a:pt x="3279673" y="1816100"/>
                  </a:lnTo>
                  <a:lnTo>
                    <a:pt x="3282289" y="1803400"/>
                  </a:lnTo>
                  <a:lnTo>
                    <a:pt x="3285642" y="1803400"/>
                  </a:lnTo>
                  <a:lnTo>
                    <a:pt x="3290786" y="1790700"/>
                  </a:lnTo>
                  <a:lnTo>
                    <a:pt x="3292373" y="1778000"/>
                  </a:lnTo>
                  <a:lnTo>
                    <a:pt x="3296564" y="1778000"/>
                  </a:lnTo>
                  <a:lnTo>
                    <a:pt x="3298698" y="1765300"/>
                  </a:lnTo>
                  <a:lnTo>
                    <a:pt x="3296323" y="1765300"/>
                  </a:lnTo>
                  <a:lnTo>
                    <a:pt x="3297123" y="1752600"/>
                  </a:lnTo>
                  <a:lnTo>
                    <a:pt x="3304235" y="1752600"/>
                  </a:lnTo>
                  <a:lnTo>
                    <a:pt x="3303447" y="1739900"/>
                  </a:lnTo>
                  <a:lnTo>
                    <a:pt x="3305022" y="1727200"/>
                  </a:lnTo>
                  <a:lnTo>
                    <a:pt x="3311347" y="1727200"/>
                  </a:lnTo>
                  <a:lnTo>
                    <a:pt x="3305822" y="1714500"/>
                  </a:lnTo>
                  <a:lnTo>
                    <a:pt x="3318472" y="1714500"/>
                  </a:lnTo>
                  <a:lnTo>
                    <a:pt x="3317684" y="1727200"/>
                  </a:lnTo>
                  <a:lnTo>
                    <a:pt x="3320046" y="1739900"/>
                  </a:lnTo>
                  <a:lnTo>
                    <a:pt x="3320046" y="1714500"/>
                  </a:lnTo>
                  <a:lnTo>
                    <a:pt x="3319170" y="1714500"/>
                  </a:lnTo>
                  <a:lnTo>
                    <a:pt x="3321151" y="1702625"/>
                  </a:lnTo>
                  <a:lnTo>
                    <a:pt x="3320846" y="1701800"/>
                  </a:lnTo>
                  <a:lnTo>
                    <a:pt x="3321291" y="1701800"/>
                  </a:lnTo>
                  <a:lnTo>
                    <a:pt x="3321151" y="1702625"/>
                  </a:lnTo>
                  <a:lnTo>
                    <a:pt x="3325545" y="1714500"/>
                  </a:lnTo>
                  <a:lnTo>
                    <a:pt x="3325545" y="1689100"/>
                  </a:lnTo>
                  <a:lnTo>
                    <a:pt x="3324542" y="1689100"/>
                  </a:lnTo>
                  <a:lnTo>
                    <a:pt x="3323920" y="1694218"/>
                  </a:lnTo>
                  <a:lnTo>
                    <a:pt x="3323640" y="1700707"/>
                  </a:lnTo>
                  <a:lnTo>
                    <a:pt x="3323590" y="1701800"/>
                  </a:lnTo>
                  <a:lnTo>
                    <a:pt x="3323005" y="1701800"/>
                  </a:lnTo>
                  <a:lnTo>
                    <a:pt x="3323920" y="1694218"/>
                  </a:lnTo>
                  <a:lnTo>
                    <a:pt x="3324148" y="1689100"/>
                  </a:lnTo>
                  <a:lnTo>
                    <a:pt x="3320846" y="1676400"/>
                  </a:lnTo>
                  <a:lnTo>
                    <a:pt x="3326511" y="1676400"/>
                  </a:lnTo>
                  <a:lnTo>
                    <a:pt x="3331781" y="1651000"/>
                  </a:lnTo>
                  <a:lnTo>
                    <a:pt x="3337572" y="1638325"/>
                  </a:lnTo>
                  <a:lnTo>
                    <a:pt x="3341624" y="1638325"/>
                  </a:lnTo>
                  <a:lnTo>
                    <a:pt x="3342094" y="1625600"/>
                  </a:lnTo>
                  <a:lnTo>
                    <a:pt x="3341382" y="1625600"/>
                  </a:lnTo>
                  <a:lnTo>
                    <a:pt x="3343770" y="1612900"/>
                  </a:lnTo>
                  <a:lnTo>
                    <a:pt x="3347732" y="1612900"/>
                  </a:lnTo>
                  <a:lnTo>
                    <a:pt x="3348520" y="1600200"/>
                  </a:lnTo>
                  <a:lnTo>
                    <a:pt x="3346145" y="1587500"/>
                  </a:lnTo>
                  <a:lnTo>
                    <a:pt x="3354654" y="1562100"/>
                  </a:lnTo>
                  <a:lnTo>
                    <a:pt x="3357397" y="1562100"/>
                  </a:lnTo>
                  <a:lnTo>
                    <a:pt x="3360293" y="1549400"/>
                  </a:lnTo>
                  <a:lnTo>
                    <a:pt x="3365119" y="1549400"/>
                  </a:lnTo>
                  <a:lnTo>
                    <a:pt x="3365550" y="1524000"/>
                  </a:lnTo>
                  <a:lnTo>
                    <a:pt x="3369678" y="1524000"/>
                  </a:lnTo>
                  <a:lnTo>
                    <a:pt x="3374694" y="1498600"/>
                  </a:lnTo>
                  <a:lnTo>
                    <a:pt x="3377781" y="1498600"/>
                  </a:lnTo>
                  <a:lnTo>
                    <a:pt x="3379368" y="1485900"/>
                  </a:lnTo>
                  <a:lnTo>
                    <a:pt x="3376193" y="1485900"/>
                  </a:lnTo>
                  <a:lnTo>
                    <a:pt x="3384080" y="1460525"/>
                  </a:lnTo>
                  <a:lnTo>
                    <a:pt x="3392005" y="1435100"/>
                  </a:lnTo>
                  <a:lnTo>
                    <a:pt x="3393592" y="1435100"/>
                  </a:lnTo>
                  <a:lnTo>
                    <a:pt x="3393592" y="1422425"/>
                  </a:lnTo>
                  <a:lnTo>
                    <a:pt x="3394964" y="1422425"/>
                  </a:lnTo>
                  <a:lnTo>
                    <a:pt x="3398342" y="1409700"/>
                  </a:lnTo>
                  <a:lnTo>
                    <a:pt x="3394392" y="1409700"/>
                  </a:lnTo>
                  <a:lnTo>
                    <a:pt x="3397656" y="1397000"/>
                  </a:lnTo>
                  <a:lnTo>
                    <a:pt x="3402203" y="1397000"/>
                  </a:lnTo>
                  <a:lnTo>
                    <a:pt x="3405403" y="1384300"/>
                  </a:lnTo>
                  <a:lnTo>
                    <a:pt x="3405035" y="1384300"/>
                  </a:lnTo>
                  <a:lnTo>
                    <a:pt x="3404666" y="1371600"/>
                  </a:lnTo>
                  <a:lnTo>
                    <a:pt x="3409238" y="1371600"/>
                  </a:lnTo>
                  <a:lnTo>
                    <a:pt x="3411588" y="1384300"/>
                  </a:lnTo>
                  <a:lnTo>
                    <a:pt x="3412286" y="1384300"/>
                  </a:lnTo>
                  <a:lnTo>
                    <a:pt x="3412579" y="1397000"/>
                  </a:lnTo>
                  <a:lnTo>
                    <a:pt x="3413366" y="1397000"/>
                  </a:lnTo>
                  <a:lnTo>
                    <a:pt x="3413366" y="1358900"/>
                  </a:lnTo>
                  <a:lnTo>
                    <a:pt x="3409442" y="1358900"/>
                  </a:lnTo>
                  <a:lnTo>
                    <a:pt x="3409835" y="1346200"/>
                  </a:lnTo>
                  <a:lnTo>
                    <a:pt x="3410585" y="1333703"/>
                  </a:lnTo>
                  <a:lnTo>
                    <a:pt x="3413861" y="1333703"/>
                  </a:lnTo>
                  <a:lnTo>
                    <a:pt x="3415550" y="1321663"/>
                  </a:lnTo>
                  <a:lnTo>
                    <a:pt x="3415677" y="1320800"/>
                  </a:lnTo>
                  <a:lnTo>
                    <a:pt x="3419259" y="1308100"/>
                  </a:lnTo>
                  <a:lnTo>
                    <a:pt x="3421570" y="1295400"/>
                  </a:lnTo>
                  <a:lnTo>
                    <a:pt x="3425507" y="1282700"/>
                  </a:lnTo>
                  <a:lnTo>
                    <a:pt x="3427882" y="1268298"/>
                  </a:lnTo>
                  <a:lnTo>
                    <a:pt x="3429177" y="1257300"/>
                  </a:lnTo>
                  <a:lnTo>
                    <a:pt x="3422942" y="1257300"/>
                  </a:lnTo>
                  <a:lnTo>
                    <a:pt x="3423843" y="1244600"/>
                  </a:lnTo>
                  <a:lnTo>
                    <a:pt x="3424732" y="1231900"/>
                  </a:lnTo>
                  <a:lnTo>
                    <a:pt x="3427565" y="1231900"/>
                  </a:lnTo>
                  <a:lnTo>
                    <a:pt x="3428390" y="1219200"/>
                  </a:lnTo>
                  <a:lnTo>
                    <a:pt x="3429177" y="1206500"/>
                  </a:lnTo>
                  <a:lnTo>
                    <a:pt x="3434118" y="1193800"/>
                  </a:lnTo>
                  <a:lnTo>
                    <a:pt x="3435540" y="1181100"/>
                  </a:lnTo>
                  <a:lnTo>
                    <a:pt x="3437750" y="1170330"/>
                  </a:lnTo>
                  <a:lnTo>
                    <a:pt x="3438055" y="1168425"/>
                  </a:lnTo>
                  <a:lnTo>
                    <a:pt x="3442195" y="1143000"/>
                  </a:lnTo>
                  <a:lnTo>
                    <a:pt x="3444570" y="1130300"/>
                  </a:lnTo>
                  <a:lnTo>
                    <a:pt x="3449332" y="1104900"/>
                  </a:lnTo>
                  <a:lnTo>
                    <a:pt x="3450501" y="1092200"/>
                  </a:lnTo>
                  <a:lnTo>
                    <a:pt x="3452799" y="1080008"/>
                  </a:lnTo>
                  <a:lnTo>
                    <a:pt x="3452888" y="1079500"/>
                  </a:lnTo>
                  <a:lnTo>
                    <a:pt x="3454082" y="1066800"/>
                  </a:lnTo>
                  <a:lnTo>
                    <a:pt x="3456457" y="1054100"/>
                  </a:lnTo>
                  <a:lnTo>
                    <a:pt x="3458172" y="1041400"/>
                  </a:lnTo>
                  <a:lnTo>
                    <a:pt x="3458832" y="1041400"/>
                  </a:lnTo>
                  <a:lnTo>
                    <a:pt x="3460026" y="1028700"/>
                  </a:lnTo>
                  <a:lnTo>
                    <a:pt x="3460813" y="1028700"/>
                  </a:lnTo>
                  <a:lnTo>
                    <a:pt x="3463417" y="1016000"/>
                  </a:lnTo>
                  <a:lnTo>
                    <a:pt x="3465550" y="1003300"/>
                  </a:lnTo>
                  <a:lnTo>
                    <a:pt x="3469817" y="990600"/>
                  </a:lnTo>
                  <a:lnTo>
                    <a:pt x="3471100" y="977900"/>
                  </a:lnTo>
                  <a:lnTo>
                    <a:pt x="3471786" y="965200"/>
                  </a:lnTo>
                  <a:lnTo>
                    <a:pt x="3475101" y="952500"/>
                  </a:lnTo>
                  <a:lnTo>
                    <a:pt x="3475748" y="939800"/>
                  </a:lnTo>
                  <a:lnTo>
                    <a:pt x="3479800" y="939800"/>
                  </a:lnTo>
                  <a:lnTo>
                    <a:pt x="3480574" y="927239"/>
                  </a:lnTo>
                  <a:lnTo>
                    <a:pt x="3480587" y="927112"/>
                  </a:lnTo>
                  <a:lnTo>
                    <a:pt x="3476358" y="927112"/>
                  </a:lnTo>
                  <a:lnTo>
                    <a:pt x="3476358" y="927239"/>
                  </a:lnTo>
                  <a:lnTo>
                    <a:pt x="3472675" y="939800"/>
                  </a:lnTo>
                  <a:lnTo>
                    <a:pt x="3468624" y="939800"/>
                  </a:lnTo>
                  <a:lnTo>
                    <a:pt x="3470719" y="927239"/>
                  </a:lnTo>
                  <a:lnTo>
                    <a:pt x="3470732" y="927112"/>
                  </a:lnTo>
                  <a:lnTo>
                    <a:pt x="3476358" y="927112"/>
                  </a:lnTo>
                  <a:lnTo>
                    <a:pt x="3475837" y="914400"/>
                  </a:lnTo>
                  <a:lnTo>
                    <a:pt x="3475050" y="914400"/>
                  </a:lnTo>
                  <a:lnTo>
                    <a:pt x="3475837" y="901700"/>
                  </a:lnTo>
                  <a:lnTo>
                    <a:pt x="3479076" y="901700"/>
                  </a:lnTo>
                  <a:lnTo>
                    <a:pt x="3478733" y="914400"/>
                  </a:lnTo>
                  <a:lnTo>
                    <a:pt x="3479800" y="914400"/>
                  </a:lnTo>
                  <a:lnTo>
                    <a:pt x="3480587" y="901700"/>
                  </a:lnTo>
                  <a:lnTo>
                    <a:pt x="3481006" y="901700"/>
                  </a:lnTo>
                  <a:lnTo>
                    <a:pt x="3481578" y="889000"/>
                  </a:lnTo>
                  <a:lnTo>
                    <a:pt x="3483038" y="889000"/>
                  </a:lnTo>
                  <a:lnTo>
                    <a:pt x="3489198" y="876300"/>
                  </a:lnTo>
                  <a:lnTo>
                    <a:pt x="3485273" y="876300"/>
                  </a:lnTo>
                  <a:lnTo>
                    <a:pt x="3489287" y="850900"/>
                  </a:lnTo>
                  <a:lnTo>
                    <a:pt x="3495205" y="812800"/>
                  </a:lnTo>
                  <a:lnTo>
                    <a:pt x="3495573" y="800100"/>
                  </a:lnTo>
                  <a:lnTo>
                    <a:pt x="3497097" y="787400"/>
                  </a:lnTo>
                  <a:lnTo>
                    <a:pt x="3499053" y="787400"/>
                  </a:lnTo>
                  <a:lnTo>
                    <a:pt x="3500361" y="774700"/>
                  </a:lnTo>
                  <a:lnTo>
                    <a:pt x="3495611" y="774700"/>
                  </a:lnTo>
                  <a:lnTo>
                    <a:pt x="3499383" y="762012"/>
                  </a:lnTo>
                  <a:lnTo>
                    <a:pt x="3501110" y="749604"/>
                  </a:lnTo>
                  <a:lnTo>
                    <a:pt x="3501148" y="749300"/>
                  </a:lnTo>
                  <a:lnTo>
                    <a:pt x="3500361" y="736600"/>
                  </a:lnTo>
                  <a:lnTo>
                    <a:pt x="3502723" y="736600"/>
                  </a:lnTo>
                  <a:lnTo>
                    <a:pt x="3504095" y="723900"/>
                  </a:lnTo>
                  <a:lnTo>
                    <a:pt x="3504806" y="711200"/>
                  </a:lnTo>
                  <a:lnTo>
                    <a:pt x="3505098" y="698500"/>
                  </a:lnTo>
                  <a:lnTo>
                    <a:pt x="3503523" y="685800"/>
                  </a:lnTo>
                  <a:lnTo>
                    <a:pt x="3504311" y="685800"/>
                  </a:lnTo>
                  <a:lnTo>
                    <a:pt x="3504311" y="673100"/>
                  </a:lnTo>
                  <a:lnTo>
                    <a:pt x="3505885" y="673100"/>
                  </a:lnTo>
                  <a:lnTo>
                    <a:pt x="3509060" y="660400"/>
                  </a:lnTo>
                  <a:lnTo>
                    <a:pt x="3505098" y="660400"/>
                  </a:lnTo>
                  <a:lnTo>
                    <a:pt x="3505098" y="647700"/>
                  </a:lnTo>
                  <a:lnTo>
                    <a:pt x="3509848" y="647700"/>
                  </a:lnTo>
                  <a:lnTo>
                    <a:pt x="3509848" y="635000"/>
                  </a:lnTo>
                  <a:lnTo>
                    <a:pt x="3505098" y="635000"/>
                  </a:lnTo>
                  <a:lnTo>
                    <a:pt x="3505098" y="622300"/>
                  </a:lnTo>
                  <a:lnTo>
                    <a:pt x="3509848" y="622300"/>
                  </a:lnTo>
                  <a:lnTo>
                    <a:pt x="3510178" y="609600"/>
                  </a:lnTo>
                  <a:lnTo>
                    <a:pt x="3512223" y="596900"/>
                  </a:lnTo>
                  <a:lnTo>
                    <a:pt x="3514471" y="584200"/>
                  </a:lnTo>
                  <a:lnTo>
                    <a:pt x="3509848" y="584200"/>
                  </a:lnTo>
                  <a:lnTo>
                    <a:pt x="3509848" y="558800"/>
                  </a:lnTo>
                  <a:lnTo>
                    <a:pt x="3513010" y="558800"/>
                  </a:lnTo>
                  <a:lnTo>
                    <a:pt x="3513798" y="546100"/>
                  </a:lnTo>
                  <a:lnTo>
                    <a:pt x="3509060" y="546100"/>
                  </a:lnTo>
                  <a:lnTo>
                    <a:pt x="3512223" y="533400"/>
                  </a:lnTo>
                  <a:lnTo>
                    <a:pt x="3514585" y="520700"/>
                  </a:lnTo>
                  <a:lnTo>
                    <a:pt x="3515385" y="520700"/>
                  </a:lnTo>
                  <a:lnTo>
                    <a:pt x="3515385" y="508000"/>
                  </a:lnTo>
                  <a:lnTo>
                    <a:pt x="3510635" y="495300"/>
                  </a:lnTo>
                  <a:lnTo>
                    <a:pt x="3515385" y="495300"/>
                  </a:lnTo>
                  <a:lnTo>
                    <a:pt x="3515385" y="482600"/>
                  </a:lnTo>
                  <a:lnTo>
                    <a:pt x="3512223" y="482600"/>
                  </a:lnTo>
                  <a:lnTo>
                    <a:pt x="3512223" y="469900"/>
                  </a:lnTo>
                  <a:lnTo>
                    <a:pt x="3516960" y="469900"/>
                  </a:lnTo>
                  <a:lnTo>
                    <a:pt x="3517747" y="457200"/>
                  </a:lnTo>
                  <a:lnTo>
                    <a:pt x="3512896" y="444500"/>
                  </a:lnTo>
                  <a:lnTo>
                    <a:pt x="3512223" y="419100"/>
                  </a:lnTo>
                  <a:lnTo>
                    <a:pt x="3509848" y="419100"/>
                  </a:lnTo>
                  <a:lnTo>
                    <a:pt x="3509848" y="406400"/>
                  </a:lnTo>
                  <a:lnTo>
                    <a:pt x="3506533" y="431800"/>
                  </a:lnTo>
                  <a:lnTo>
                    <a:pt x="3505377" y="444500"/>
                  </a:lnTo>
                  <a:lnTo>
                    <a:pt x="3504958" y="457200"/>
                  </a:lnTo>
                  <a:lnTo>
                    <a:pt x="3504311" y="482600"/>
                  </a:lnTo>
                  <a:lnTo>
                    <a:pt x="3501148" y="482600"/>
                  </a:lnTo>
                  <a:lnTo>
                    <a:pt x="3501148" y="495300"/>
                  </a:lnTo>
                  <a:lnTo>
                    <a:pt x="3504311" y="495300"/>
                  </a:lnTo>
                  <a:lnTo>
                    <a:pt x="3504311" y="533400"/>
                  </a:lnTo>
                  <a:lnTo>
                    <a:pt x="3499561" y="533400"/>
                  </a:lnTo>
                  <a:lnTo>
                    <a:pt x="3499561" y="546100"/>
                  </a:lnTo>
                  <a:lnTo>
                    <a:pt x="3502723" y="546100"/>
                  </a:lnTo>
                  <a:lnTo>
                    <a:pt x="3502723" y="558800"/>
                  </a:lnTo>
                  <a:lnTo>
                    <a:pt x="3498773" y="558800"/>
                  </a:lnTo>
                  <a:lnTo>
                    <a:pt x="3498773" y="571500"/>
                  </a:lnTo>
                  <a:lnTo>
                    <a:pt x="3501148" y="584200"/>
                  </a:lnTo>
                  <a:lnTo>
                    <a:pt x="3498773" y="584200"/>
                  </a:lnTo>
                  <a:lnTo>
                    <a:pt x="3498773" y="609600"/>
                  </a:lnTo>
                  <a:lnTo>
                    <a:pt x="3501148" y="609600"/>
                  </a:lnTo>
                  <a:lnTo>
                    <a:pt x="3497986" y="622300"/>
                  </a:lnTo>
                  <a:lnTo>
                    <a:pt x="3494024" y="622300"/>
                  </a:lnTo>
                  <a:lnTo>
                    <a:pt x="3496399" y="635000"/>
                  </a:lnTo>
                  <a:lnTo>
                    <a:pt x="3496399" y="647700"/>
                  </a:lnTo>
                  <a:lnTo>
                    <a:pt x="3495611" y="647700"/>
                  </a:lnTo>
                  <a:lnTo>
                    <a:pt x="3494024" y="660400"/>
                  </a:lnTo>
                  <a:lnTo>
                    <a:pt x="3493236" y="673100"/>
                  </a:lnTo>
                  <a:lnTo>
                    <a:pt x="3492639" y="673100"/>
                  </a:lnTo>
                  <a:lnTo>
                    <a:pt x="3492550" y="685800"/>
                  </a:lnTo>
                  <a:lnTo>
                    <a:pt x="3492449" y="698500"/>
                  </a:lnTo>
                  <a:lnTo>
                    <a:pt x="3492347" y="711200"/>
                  </a:lnTo>
                  <a:lnTo>
                    <a:pt x="3490861" y="711200"/>
                  </a:lnTo>
                  <a:lnTo>
                    <a:pt x="3490074" y="723900"/>
                  </a:lnTo>
                  <a:lnTo>
                    <a:pt x="3486124" y="723900"/>
                  </a:lnTo>
                  <a:lnTo>
                    <a:pt x="3489287" y="736600"/>
                  </a:lnTo>
                  <a:lnTo>
                    <a:pt x="3488499" y="749300"/>
                  </a:lnTo>
                  <a:lnTo>
                    <a:pt x="3486124" y="749300"/>
                  </a:lnTo>
                  <a:lnTo>
                    <a:pt x="3485718" y="770890"/>
                  </a:lnTo>
                  <a:lnTo>
                    <a:pt x="3486912" y="774700"/>
                  </a:lnTo>
                  <a:lnTo>
                    <a:pt x="3481311" y="787400"/>
                  </a:lnTo>
                  <a:lnTo>
                    <a:pt x="3476536" y="787400"/>
                  </a:lnTo>
                  <a:lnTo>
                    <a:pt x="3472789" y="812800"/>
                  </a:lnTo>
                  <a:lnTo>
                    <a:pt x="3470300" y="825500"/>
                  </a:lnTo>
                  <a:lnTo>
                    <a:pt x="3471888" y="825500"/>
                  </a:lnTo>
                  <a:lnTo>
                    <a:pt x="3470160" y="838200"/>
                  </a:lnTo>
                  <a:lnTo>
                    <a:pt x="3466350" y="838200"/>
                  </a:lnTo>
                  <a:lnTo>
                    <a:pt x="3469513" y="850900"/>
                  </a:lnTo>
                  <a:lnTo>
                    <a:pt x="3466350" y="850900"/>
                  </a:lnTo>
                  <a:lnTo>
                    <a:pt x="3466350" y="863600"/>
                  </a:lnTo>
                  <a:lnTo>
                    <a:pt x="3469106" y="876300"/>
                  </a:lnTo>
                  <a:lnTo>
                    <a:pt x="3469513" y="876300"/>
                  </a:lnTo>
                  <a:lnTo>
                    <a:pt x="3460813" y="889000"/>
                  </a:lnTo>
                  <a:lnTo>
                    <a:pt x="3465563" y="901700"/>
                  </a:lnTo>
                  <a:lnTo>
                    <a:pt x="3453701" y="914400"/>
                  </a:lnTo>
                  <a:lnTo>
                    <a:pt x="3454844" y="914400"/>
                  </a:lnTo>
                  <a:lnTo>
                    <a:pt x="3456063" y="927112"/>
                  </a:lnTo>
                  <a:lnTo>
                    <a:pt x="3452126" y="939800"/>
                  </a:lnTo>
                  <a:lnTo>
                    <a:pt x="3455276" y="952500"/>
                  </a:lnTo>
                  <a:lnTo>
                    <a:pt x="3457651" y="952500"/>
                  </a:lnTo>
                  <a:lnTo>
                    <a:pt x="3456076" y="956360"/>
                  </a:lnTo>
                  <a:lnTo>
                    <a:pt x="3456076" y="1041400"/>
                  </a:lnTo>
                  <a:lnTo>
                    <a:pt x="3452901" y="1054100"/>
                  </a:lnTo>
                  <a:lnTo>
                    <a:pt x="3448951" y="1041400"/>
                  </a:lnTo>
                  <a:lnTo>
                    <a:pt x="3456076" y="1041400"/>
                  </a:lnTo>
                  <a:lnTo>
                    <a:pt x="3456076" y="956360"/>
                  </a:lnTo>
                  <a:lnTo>
                    <a:pt x="3452469" y="965200"/>
                  </a:lnTo>
                  <a:lnTo>
                    <a:pt x="3450831" y="977900"/>
                  </a:lnTo>
                  <a:lnTo>
                    <a:pt x="3448202" y="977900"/>
                  </a:lnTo>
                  <a:lnTo>
                    <a:pt x="3441039" y="1003300"/>
                  </a:lnTo>
                  <a:lnTo>
                    <a:pt x="3438677" y="1003300"/>
                  </a:lnTo>
                  <a:lnTo>
                    <a:pt x="3438677" y="1028700"/>
                  </a:lnTo>
                  <a:lnTo>
                    <a:pt x="3436721" y="1028700"/>
                  </a:lnTo>
                  <a:lnTo>
                    <a:pt x="3436721" y="1041400"/>
                  </a:lnTo>
                  <a:lnTo>
                    <a:pt x="3435705" y="1054100"/>
                  </a:lnTo>
                  <a:lnTo>
                    <a:pt x="3432454" y="1066800"/>
                  </a:lnTo>
                  <a:lnTo>
                    <a:pt x="3425456" y="1066800"/>
                  </a:lnTo>
                  <a:lnTo>
                    <a:pt x="3428708" y="1054100"/>
                  </a:lnTo>
                  <a:lnTo>
                    <a:pt x="3433140" y="1041400"/>
                  </a:lnTo>
                  <a:lnTo>
                    <a:pt x="3436721" y="1041400"/>
                  </a:lnTo>
                  <a:lnTo>
                    <a:pt x="3436721" y="1028700"/>
                  </a:lnTo>
                  <a:lnTo>
                    <a:pt x="3429177" y="1028700"/>
                  </a:lnTo>
                  <a:lnTo>
                    <a:pt x="3434715" y="1016000"/>
                  </a:lnTo>
                  <a:lnTo>
                    <a:pt x="3438677" y="1028700"/>
                  </a:lnTo>
                  <a:lnTo>
                    <a:pt x="3438677" y="1003300"/>
                  </a:lnTo>
                  <a:lnTo>
                    <a:pt x="3436696" y="1003300"/>
                  </a:lnTo>
                  <a:lnTo>
                    <a:pt x="3438055" y="990600"/>
                  </a:lnTo>
                  <a:lnTo>
                    <a:pt x="3434715" y="990600"/>
                  </a:lnTo>
                  <a:lnTo>
                    <a:pt x="3436797" y="977900"/>
                  </a:lnTo>
                  <a:lnTo>
                    <a:pt x="3446576" y="965200"/>
                  </a:lnTo>
                  <a:lnTo>
                    <a:pt x="3450539" y="952500"/>
                  </a:lnTo>
                  <a:lnTo>
                    <a:pt x="3445802" y="939800"/>
                  </a:lnTo>
                  <a:lnTo>
                    <a:pt x="3437077" y="939800"/>
                  </a:lnTo>
                  <a:lnTo>
                    <a:pt x="3448380" y="914400"/>
                  </a:lnTo>
                  <a:lnTo>
                    <a:pt x="3452114" y="901700"/>
                  </a:lnTo>
                  <a:lnTo>
                    <a:pt x="3451098" y="889000"/>
                  </a:lnTo>
                  <a:lnTo>
                    <a:pt x="3448456" y="876300"/>
                  </a:lnTo>
                  <a:lnTo>
                    <a:pt x="3448672" y="876300"/>
                  </a:lnTo>
                  <a:lnTo>
                    <a:pt x="3452152" y="863600"/>
                  </a:lnTo>
                  <a:lnTo>
                    <a:pt x="3453396" y="850900"/>
                  </a:lnTo>
                  <a:lnTo>
                    <a:pt x="3460026" y="850900"/>
                  </a:lnTo>
                  <a:lnTo>
                    <a:pt x="3460026" y="838200"/>
                  </a:lnTo>
                  <a:lnTo>
                    <a:pt x="3457727" y="838200"/>
                  </a:lnTo>
                  <a:lnTo>
                    <a:pt x="3459632" y="825500"/>
                  </a:lnTo>
                  <a:lnTo>
                    <a:pt x="3461601" y="812800"/>
                  </a:lnTo>
                  <a:lnTo>
                    <a:pt x="3460026" y="800100"/>
                  </a:lnTo>
                  <a:lnTo>
                    <a:pt x="3471100" y="800100"/>
                  </a:lnTo>
                  <a:lnTo>
                    <a:pt x="3475050" y="787400"/>
                  </a:lnTo>
                  <a:lnTo>
                    <a:pt x="3474262" y="787400"/>
                  </a:lnTo>
                  <a:lnTo>
                    <a:pt x="3463188" y="787400"/>
                  </a:lnTo>
                  <a:lnTo>
                    <a:pt x="3467138" y="774700"/>
                  </a:lnTo>
                  <a:lnTo>
                    <a:pt x="3474262" y="787400"/>
                  </a:lnTo>
                  <a:lnTo>
                    <a:pt x="3476637" y="774700"/>
                  </a:lnTo>
                  <a:lnTo>
                    <a:pt x="3477425" y="774700"/>
                  </a:lnTo>
                  <a:lnTo>
                    <a:pt x="3474809" y="762012"/>
                  </a:lnTo>
                  <a:lnTo>
                    <a:pt x="3474758" y="761492"/>
                  </a:lnTo>
                  <a:lnTo>
                    <a:pt x="3475037" y="749604"/>
                  </a:lnTo>
                  <a:lnTo>
                    <a:pt x="3475050" y="749300"/>
                  </a:lnTo>
                  <a:lnTo>
                    <a:pt x="3476891" y="736600"/>
                  </a:lnTo>
                  <a:lnTo>
                    <a:pt x="3479698" y="723900"/>
                  </a:lnTo>
                  <a:lnTo>
                    <a:pt x="3474262" y="736600"/>
                  </a:lnTo>
                  <a:lnTo>
                    <a:pt x="3469919" y="723900"/>
                  </a:lnTo>
                  <a:lnTo>
                    <a:pt x="3471926" y="673100"/>
                  </a:lnTo>
                  <a:lnTo>
                    <a:pt x="3469538" y="673100"/>
                  </a:lnTo>
                  <a:lnTo>
                    <a:pt x="3467138" y="660400"/>
                  </a:lnTo>
                  <a:lnTo>
                    <a:pt x="3471291" y="647700"/>
                  </a:lnTo>
                  <a:lnTo>
                    <a:pt x="3473069" y="647700"/>
                  </a:lnTo>
                  <a:lnTo>
                    <a:pt x="3472484" y="635000"/>
                  </a:lnTo>
                  <a:lnTo>
                    <a:pt x="3469513" y="622300"/>
                  </a:lnTo>
                  <a:lnTo>
                    <a:pt x="3463848" y="647700"/>
                  </a:lnTo>
                  <a:lnTo>
                    <a:pt x="3464471" y="647700"/>
                  </a:lnTo>
                  <a:lnTo>
                    <a:pt x="3465842" y="660400"/>
                  </a:lnTo>
                  <a:lnTo>
                    <a:pt x="3462401" y="673100"/>
                  </a:lnTo>
                  <a:lnTo>
                    <a:pt x="3458705" y="660400"/>
                  </a:lnTo>
                  <a:lnTo>
                    <a:pt x="3455974" y="647700"/>
                  </a:lnTo>
                  <a:lnTo>
                    <a:pt x="3454273" y="635000"/>
                  </a:lnTo>
                  <a:lnTo>
                    <a:pt x="3453777" y="624039"/>
                  </a:lnTo>
                  <a:lnTo>
                    <a:pt x="3453701" y="622300"/>
                  </a:lnTo>
                  <a:lnTo>
                    <a:pt x="3458718" y="622300"/>
                  </a:lnTo>
                  <a:lnTo>
                    <a:pt x="3461207" y="609600"/>
                  </a:lnTo>
                  <a:lnTo>
                    <a:pt x="3461601" y="596900"/>
                  </a:lnTo>
                  <a:lnTo>
                    <a:pt x="3466350" y="596900"/>
                  </a:lnTo>
                  <a:lnTo>
                    <a:pt x="3466350" y="584200"/>
                  </a:lnTo>
                  <a:lnTo>
                    <a:pt x="3461601" y="584200"/>
                  </a:lnTo>
                  <a:lnTo>
                    <a:pt x="3463023" y="571500"/>
                  </a:lnTo>
                  <a:lnTo>
                    <a:pt x="3465258" y="571500"/>
                  </a:lnTo>
                  <a:lnTo>
                    <a:pt x="3465271" y="558800"/>
                  </a:lnTo>
                  <a:lnTo>
                    <a:pt x="3460026" y="558800"/>
                  </a:lnTo>
                  <a:lnTo>
                    <a:pt x="3456101" y="571500"/>
                  </a:lnTo>
                  <a:lnTo>
                    <a:pt x="3454196" y="571500"/>
                  </a:lnTo>
                  <a:lnTo>
                    <a:pt x="3451237" y="584200"/>
                  </a:lnTo>
                  <a:lnTo>
                    <a:pt x="3444329" y="584200"/>
                  </a:lnTo>
                  <a:lnTo>
                    <a:pt x="3446678" y="596900"/>
                  </a:lnTo>
                  <a:lnTo>
                    <a:pt x="3446183" y="609600"/>
                  </a:lnTo>
                  <a:lnTo>
                    <a:pt x="3445789" y="622300"/>
                  </a:lnTo>
                  <a:lnTo>
                    <a:pt x="3438017" y="647700"/>
                  </a:lnTo>
                  <a:lnTo>
                    <a:pt x="3435210" y="647700"/>
                  </a:lnTo>
                  <a:lnTo>
                    <a:pt x="3436112" y="673100"/>
                  </a:lnTo>
                  <a:lnTo>
                    <a:pt x="3439464" y="673100"/>
                  </a:lnTo>
                  <a:lnTo>
                    <a:pt x="3435324" y="685800"/>
                  </a:lnTo>
                  <a:lnTo>
                    <a:pt x="3435997" y="685800"/>
                  </a:lnTo>
                  <a:lnTo>
                    <a:pt x="3438017" y="698500"/>
                  </a:lnTo>
                  <a:lnTo>
                    <a:pt x="3437877" y="711200"/>
                  </a:lnTo>
                  <a:lnTo>
                    <a:pt x="3434130" y="711200"/>
                  </a:lnTo>
                  <a:lnTo>
                    <a:pt x="3430765" y="723900"/>
                  </a:lnTo>
                  <a:lnTo>
                    <a:pt x="3432352" y="723900"/>
                  </a:lnTo>
                  <a:lnTo>
                    <a:pt x="3431552" y="749300"/>
                  </a:lnTo>
                  <a:lnTo>
                    <a:pt x="3429978" y="749300"/>
                  </a:lnTo>
                  <a:lnTo>
                    <a:pt x="3426815" y="774700"/>
                  </a:lnTo>
                  <a:lnTo>
                    <a:pt x="3429838" y="762012"/>
                  </a:lnTo>
                  <a:lnTo>
                    <a:pt x="3429952" y="761492"/>
                  </a:lnTo>
                  <a:lnTo>
                    <a:pt x="3428390" y="774700"/>
                  </a:lnTo>
                  <a:lnTo>
                    <a:pt x="3427603" y="774700"/>
                  </a:lnTo>
                  <a:lnTo>
                    <a:pt x="3424440" y="787400"/>
                  </a:lnTo>
                  <a:lnTo>
                    <a:pt x="3422853" y="787400"/>
                  </a:lnTo>
                  <a:lnTo>
                    <a:pt x="3424440" y="800100"/>
                  </a:lnTo>
                  <a:lnTo>
                    <a:pt x="3418903" y="812800"/>
                  </a:lnTo>
                  <a:lnTo>
                    <a:pt x="3425228" y="812800"/>
                  </a:lnTo>
                  <a:lnTo>
                    <a:pt x="3423653" y="825500"/>
                  </a:lnTo>
                  <a:lnTo>
                    <a:pt x="3422065" y="828840"/>
                  </a:lnTo>
                  <a:lnTo>
                    <a:pt x="3422065" y="1143000"/>
                  </a:lnTo>
                  <a:lnTo>
                    <a:pt x="3413366" y="1143000"/>
                  </a:lnTo>
                  <a:lnTo>
                    <a:pt x="3417316" y="1130300"/>
                  </a:lnTo>
                  <a:lnTo>
                    <a:pt x="3420478" y="1130300"/>
                  </a:lnTo>
                  <a:lnTo>
                    <a:pt x="3422065" y="1143000"/>
                  </a:lnTo>
                  <a:lnTo>
                    <a:pt x="3422065" y="828840"/>
                  </a:lnTo>
                  <a:lnTo>
                    <a:pt x="3417595" y="838200"/>
                  </a:lnTo>
                  <a:lnTo>
                    <a:pt x="3422002" y="838200"/>
                  </a:lnTo>
                  <a:lnTo>
                    <a:pt x="3420618" y="850900"/>
                  </a:lnTo>
                  <a:lnTo>
                    <a:pt x="3416427" y="850900"/>
                  </a:lnTo>
                  <a:lnTo>
                    <a:pt x="3412566" y="860856"/>
                  </a:lnTo>
                  <a:lnTo>
                    <a:pt x="3412566" y="1143000"/>
                  </a:lnTo>
                  <a:lnTo>
                    <a:pt x="3411804" y="1146073"/>
                  </a:lnTo>
                  <a:lnTo>
                    <a:pt x="3411804" y="1193800"/>
                  </a:lnTo>
                  <a:lnTo>
                    <a:pt x="3409912" y="1206500"/>
                  </a:lnTo>
                  <a:lnTo>
                    <a:pt x="3406978" y="1206500"/>
                  </a:lnTo>
                  <a:lnTo>
                    <a:pt x="3406254" y="1231900"/>
                  </a:lnTo>
                  <a:lnTo>
                    <a:pt x="3403092" y="1237538"/>
                  </a:lnTo>
                  <a:lnTo>
                    <a:pt x="3403092" y="1257300"/>
                  </a:lnTo>
                  <a:lnTo>
                    <a:pt x="3395611" y="1270012"/>
                  </a:lnTo>
                  <a:lnTo>
                    <a:pt x="3395675" y="1282700"/>
                  </a:lnTo>
                  <a:lnTo>
                    <a:pt x="3387128" y="1282700"/>
                  </a:lnTo>
                  <a:lnTo>
                    <a:pt x="3387128" y="1320800"/>
                  </a:lnTo>
                  <a:lnTo>
                    <a:pt x="3376320" y="1320800"/>
                  </a:lnTo>
                  <a:lnTo>
                    <a:pt x="3376396" y="1308100"/>
                  </a:lnTo>
                  <a:lnTo>
                    <a:pt x="3378479" y="1295400"/>
                  </a:lnTo>
                  <a:lnTo>
                    <a:pt x="3377120" y="1283271"/>
                  </a:lnTo>
                  <a:lnTo>
                    <a:pt x="3377057" y="1282700"/>
                  </a:lnTo>
                  <a:lnTo>
                    <a:pt x="3380155" y="1270012"/>
                  </a:lnTo>
                  <a:lnTo>
                    <a:pt x="3384270" y="1282700"/>
                  </a:lnTo>
                  <a:lnTo>
                    <a:pt x="3385375" y="1294638"/>
                  </a:lnTo>
                  <a:lnTo>
                    <a:pt x="3385439" y="1295400"/>
                  </a:lnTo>
                  <a:lnTo>
                    <a:pt x="3386874" y="1308100"/>
                  </a:lnTo>
                  <a:lnTo>
                    <a:pt x="3387128" y="1320800"/>
                  </a:lnTo>
                  <a:lnTo>
                    <a:pt x="3387128" y="1282700"/>
                  </a:lnTo>
                  <a:lnTo>
                    <a:pt x="3386366" y="1282700"/>
                  </a:lnTo>
                  <a:lnTo>
                    <a:pt x="3389376" y="1270012"/>
                  </a:lnTo>
                  <a:lnTo>
                    <a:pt x="3385591" y="1270012"/>
                  </a:lnTo>
                  <a:lnTo>
                    <a:pt x="3382137" y="1257300"/>
                  </a:lnTo>
                  <a:lnTo>
                    <a:pt x="3403092" y="1257300"/>
                  </a:lnTo>
                  <a:lnTo>
                    <a:pt x="3403092" y="1237538"/>
                  </a:lnTo>
                  <a:lnTo>
                    <a:pt x="3399129" y="1244600"/>
                  </a:lnTo>
                  <a:lnTo>
                    <a:pt x="3396754" y="1244600"/>
                  </a:lnTo>
                  <a:lnTo>
                    <a:pt x="3395180" y="1231900"/>
                  </a:lnTo>
                  <a:lnTo>
                    <a:pt x="3391230" y="1244600"/>
                  </a:lnTo>
                  <a:lnTo>
                    <a:pt x="3386480" y="1231900"/>
                  </a:lnTo>
                  <a:lnTo>
                    <a:pt x="3395180" y="1231900"/>
                  </a:lnTo>
                  <a:lnTo>
                    <a:pt x="3398342" y="1231900"/>
                  </a:lnTo>
                  <a:lnTo>
                    <a:pt x="3399129" y="1219200"/>
                  </a:lnTo>
                  <a:lnTo>
                    <a:pt x="3396754" y="1206500"/>
                  </a:lnTo>
                  <a:lnTo>
                    <a:pt x="3395472" y="1206500"/>
                  </a:lnTo>
                  <a:lnTo>
                    <a:pt x="3400120" y="1193800"/>
                  </a:lnTo>
                  <a:lnTo>
                    <a:pt x="3399917" y="1193800"/>
                  </a:lnTo>
                  <a:lnTo>
                    <a:pt x="3405644" y="1181100"/>
                  </a:lnTo>
                  <a:lnTo>
                    <a:pt x="3406546" y="1193800"/>
                  </a:lnTo>
                  <a:lnTo>
                    <a:pt x="3411804" y="1193800"/>
                  </a:lnTo>
                  <a:lnTo>
                    <a:pt x="3411804" y="1146073"/>
                  </a:lnTo>
                  <a:lnTo>
                    <a:pt x="3409416" y="1155700"/>
                  </a:lnTo>
                  <a:lnTo>
                    <a:pt x="3407638" y="1167930"/>
                  </a:lnTo>
                  <a:lnTo>
                    <a:pt x="3407562" y="1168425"/>
                  </a:lnTo>
                  <a:lnTo>
                    <a:pt x="3401999" y="1168425"/>
                  </a:lnTo>
                  <a:lnTo>
                    <a:pt x="3407930" y="1155700"/>
                  </a:lnTo>
                  <a:lnTo>
                    <a:pt x="3412566" y="1143000"/>
                  </a:lnTo>
                  <a:lnTo>
                    <a:pt x="3412566" y="860856"/>
                  </a:lnTo>
                  <a:lnTo>
                    <a:pt x="3411499" y="863600"/>
                  </a:lnTo>
                  <a:lnTo>
                    <a:pt x="3407829" y="876300"/>
                  </a:lnTo>
                  <a:lnTo>
                    <a:pt x="3408502" y="889000"/>
                  </a:lnTo>
                  <a:lnTo>
                    <a:pt x="3406444" y="901700"/>
                  </a:lnTo>
                  <a:lnTo>
                    <a:pt x="3400717" y="914400"/>
                  </a:lnTo>
                  <a:lnTo>
                    <a:pt x="3404666" y="914400"/>
                  </a:lnTo>
                  <a:lnTo>
                    <a:pt x="3407829" y="927112"/>
                  </a:lnTo>
                  <a:lnTo>
                    <a:pt x="3406444" y="933462"/>
                  </a:lnTo>
                  <a:lnTo>
                    <a:pt x="3406444" y="1079500"/>
                  </a:lnTo>
                  <a:lnTo>
                    <a:pt x="3405276" y="1092200"/>
                  </a:lnTo>
                  <a:lnTo>
                    <a:pt x="3400704" y="1092200"/>
                  </a:lnTo>
                  <a:lnTo>
                    <a:pt x="3401479" y="1080008"/>
                  </a:lnTo>
                  <a:lnTo>
                    <a:pt x="3401504" y="1079500"/>
                  </a:lnTo>
                  <a:lnTo>
                    <a:pt x="3406444" y="1079500"/>
                  </a:lnTo>
                  <a:lnTo>
                    <a:pt x="3406444" y="933462"/>
                  </a:lnTo>
                  <a:lnTo>
                    <a:pt x="3405060" y="939800"/>
                  </a:lnTo>
                  <a:lnTo>
                    <a:pt x="3397161" y="952500"/>
                  </a:lnTo>
                  <a:lnTo>
                    <a:pt x="3394392" y="965200"/>
                  </a:lnTo>
                  <a:lnTo>
                    <a:pt x="3398126" y="965200"/>
                  </a:lnTo>
                  <a:lnTo>
                    <a:pt x="3396754" y="977900"/>
                  </a:lnTo>
                  <a:lnTo>
                    <a:pt x="3389642" y="977900"/>
                  </a:lnTo>
                  <a:lnTo>
                    <a:pt x="3389198" y="1003300"/>
                  </a:lnTo>
                  <a:lnTo>
                    <a:pt x="3388741" y="1003300"/>
                  </a:lnTo>
                  <a:lnTo>
                    <a:pt x="3386582" y="1016000"/>
                  </a:lnTo>
                  <a:lnTo>
                    <a:pt x="3381730" y="1041400"/>
                  </a:lnTo>
                  <a:lnTo>
                    <a:pt x="3385693" y="1041400"/>
                  </a:lnTo>
                  <a:lnTo>
                    <a:pt x="3381730" y="1050493"/>
                  </a:lnTo>
                  <a:lnTo>
                    <a:pt x="3381730" y="1206500"/>
                  </a:lnTo>
                  <a:lnTo>
                    <a:pt x="3380943" y="1219200"/>
                  </a:lnTo>
                  <a:lnTo>
                    <a:pt x="3377781" y="1219200"/>
                  </a:lnTo>
                  <a:lnTo>
                    <a:pt x="3380155" y="1231900"/>
                  </a:lnTo>
                  <a:lnTo>
                    <a:pt x="3375406" y="1231900"/>
                  </a:lnTo>
                  <a:lnTo>
                    <a:pt x="3377781" y="1244600"/>
                  </a:lnTo>
                  <a:lnTo>
                    <a:pt x="3376193" y="1253782"/>
                  </a:lnTo>
                  <a:lnTo>
                    <a:pt x="3376193" y="1371600"/>
                  </a:lnTo>
                  <a:lnTo>
                    <a:pt x="3373031" y="1384300"/>
                  </a:lnTo>
                  <a:lnTo>
                    <a:pt x="3368294" y="1371600"/>
                  </a:lnTo>
                  <a:lnTo>
                    <a:pt x="3366706" y="1384300"/>
                  </a:lnTo>
                  <a:lnTo>
                    <a:pt x="3363544" y="1374140"/>
                  </a:lnTo>
                  <a:lnTo>
                    <a:pt x="3363544" y="1409700"/>
                  </a:lnTo>
                  <a:lnTo>
                    <a:pt x="3361702" y="1421574"/>
                  </a:lnTo>
                  <a:lnTo>
                    <a:pt x="3361677" y="1421790"/>
                  </a:lnTo>
                  <a:lnTo>
                    <a:pt x="3361575" y="1422425"/>
                  </a:lnTo>
                  <a:lnTo>
                    <a:pt x="3353485" y="1422425"/>
                  </a:lnTo>
                  <a:lnTo>
                    <a:pt x="3354057" y="1409700"/>
                  </a:lnTo>
                  <a:lnTo>
                    <a:pt x="3360382" y="1397000"/>
                  </a:lnTo>
                  <a:lnTo>
                    <a:pt x="3363544" y="1409700"/>
                  </a:lnTo>
                  <a:lnTo>
                    <a:pt x="3363544" y="1374140"/>
                  </a:lnTo>
                  <a:lnTo>
                    <a:pt x="3362756" y="1371600"/>
                  </a:lnTo>
                  <a:lnTo>
                    <a:pt x="3366706" y="1371600"/>
                  </a:lnTo>
                  <a:lnTo>
                    <a:pt x="3367494" y="1358900"/>
                  </a:lnTo>
                  <a:lnTo>
                    <a:pt x="3365144" y="1333703"/>
                  </a:lnTo>
                  <a:lnTo>
                    <a:pt x="3372332" y="1346200"/>
                  </a:lnTo>
                  <a:lnTo>
                    <a:pt x="3369907" y="1333703"/>
                  </a:lnTo>
                  <a:lnTo>
                    <a:pt x="3375685" y="1333703"/>
                  </a:lnTo>
                  <a:lnTo>
                    <a:pt x="3373031" y="1358900"/>
                  </a:lnTo>
                  <a:lnTo>
                    <a:pt x="3376193" y="1371600"/>
                  </a:lnTo>
                  <a:lnTo>
                    <a:pt x="3376193" y="1253782"/>
                  </a:lnTo>
                  <a:lnTo>
                    <a:pt x="3375583" y="1257300"/>
                  </a:lnTo>
                  <a:lnTo>
                    <a:pt x="3372053" y="1257300"/>
                  </a:lnTo>
                  <a:lnTo>
                    <a:pt x="3370199" y="1269403"/>
                  </a:lnTo>
                  <a:lnTo>
                    <a:pt x="3370110" y="1270012"/>
                  </a:lnTo>
                  <a:lnTo>
                    <a:pt x="3372243" y="1270012"/>
                  </a:lnTo>
                  <a:lnTo>
                    <a:pt x="3366224" y="1282700"/>
                  </a:lnTo>
                  <a:lnTo>
                    <a:pt x="3363150" y="1282700"/>
                  </a:lnTo>
                  <a:lnTo>
                    <a:pt x="3360572" y="1295400"/>
                  </a:lnTo>
                  <a:lnTo>
                    <a:pt x="3357219" y="1295400"/>
                  </a:lnTo>
                  <a:lnTo>
                    <a:pt x="3358438" y="1308100"/>
                  </a:lnTo>
                  <a:lnTo>
                    <a:pt x="3361080" y="1320800"/>
                  </a:lnTo>
                  <a:lnTo>
                    <a:pt x="3349307" y="1320800"/>
                  </a:lnTo>
                  <a:lnTo>
                    <a:pt x="3349307" y="1473200"/>
                  </a:lnTo>
                  <a:lnTo>
                    <a:pt x="3343122" y="1485900"/>
                  </a:lnTo>
                  <a:lnTo>
                    <a:pt x="3340112" y="1485900"/>
                  </a:lnTo>
                  <a:lnTo>
                    <a:pt x="3337445" y="1511300"/>
                  </a:lnTo>
                  <a:lnTo>
                    <a:pt x="3334283" y="1524000"/>
                  </a:lnTo>
                  <a:lnTo>
                    <a:pt x="3335070" y="1524000"/>
                  </a:lnTo>
                  <a:lnTo>
                    <a:pt x="3331375" y="1536700"/>
                  </a:lnTo>
                  <a:lnTo>
                    <a:pt x="3327743" y="1549400"/>
                  </a:lnTo>
                  <a:lnTo>
                    <a:pt x="3318611" y="1549400"/>
                  </a:lnTo>
                  <a:lnTo>
                    <a:pt x="3318611" y="1574812"/>
                  </a:lnTo>
                  <a:lnTo>
                    <a:pt x="3315271" y="1574812"/>
                  </a:lnTo>
                  <a:lnTo>
                    <a:pt x="3314522" y="1587500"/>
                  </a:lnTo>
                  <a:lnTo>
                    <a:pt x="3305822" y="1587500"/>
                  </a:lnTo>
                  <a:lnTo>
                    <a:pt x="3312617" y="1574812"/>
                  </a:lnTo>
                  <a:lnTo>
                    <a:pt x="3315309" y="1562100"/>
                  </a:lnTo>
                  <a:lnTo>
                    <a:pt x="3318611" y="1574812"/>
                  </a:lnTo>
                  <a:lnTo>
                    <a:pt x="3318611" y="1549400"/>
                  </a:lnTo>
                  <a:lnTo>
                    <a:pt x="3318091" y="1549400"/>
                  </a:lnTo>
                  <a:lnTo>
                    <a:pt x="3324466" y="1536700"/>
                  </a:lnTo>
                  <a:lnTo>
                    <a:pt x="3326168" y="1524000"/>
                  </a:lnTo>
                  <a:lnTo>
                    <a:pt x="3327857" y="1524000"/>
                  </a:lnTo>
                  <a:lnTo>
                    <a:pt x="3329216" y="1511300"/>
                  </a:lnTo>
                  <a:lnTo>
                    <a:pt x="3331908" y="1498600"/>
                  </a:lnTo>
                  <a:lnTo>
                    <a:pt x="3332708" y="1498600"/>
                  </a:lnTo>
                  <a:lnTo>
                    <a:pt x="3337445" y="1485900"/>
                  </a:lnTo>
                  <a:lnTo>
                    <a:pt x="3335477" y="1485900"/>
                  </a:lnTo>
                  <a:lnTo>
                    <a:pt x="3343198" y="1460525"/>
                  </a:lnTo>
                  <a:lnTo>
                    <a:pt x="3346958" y="1460525"/>
                  </a:lnTo>
                  <a:lnTo>
                    <a:pt x="3349307" y="1473200"/>
                  </a:lnTo>
                  <a:lnTo>
                    <a:pt x="3349307" y="1320800"/>
                  </a:lnTo>
                  <a:lnTo>
                    <a:pt x="3347313" y="1320800"/>
                  </a:lnTo>
                  <a:lnTo>
                    <a:pt x="3348507" y="1308100"/>
                  </a:lnTo>
                  <a:lnTo>
                    <a:pt x="3349701" y="1295400"/>
                  </a:lnTo>
                  <a:lnTo>
                    <a:pt x="3355543" y="1282700"/>
                  </a:lnTo>
                  <a:lnTo>
                    <a:pt x="3356051" y="1270012"/>
                  </a:lnTo>
                  <a:lnTo>
                    <a:pt x="3356406" y="1270012"/>
                  </a:lnTo>
                  <a:lnTo>
                    <a:pt x="3367646" y="1257300"/>
                  </a:lnTo>
                  <a:lnTo>
                    <a:pt x="3372053" y="1244600"/>
                  </a:lnTo>
                  <a:lnTo>
                    <a:pt x="3373780" y="1231900"/>
                  </a:lnTo>
                  <a:lnTo>
                    <a:pt x="3376993" y="1219200"/>
                  </a:lnTo>
                  <a:lnTo>
                    <a:pt x="3381730" y="1206500"/>
                  </a:lnTo>
                  <a:lnTo>
                    <a:pt x="3381730" y="1050493"/>
                  </a:lnTo>
                  <a:lnTo>
                    <a:pt x="3380155" y="1054100"/>
                  </a:lnTo>
                  <a:lnTo>
                    <a:pt x="3379520" y="1065491"/>
                  </a:lnTo>
                  <a:lnTo>
                    <a:pt x="3379457" y="1066800"/>
                  </a:lnTo>
                  <a:lnTo>
                    <a:pt x="3376993" y="1066800"/>
                  </a:lnTo>
                  <a:lnTo>
                    <a:pt x="3375406" y="1079500"/>
                  </a:lnTo>
                  <a:lnTo>
                    <a:pt x="3374733" y="1079500"/>
                  </a:lnTo>
                  <a:lnTo>
                    <a:pt x="3374733" y="1130300"/>
                  </a:lnTo>
                  <a:lnTo>
                    <a:pt x="3368497" y="1155700"/>
                  </a:lnTo>
                  <a:lnTo>
                    <a:pt x="3367036" y="1167930"/>
                  </a:lnTo>
                  <a:lnTo>
                    <a:pt x="3367011" y="1170330"/>
                  </a:lnTo>
                  <a:lnTo>
                    <a:pt x="3367494" y="1193800"/>
                  </a:lnTo>
                  <a:lnTo>
                    <a:pt x="3358121" y="1219200"/>
                  </a:lnTo>
                  <a:lnTo>
                    <a:pt x="3345586" y="1282153"/>
                  </a:lnTo>
                  <a:lnTo>
                    <a:pt x="3345472" y="1282700"/>
                  </a:lnTo>
                  <a:lnTo>
                    <a:pt x="3336658" y="1308100"/>
                  </a:lnTo>
                  <a:lnTo>
                    <a:pt x="3335197" y="1295400"/>
                  </a:lnTo>
                  <a:lnTo>
                    <a:pt x="3336760" y="1295400"/>
                  </a:lnTo>
                  <a:lnTo>
                    <a:pt x="3342983" y="1270012"/>
                  </a:lnTo>
                  <a:lnTo>
                    <a:pt x="3343910" y="1270012"/>
                  </a:lnTo>
                  <a:lnTo>
                    <a:pt x="3347097" y="1257300"/>
                  </a:lnTo>
                  <a:lnTo>
                    <a:pt x="3348520" y="1257300"/>
                  </a:lnTo>
                  <a:lnTo>
                    <a:pt x="3353663" y="1206500"/>
                  </a:lnTo>
                  <a:lnTo>
                    <a:pt x="3357638" y="1193800"/>
                  </a:lnTo>
                  <a:lnTo>
                    <a:pt x="3363391" y="1168425"/>
                  </a:lnTo>
                  <a:lnTo>
                    <a:pt x="3362058" y="1168425"/>
                  </a:lnTo>
                  <a:lnTo>
                    <a:pt x="3362541" y="1155700"/>
                  </a:lnTo>
                  <a:lnTo>
                    <a:pt x="3364103" y="1143000"/>
                  </a:lnTo>
                  <a:lnTo>
                    <a:pt x="3362756" y="1130300"/>
                  </a:lnTo>
                  <a:lnTo>
                    <a:pt x="3367722" y="1130300"/>
                  </a:lnTo>
                  <a:lnTo>
                    <a:pt x="3370465" y="1117600"/>
                  </a:lnTo>
                  <a:lnTo>
                    <a:pt x="3372320" y="1104900"/>
                  </a:lnTo>
                  <a:lnTo>
                    <a:pt x="3374618" y="1104900"/>
                  </a:lnTo>
                  <a:lnTo>
                    <a:pt x="3374733" y="1130300"/>
                  </a:lnTo>
                  <a:lnTo>
                    <a:pt x="3374733" y="1079500"/>
                  </a:lnTo>
                  <a:lnTo>
                    <a:pt x="3373399" y="1079500"/>
                  </a:lnTo>
                  <a:lnTo>
                    <a:pt x="3371151" y="1104900"/>
                  </a:lnTo>
                  <a:lnTo>
                    <a:pt x="3367290" y="1117600"/>
                  </a:lnTo>
                  <a:lnTo>
                    <a:pt x="3359594" y="1130300"/>
                  </a:lnTo>
                  <a:lnTo>
                    <a:pt x="3356457" y="1130300"/>
                  </a:lnTo>
                  <a:lnTo>
                    <a:pt x="3354057" y="1143000"/>
                  </a:lnTo>
                  <a:lnTo>
                    <a:pt x="3357219" y="1143000"/>
                  </a:lnTo>
                  <a:lnTo>
                    <a:pt x="3354971" y="1155700"/>
                  </a:lnTo>
                  <a:lnTo>
                    <a:pt x="3351657" y="1167930"/>
                  </a:lnTo>
                  <a:lnTo>
                    <a:pt x="3351619" y="1168082"/>
                  </a:lnTo>
                  <a:lnTo>
                    <a:pt x="3351530" y="1168425"/>
                  </a:lnTo>
                  <a:lnTo>
                    <a:pt x="3351022" y="1168425"/>
                  </a:lnTo>
                  <a:lnTo>
                    <a:pt x="3355632" y="1181100"/>
                  </a:lnTo>
                  <a:lnTo>
                    <a:pt x="3349104" y="1193800"/>
                  </a:lnTo>
                  <a:lnTo>
                    <a:pt x="3346043" y="1193800"/>
                  </a:lnTo>
                  <a:lnTo>
                    <a:pt x="3342983" y="1219200"/>
                  </a:lnTo>
                  <a:lnTo>
                    <a:pt x="3342195" y="1231900"/>
                  </a:lnTo>
                  <a:lnTo>
                    <a:pt x="3341408" y="1231900"/>
                  </a:lnTo>
                  <a:lnTo>
                    <a:pt x="3339033" y="1244600"/>
                  </a:lnTo>
                  <a:lnTo>
                    <a:pt x="3338245" y="1244600"/>
                  </a:lnTo>
                  <a:lnTo>
                    <a:pt x="3337445" y="1257300"/>
                  </a:lnTo>
                  <a:lnTo>
                    <a:pt x="3335070" y="1257300"/>
                  </a:lnTo>
                  <a:lnTo>
                    <a:pt x="3335032" y="1270012"/>
                  </a:lnTo>
                  <a:lnTo>
                    <a:pt x="3334093" y="1270012"/>
                  </a:lnTo>
                  <a:lnTo>
                    <a:pt x="3324733" y="1295400"/>
                  </a:lnTo>
                  <a:lnTo>
                    <a:pt x="3322421" y="1320800"/>
                  </a:lnTo>
                  <a:lnTo>
                    <a:pt x="3320846" y="1320800"/>
                  </a:lnTo>
                  <a:lnTo>
                    <a:pt x="3324060" y="1333703"/>
                  </a:lnTo>
                  <a:lnTo>
                    <a:pt x="3323882" y="1333703"/>
                  </a:lnTo>
                  <a:lnTo>
                    <a:pt x="3316097" y="1346200"/>
                  </a:lnTo>
                  <a:lnTo>
                    <a:pt x="3315805" y="1358900"/>
                  </a:lnTo>
                  <a:lnTo>
                    <a:pt x="3325520" y="1358900"/>
                  </a:lnTo>
                  <a:lnTo>
                    <a:pt x="3324796" y="1371600"/>
                  </a:lnTo>
                  <a:lnTo>
                    <a:pt x="3323361" y="1384300"/>
                  </a:lnTo>
                  <a:lnTo>
                    <a:pt x="3322917" y="1397000"/>
                  </a:lnTo>
                  <a:lnTo>
                    <a:pt x="3319462" y="1397000"/>
                  </a:lnTo>
                  <a:lnTo>
                    <a:pt x="3310471" y="1421574"/>
                  </a:lnTo>
                  <a:lnTo>
                    <a:pt x="3310394" y="1421790"/>
                  </a:lnTo>
                  <a:lnTo>
                    <a:pt x="3310280" y="1422082"/>
                  </a:lnTo>
                  <a:lnTo>
                    <a:pt x="3310153" y="1422425"/>
                  </a:lnTo>
                  <a:lnTo>
                    <a:pt x="3313239" y="1422425"/>
                  </a:lnTo>
                  <a:lnTo>
                    <a:pt x="3306610" y="1447800"/>
                  </a:lnTo>
                  <a:lnTo>
                    <a:pt x="3305048" y="1447800"/>
                  </a:lnTo>
                  <a:lnTo>
                    <a:pt x="3305822" y="1460525"/>
                  </a:lnTo>
                  <a:lnTo>
                    <a:pt x="3305822" y="1524000"/>
                  </a:lnTo>
                  <a:lnTo>
                    <a:pt x="3303803" y="1530477"/>
                  </a:lnTo>
                  <a:lnTo>
                    <a:pt x="3303803" y="1638325"/>
                  </a:lnTo>
                  <a:lnTo>
                    <a:pt x="3302546" y="1651000"/>
                  </a:lnTo>
                  <a:lnTo>
                    <a:pt x="3301923" y="1651000"/>
                  </a:lnTo>
                  <a:lnTo>
                    <a:pt x="3296615" y="1676400"/>
                  </a:lnTo>
                  <a:lnTo>
                    <a:pt x="3289998" y="1689100"/>
                  </a:lnTo>
                  <a:lnTo>
                    <a:pt x="3291586" y="1689100"/>
                  </a:lnTo>
                  <a:lnTo>
                    <a:pt x="3293961" y="1701800"/>
                  </a:lnTo>
                  <a:lnTo>
                    <a:pt x="3290062" y="1714500"/>
                  </a:lnTo>
                  <a:lnTo>
                    <a:pt x="3273196" y="1714500"/>
                  </a:lnTo>
                  <a:lnTo>
                    <a:pt x="3276777" y="1701800"/>
                  </a:lnTo>
                  <a:lnTo>
                    <a:pt x="3278136" y="1701800"/>
                  </a:lnTo>
                  <a:lnTo>
                    <a:pt x="3277349" y="1689100"/>
                  </a:lnTo>
                  <a:lnTo>
                    <a:pt x="3271024" y="1701800"/>
                  </a:lnTo>
                  <a:lnTo>
                    <a:pt x="3270224" y="1701800"/>
                  </a:lnTo>
                  <a:lnTo>
                    <a:pt x="3268649" y="1689100"/>
                  </a:lnTo>
                  <a:lnTo>
                    <a:pt x="3274974" y="1689100"/>
                  </a:lnTo>
                  <a:lnTo>
                    <a:pt x="3276562" y="1676400"/>
                  </a:lnTo>
                  <a:lnTo>
                    <a:pt x="3277349" y="1676400"/>
                  </a:lnTo>
                  <a:lnTo>
                    <a:pt x="3282099" y="1663700"/>
                  </a:lnTo>
                  <a:lnTo>
                    <a:pt x="3284651" y="1651000"/>
                  </a:lnTo>
                  <a:lnTo>
                    <a:pt x="3289579" y="1638325"/>
                  </a:lnTo>
                  <a:lnTo>
                    <a:pt x="3292373" y="1625600"/>
                  </a:lnTo>
                  <a:lnTo>
                    <a:pt x="3302127" y="1625600"/>
                  </a:lnTo>
                  <a:lnTo>
                    <a:pt x="3303536" y="1636280"/>
                  </a:lnTo>
                  <a:lnTo>
                    <a:pt x="3303651" y="1637118"/>
                  </a:lnTo>
                  <a:lnTo>
                    <a:pt x="3303689" y="1637449"/>
                  </a:lnTo>
                  <a:lnTo>
                    <a:pt x="3303803" y="1638325"/>
                  </a:lnTo>
                  <a:lnTo>
                    <a:pt x="3303803" y="1530477"/>
                  </a:lnTo>
                  <a:lnTo>
                    <a:pt x="3301860" y="1536700"/>
                  </a:lnTo>
                  <a:lnTo>
                    <a:pt x="3298494" y="1549400"/>
                  </a:lnTo>
                  <a:lnTo>
                    <a:pt x="3298025" y="1549400"/>
                  </a:lnTo>
                  <a:lnTo>
                    <a:pt x="3296031" y="1536700"/>
                  </a:lnTo>
                  <a:lnTo>
                    <a:pt x="3299485" y="1524000"/>
                  </a:lnTo>
                  <a:lnTo>
                    <a:pt x="3305822" y="1524000"/>
                  </a:lnTo>
                  <a:lnTo>
                    <a:pt x="3305822" y="1460525"/>
                  </a:lnTo>
                  <a:lnTo>
                    <a:pt x="3300285" y="1460525"/>
                  </a:lnTo>
                  <a:lnTo>
                    <a:pt x="3300679" y="1447800"/>
                  </a:lnTo>
                  <a:lnTo>
                    <a:pt x="3298952" y="1435100"/>
                  </a:lnTo>
                  <a:lnTo>
                    <a:pt x="3293986" y="1435100"/>
                  </a:lnTo>
                  <a:lnTo>
                    <a:pt x="3293859" y="1434846"/>
                  </a:lnTo>
                  <a:lnTo>
                    <a:pt x="3293859" y="1485900"/>
                  </a:lnTo>
                  <a:lnTo>
                    <a:pt x="3292856" y="1498600"/>
                  </a:lnTo>
                  <a:lnTo>
                    <a:pt x="3288538" y="1498600"/>
                  </a:lnTo>
                  <a:lnTo>
                    <a:pt x="3288538" y="1511300"/>
                  </a:lnTo>
                  <a:lnTo>
                    <a:pt x="3286645" y="1524000"/>
                  </a:lnTo>
                  <a:lnTo>
                    <a:pt x="3283851" y="1524000"/>
                  </a:lnTo>
                  <a:lnTo>
                    <a:pt x="3282099" y="1536700"/>
                  </a:lnTo>
                  <a:lnTo>
                    <a:pt x="3280727" y="1524000"/>
                  </a:lnTo>
                  <a:lnTo>
                    <a:pt x="3280118" y="1524000"/>
                  </a:lnTo>
                  <a:lnTo>
                    <a:pt x="3281870" y="1511300"/>
                  </a:lnTo>
                  <a:lnTo>
                    <a:pt x="3288538" y="1511300"/>
                  </a:lnTo>
                  <a:lnTo>
                    <a:pt x="3288538" y="1498600"/>
                  </a:lnTo>
                  <a:lnTo>
                    <a:pt x="3287623" y="1498600"/>
                  </a:lnTo>
                  <a:lnTo>
                    <a:pt x="3289554" y="1485900"/>
                  </a:lnTo>
                  <a:lnTo>
                    <a:pt x="3293859" y="1485900"/>
                  </a:lnTo>
                  <a:lnTo>
                    <a:pt x="3293859" y="1434846"/>
                  </a:lnTo>
                  <a:lnTo>
                    <a:pt x="3287801" y="1422425"/>
                  </a:lnTo>
                  <a:lnTo>
                    <a:pt x="3288334" y="1422425"/>
                  </a:lnTo>
                  <a:lnTo>
                    <a:pt x="3292195" y="1409700"/>
                  </a:lnTo>
                  <a:lnTo>
                    <a:pt x="3294748" y="1409700"/>
                  </a:lnTo>
                  <a:lnTo>
                    <a:pt x="3295535" y="1397000"/>
                  </a:lnTo>
                  <a:lnTo>
                    <a:pt x="3295764" y="1384300"/>
                  </a:lnTo>
                  <a:lnTo>
                    <a:pt x="3297123" y="1384300"/>
                  </a:lnTo>
                  <a:lnTo>
                    <a:pt x="3301073" y="1371600"/>
                  </a:lnTo>
                  <a:lnTo>
                    <a:pt x="3300285" y="1358900"/>
                  </a:lnTo>
                  <a:lnTo>
                    <a:pt x="3301860" y="1358900"/>
                  </a:lnTo>
                  <a:lnTo>
                    <a:pt x="3304984" y="1346200"/>
                  </a:lnTo>
                  <a:lnTo>
                    <a:pt x="3309696" y="1333703"/>
                  </a:lnTo>
                  <a:lnTo>
                    <a:pt x="3311385" y="1333703"/>
                  </a:lnTo>
                  <a:lnTo>
                    <a:pt x="3308985" y="1320800"/>
                  </a:lnTo>
                  <a:lnTo>
                    <a:pt x="3314522" y="1320800"/>
                  </a:lnTo>
                  <a:lnTo>
                    <a:pt x="3318472" y="1308100"/>
                  </a:lnTo>
                  <a:lnTo>
                    <a:pt x="3319297" y="1295400"/>
                  </a:lnTo>
                  <a:lnTo>
                    <a:pt x="3319729" y="1283271"/>
                  </a:lnTo>
                  <a:lnTo>
                    <a:pt x="3319856" y="1282153"/>
                  </a:lnTo>
                  <a:lnTo>
                    <a:pt x="3322142" y="1270012"/>
                  </a:lnTo>
                  <a:lnTo>
                    <a:pt x="3328416" y="1270012"/>
                  </a:lnTo>
                  <a:lnTo>
                    <a:pt x="3329838" y="1257300"/>
                  </a:lnTo>
                  <a:lnTo>
                    <a:pt x="3326079" y="1257300"/>
                  </a:lnTo>
                  <a:lnTo>
                    <a:pt x="3327171" y="1244600"/>
                  </a:lnTo>
                  <a:lnTo>
                    <a:pt x="3329546" y="1244600"/>
                  </a:lnTo>
                  <a:lnTo>
                    <a:pt x="3330333" y="1231900"/>
                  </a:lnTo>
                  <a:lnTo>
                    <a:pt x="3327958" y="1231900"/>
                  </a:lnTo>
                  <a:lnTo>
                    <a:pt x="3335769" y="1219200"/>
                  </a:lnTo>
                  <a:lnTo>
                    <a:pt x="3340023" y="1206500"/>
                  </a:lnTo>
                  <a:lnTo>
                    <a:pt x="3342195" y="1193800"/>
                  </a:lnTo>
                  <a:lnTo>
                    <a:pt x="3343618" y="1170330"/>
                  </a:lnTo>
                  <a:lnTo>
                    <a:pt x="3343732" y="1168425"/>
                  </a:lnTo>
                  <a:lnTo>
                    <a:pt x="3345345" y="1168425"/>
                  </a:lnTo>
                  <a:lnTo>
                    <a:pt x="3350895" y="1155700"/>
                  </a:lnTo>
                  <a:lnTo>
                    <a:pt x="3349307" y="1155700"/>
                  </a:lnTo>
                  <a:lnTo>
                    <a:pt x="3348520" y="1143000"/>
                  </a:lnTo>
                  <a:lnTo>
                    <a:pt x="3350895" y="1143000"/>
                  </a:lnTo>
                  <a:lnTo>
                    <a:pt x="3353270" y="1130300"/>
                  </a:lnTo>
                  <a:lnTo>
                    <a:pt x="3358807" y="1117600"/>
                  </a:lnTo>
                  <a:lnTo>
                    <a:pt x="3359099" y="1104900"/>
                  </a:lnTo>
                  <a:lnTo>
                    <a:pt x="3361093" y="1080008"/>
                  </a:lnTo>
                  <a:lnTo>
                    <a:pt x="3361131" y="1079500"/>
                  </a:lnTo>
                  <a:lnTo>
                    <a:pt x="3366681" y="1079500"/>
                  </a:lnTo>
                  <a:lnTo>
                    <a:pt x="3366071" y="1092200"/>
                  </a:lnTo>
                  <a:lnTo>
                    <a:pt x="3369868" y="1079500"/>
                  </a:lnTo>
                  <a:lnTo>
                    <a:pt x="3367494" y="1079500"/>
                  </a:lnTo>
                  <a:lnTo>
                    <a:pt x="3368294" y="1066800"/>
                  </a:lnTo>
                  <a:lnTo>
                    <a:pt x="3373005" y="1066800"/>
                  </a:lnTo>
                  <a:lnTo>
                    <a:pt x="3374783" y="1054100"/>
                  </a:lnTo>
                  <a:lnTo>
                    <a:pt x="3376485" y="1028700"/>
                  </a:lnTo>
                  <a:lnTo>
                    <a:pt x="3377781" y="1028700"/>
                  </a:lnTo>
                  <a:lnTo>
                    <a:pt x="3380943" y="1016000"/>
                  </a:lnTo>
                  <a:lnTo>
                    <a:pt x="3376993" y="1016000"/>
                  </a:lnTo>
                  <a:lnTo>
                    <a:pt x="3379178" y="1003300"/>
                  </a:lnTo>
                  <a:lnTo>
                    <a:pt x="3382657" y="977900"/>
                  </a:lnTo>
                  <a:lnTo>
                    <a:pt x="3380613" y="965200"/>
                  </a:lnTo>
                  <a:lnTo>
                    <a:pt x="3380371" y="977900"/>
                  </a:lnTo>
                  <a:lnTo>
                    <a:pt x="3376079" y="1016000"/>
                  </a:lnTo>
                  <a:lnTo>
                    <a:pt x="3372053" y="1028700"/>
                  </a:lnTo>
                  <a:lnTo>
                    <a:pt x="3367125" y="1041400"/>
                  </a:lnTo>
                  <a:lnTo>
                    <a:pt x="3364153" y="1054100"/>
                  </a:lnTo>
                  <a:lnTo>
                    <a:pt x="3361144" y="1065491"/>
                  </a:lnTo>
                  <a:lnTo>
                    <a:pt x="3361512" y="1066800"/>
                  </a:lnTo>
                  <a:lnTo>
                    <a:pt x="3360801" y="1066800"/>
                  </a:lnTo>
                  <a:lnTo>
                    <a:pt x="3361144" y="1065491"/>
                  </a:lnTo>
                  <a:lnTo>
                    <a:pt x="3357943" y="1054100"/>
                  </a:lnTo>
                  <a:lnTo>
                    <a:pt x="3364839" y="1028700"/>
                  </a:lnTo>
                  <a:lnTo>
                    <a:pt x="3368294" y="1028700"/>
                  </a:lnTo>
                  <a:lnTo>
                    <a:pt x="3369868" y="1016000"/>
                  </a:lnTo>
                  <a:lnTo>
                    <a:pt x="3367494" y="1016000"/>
                  </a:lnTo>
                  <a:lnTo>
                    <a:pt x="3368294" y="1003300"/>
                  </a:lnTo>
                  <a:lnTo>
                    <a:pt x="3369868" y="1003300"/>
                  </a:lnTo>
                  <a:lnTo>
                    <a:pt x="3369868" y="990600"/>
                  </a:lnTo>
                  <a:lnTo>
                    <a:pt x="3371812" y="977900"/>
                  </a:lnTo>
                  <a:lnTo>
                    <a:pt x="3377361" y="965200"/>
                  </a:lnTo>
                  <a:lnTo>
                    <a:pt x="3380613" y="965200"/>
                  </a:lnTo>
                  <a:lnTo>
                    <a:pt x="3390430" y="965200"/>
                  </a:lnTo>
                  <a:lnTo>
                    <a:pt x="3390430" y="952500"/>
                  </a:lnTo>
                  <a:lnTo>
                    <a:pt x="3387267" y="952500"/>
                  </a:lnTo>
                  <a:lnTo>
                    <a:pt x="3387267" y="939800"/>
                  </a:lnTo>
                  <a:lnTo>
                    <a:pt x="3392017" y="939800"/>
                  </a:lnTo>
                  <a:lnTo>
                    <a:pt x="3392017" y="927112"/>
                  </a:lnTo>
                  <a:lnTo>
                    <a:pt x="3390608" y="927112"/>
                  </a:lnTo>
                  <a:lnTo>
                    <a:pt x="3390849" y="914400"/>
                  </a:lnTo>
                  <a:lnTo>
                    <a:pt x="3389642" y="914400"/>
                  </a:lnTo>
                  <a:lnTo>
                    <a:pt x="3389922" y="927112"/>
                  </a:lnTo>
                  <a:lnTo>
                    <a:pt x="3386480" y="927112"/>
                  </a:lnTo>
                  <a:lnTo>
                    <a:pt x="3386480" y="914400"/>
                  </a:lnTo>
                  <a:lnTo>
                    <a:pt x="3388855" y="914400"/>
                  </a:lnTo>
                  <a:lnTo>
                    <a:pt x="3389642" y="901700"/>
                  </a:lnTo>
                  <a:lnTo>
                    <a:pt x="3384004" y="914400"/>
                  </a:lnTo>
                  <a:lnTo>
                    <a:pt x="3382518" y="927112"/>
                  </a:lnTo>
                  <a:lnTo>
                    <a:pt x="3377781" y="927112"/>
                  </a:lnTo>
                  <a:lnTo>
                    <a:pt x="3375406" y="914400"/>
                  </a:lnTo>
                  <a:lnTo>
                    <a:pt x="3380155" y="914400"/>
                  </a:lnTo>
                  <a:lnTo>
                    <a:pt x="3380943" y="901700"/>
                  </a:lnTo>
                  <a:lnTo>
                    <a:pt x="3384105" y="889000"/>
                  </a:lnTo>
                  <a:lnTo>
                    <a:pt x="3384893" y="876300"/>
                  </a:lnTo>
                  <a:lnTo>
                    <a:pt x="3385667" y="876300"/>
                  </a:lnTo>
                  <a:lnTo>
                    <a:pt x="3386480" y="863600"/>
                  </a:lnTo>
                  <a:lnTo>
                    <a:pt x="3388855" y="850900"/>
                  </a:lnTo>
                  <a:lnTo>
                    <a:pt x="3389642" y="838200"/>
                  </a:lnTo>
                  <a:lnTo>
                    <a:pt x="3392817" y="850900"/>
                  </a:lnTo>
                  <a:lnTo>
                    <a:pt x="3393529" y="863600"/>
                  </a:lnTo>
                  <a:lnTo>
                    <a:pt x="3400717" y="863600"/>
                  </a:lnTo>
                  <a:lnTo>
                    <a:pt x="3406254" y="850900"/>
                  </a:lnTo>
                  <a:lnTo>
                    <a:pt x="3403879" y="850900"/>
                  </a:lnTo>
                  <a:lnTo>
                    <a:pt x="3404666" y="838200"/>
                  </a:lnTo>
                  <a:lnTo>
                    <a:pt x="3406737" y="838200"/>
                  </a:lnTo>
                  <a:lnTo>
                    <a:pt x="3413899" y="825500"/>
                  </a:lnTo>
                  <a:lnTo>
                    <a:pt x="3415741" y="812800"/>
                  </a:lnTo>
                  <a:lnTo>
                    <a:pt x="3413366" y="812800"/>
                  </a:lnTo>
                  <a:lnTo>
                    <a:pt x="3413366" y="787400"/>
                  </a:lnTo>
                  <a:lnTo>
                    <a:pt x="3415461" y="774700"/>
                  </a:lnTo>
                  <a:lnTo>
                    <a:pt x="3418306" y="774700"/>
                  </a:lnTo>
                  <a:lnTo>
                    <a:pt x="3420173" y="762012"/>
                  </a:lnTo>
                  <a:lnTo>
                    <a:pt x="3420249" y="761492"/>
                  </a:lnTo>
                  <a:lnTo>
                    <a:pt x="3419703" y="749604"/>
                  </a:lnTo>
                  <a:lnTo>
                    <a:pt x="3419691" y="749300"/>
                  </a:lnTo>
                  <a:lnTo>
                    <a:pt x="3424440" y="749300"/>
                  </a:lnTo>
                  <a:lnTo>
                    <a:pt x="3424440" y="736600"/>
                  </a:lnTo>
                  <a:lnTo>
                    <a:pt x="3422065" y="736600"/>
                  </a:lnTo>
                  <a:lnTo>
                    <a:pt x="3422065" y="723900"/>
                  </a:lnTo>
                  <a:lnTo>
                    <a:pt x="3423653" y="711200"/>
                  </a:lnTo>
                  <a:lnTo>
                    <a:pt x="3427603" y="698500"/>
                  </a:lnTo>
                  <a:lnTo>
                    <a:pt x="3425228" y="698500"/>
                  </a:lnTo>
                  <a:lnTo>
                    <a:pt x="3425228" y="685800"/>
                  </a:lnTo>
                  <a:lnTo>
                    <a:pt x="3426218" y="685800"/>
                  </a:lnTo>
                  <a:lnTo>
                    <a:pt x="3430562" y="673100"/>
                  </a:lnTo>
                  <a:lnTo>
                    <a:pt x="3431552" y="673100"/>
                  </a:lnTo>
                  <a:lnTo>
                    <a:pt x="3428390" y="660400"/>
                  </a:lnTo>
                  <a:lnTo>
                    <a:pt x="3428390" y="647700"/>
                  </a:lnTo>
                  <a:lnTo>
                    <a:pt x="3431552" y="647700"/>
                  </a:lnTo>
                  <a:lnTo>
                    <a:pt x="3431552" y="635000"/>
                  </a:lnTo>
                  <a:lnTo>
                    <a:pt x="3428390" y="635000"/>
                  </a:lnTo>
                  <a:lnTo>
                    <a:pt x="3428390" y="622300"/>
                  </a:lnTo>
                  <a:lnTo>
                    <a:pt x="3429254" y="622300"/>
                  </a:lnTo>
                  <a:lnTo>
                    <a:pt x="3433064" y="609600"/>
                  </a:lnTo>
                  <a:lnTo>
                    <a:pt x="3433927" y="609600"/>
                  </a:lnTo>
                  <a:lnTo>
                    <a:pt x="3431552" y="596900"/>
                  </a:lnTo>
                  <a:lnTo>
                    <a:pt x="3431552" y="584200"/>
                  </a:lnTo>
                  <a:lnTo>
                    <a:pt x="3428390" y="584200"/>
                  </a:lnTo>
                  <a:lnTo>
                    <a:pt x="3430397" y="571500"/>
                  </a:lnTo>
                  <a:lnTo>
                    <a:pt x="3433724" y="558800"/>
                  </a:lnTo>
                  <a:lnTo>
                    <a:pt x="3428390" y="558800"/>
                  </a:lnTo>
                  <a:lnTo>
                    <a:pt x="3419691" y="546100"/>
                  </a:lnTo>
                  <a:lnTo>
                    <a:pt x="3422065" y="558800"/>
                  </a:lnTo>
                  <a:lnTo>
                    <a:pt x="3419691" y="558800"/>
                  </a:lnTo>
                  <a:lnTo>
                    <a:pt x="3418116" y="571500"/>
                  </a:lnTo>
                  <a:lnTo>
                    <a:pt x="3420478" y="571500"/>
                  </a:lnTo>
                  <a:lnTo>
                    <a:pt x="3419691" y="584200"/>
                  </a:lnTo>
                  <a:lnTo>
                    <a:pt x="3418903" y="584200"/>
                  </a:lnTo>
                  <a:lnTo>
                    <a:pt x="3418484" y="609600"/>
                  </a:lnTo>
                  <a:lnTo>
                    <a:pt x="3418065" y="622300"/>
                  </a:lnTo>
                  <a:lnTo>
                    <a:pt x="3417455" y="647700"/>
                  </a:lnTo>
                  <a:lnTo>
                    <a:pt x="3419691" y="660400"/>
                  </a:lnTo>
                  <a:lnTo>
                    <a:pt x="3419500" y="661428"/>
                  </a:lnTo>
                  <a:lnTo>
                    <a:pt x="3419500" y="723900"/>
                  </a:lnTo>
                  <a:lnTo>
                    <a:pt x="3419144" y="736600"/>
                  </a:lnTo>
                  <a:lnTo>
                    <a:pt x="3415284" y="748309"/>
                  </a:lnTo>
                  <a:lnTo>
                    <a:pt x="3415284" y="774700"/>
                  </a:lnTo>
                  <a:lnTo>
                    <a:pt x="3413468" y="774700"/>
                  </a:lnTo>
                  <a:lnTo>
                    <a:pt x="3410013" y="787400"/>
                  </a:lnTo>
                  <a:lnTo>
                    <a:pt x="3406343" y="787400"/>
                  </a:lnTo>
                  <a:lnTo>
                    <a:pt x="3405454" y="774700"/>
                  </a:lnTo>
                  <a:lnTo>
                    <a:pt x="3406940" y="774700"/>
                  </a:lnTo>
                  <a:lnTo>
                    <a:pt x="3412325" y="762012"/>
                  </a:lnTo>
                  <a:lnTo>
                    <a:pt x="3412693" y="762012"/>
                  </a:lnTo>
                  <a:lnTo>
                    <a:pt x="3415284" y="774700"/>
                  </a:lnTo>
                  <a:lnTo>
                    <a:pt x="3415284" y="748309"/>
                  </a:lnTo>
                  <a:lnTo>
                    <a:pt x="3414953" y="749300"/>
                  </a:lnTo>
                  <a:lnTo>
                    <a:pt x="3411258" y="749300"/>
                  </a:lnTo>
                  <a:lnTo>
                    <a:pt x="3412680" y="736600"/>
                  </a:lnTo>
                  <a:lnTo>
                    <a:pt x="3414839" y="723900"/>
                  </a:lnTo>
                  <a:lnTo>
                    <a:pt x="3419500" y="723900"/>
                  </a:lnTo>
                  <a:lnTo>
                    <a:pt x="3419500" y="661428"/>
                  </a:lnTo>
                  <a:lnTo>
                    <a:pt x="3417316" y="673100"/>
                  </a:lnTo>
                  <a:lnTo>
                    <a:pt x="3410991" y="673100"/>
                  </a:lnTo>
                  <a:lnTo>
                    <a:pt x="3413645" y="685800"/>
                  </a:lnTo>
                  <a:lnTo>
                    <a:pt x="3413264" y="685800"/>
                  </a:lnTo>
                  <a:lnTo>
                    <a:pt x="3411550" y="698500"/>
                  </a:lnTo>
                  <a:lnTo>
                    <a:pt x="3410204" y="711200"/>
                  </a:lnTo>
                  <a:lnTo>
                    <a:pt x="3409416" y="711200"/>
                  </a:lnTo>
                  <a:lnTo>
                    <a:pt x="3409861" y="736600"/>
                  </a:lnTo>
                  <a:lnTo>
                    <a:pt x="3407829" y="749300"/>
                  </a:lnTo>
                  <a:lnTo>
                    <a:pt x="3404095" y="736600"/>
                  </a:lnTo>
                  <a:lnTo>
                    <a:pt x="3402292" y="723900"/>
                  </a:lnTo>
                  <a:lnTo>
                    <a:pt x="3403879" y="723900"/>
                  </a:lnTo>
                  <a:lnTo>
                    <a:pt x="3406254" y="711200"/>
                  </a:lnTo>
                  <a:lnTo>
                    <a:pt x="3407829" y="711200"/>
                  </a:lnTo>
                  <a:lnTo>
                    <a:pt x="3407829" y="685800"/>
                  </a:lnTo>
                  <a:lnTo>
                    <a:pt x="3403879" y="685800"/>
                  </a:lnTo>
                  <a:lnTo>
                    <a:pt x="3404666" y="673100"/>
                  </a:lnTo>
                  <a:lnTo>
                    <a:pt x="3409416" y="673100"/>
                  </a:lnTo>
                  <a:lnTo>
                    <a:pt x="3404666" y="660400"/>
                  </a:lnTo>
                  <a:lnTo>
                    <a:pt x="3407829" y="660400"/>
                  </a:lnTo>
                  <a:lnTo>
                    <a:pt x="3409492" y="647700"/>
                  </a:lnTo>
                  <a:lnTo>
                    <a:pt x="3409810" y="624039"/>
                  </a:lnTo>
                  <a:lnTo>
                    <a:pt x="3409835" y="622300"/>
                  </a:lnTo>
                  <a:lnTo>
                    <a:pt x="3414153" y="622300"/>
                  </a:lnTo>
                  <a:lnTo>
                    <a:pt x="3409111" y="609600"/>
                  </a:lnTo>
                  <a:lnTo>
                    <a:pt x="3410597" y="596900"/>
                  </a:lnTo>
                  <a:lnTo>
                    <a:pt x="3411486" y="584200"/>
                  </a:lnTo>
                  <a:lnTo>
                    <a:pt x="3404666" y="571500"/>
                  </a:lnTo>
                  <a:lnTo>
                    <a:pt x="3400158" y="584200"/>
                  </a:lnTo>
                  <a:lnTo>
                    <a:pt x="3400082" y="596900"/>
                  </a:lnTo>
                  <a:lnTo>
                    <a:pt x="3400006" y="609600"/>
                  </a:lnTo>
                  <a:lnTo>
                    <a:pt x="3399929" y="622300"/>
                  </a:lnTo>
                  <a:lnTo>
                    <a:pt x="3396754" y="647700"/>
                  </a:lnTo>
                  <a:lnTo>
                    <a:pt x="3396754" y="673100"/>
                  </a:lnTo>
                  <a:lnTo>
                    <a:pt x="3392017" y="673100"/>
                  </a:lnTo>
                  <a:lnTo>
                    <a:pt x="3395180" y="685800"/>
                  </a:lnTo>
                  <a:lnTo>
                    <a:pt x="3394087" y="685800"/>
                  </a:lnTo>
                  <a:lnTo>
                    <a:pt x="3390735" y="711200"/>
                  </a:lnTo>
                  <a:lnTo>
                    <a:pt x="3393592" y="711200"/>
                  </a:lnTo>
                  <a:lnTo>
                    <a:pt x="3388855" y="723900"/>
                  </a:lnTo>
                  <a:lnTo>
                    <a:pt x="3391230" y="723900"/>
                  </a:lnTo>
                  <a:lnTo>
                    <a:pt x="3391230" y="736600"/>
                  </a:lnTo>
                  <a:lnTo>
                    <a:pt x="3389642" y="736600"/>
                  </a:lnTo>
                  <a:lnTo>
                    <a:pt x="3386480" y="749300"/>
                  </a:lnTo>
                  <a:lnTo>
                    <a:pt x="3388855" y="749300"/>
                  </a:lnTo>
                  <a:lnTo>
                    <a:pt x="3391027" y="761492"/>
                  </a:lnTo>
                  <a:lnTo>
                    <a:pt x="3391116" y="762012"/>
                  </a:lnTo>
                  <a:lnTo>
                    <a:pt x="3388855" y="774700"/>
                  </a:lnTo>
                  <a:lnTo>
                    <a:pt x="3384105" y="774700"/>
                  </a:lnTo>
                  <a:lnTo>
                    <a:pt x="3384105" y="787400"/>
                  </a:lnTo>
                  <a:lnTo>
                    <a:pt x="3386480" y="787400"/>
                  </a:lnTo>
                  <a:lnTo>
                    <a:pt x="3385477" y="800100"/>
                  </a:lnTo>
                  <a:lnTo>
                    <a:pt x="3380803" y="812800"/>
                  </a:lnTo>
                  <a:lnTo>
                    <a:pt x="3379368" y="825500"/>
                  </a:lnTo>
                  <a:lnTo>
                    <a:pt x="3377781" y="825500"/>
                  </a:lnTo>
                  <a:lnTo>
                    <a:pt x="3379508" y="838200"/>
                  </a:lnTo>
                  <a:lnTo>
                    <a:pt x="3376638" y="838200"/>
                  </a:lnTo>
                  <a:lnTo>
                    <a:pt x="3376193" y="863600"/>
                  </a:lnTo>
                  <a:lnTo>
                    <a:pt x="3375253" y="876300"/>
                  </a:lnTo>
                  <a:lnTo>
                    <a:pt x="3371748" y="876300"/>
                  </a:lnTo>
                  <a:lnTo>
                    <a:pt x="3370669" y="889000"/>
                  </a:lnTo>
                  <a:lnTo>
                    <a:pt x="3368294" y="901700"/>
                  </a:lnTo>
                  <a:lnTo>
                    <a:pt x="3366706" y="914400"/>
                  </a:lnTo>
                  <a:lnTo>
                    <a:pt x="3365919" y="914400"/>
                  </a:lnTo>
                  <a:lnTo>
                    <a:pt x="3364738" y="939800"/>
                  </a:lnTo>
                  <a:lnTo>
                    <a:pt x="3362363" y="939800"/>
                  </a:lnTo>
                  <a:lnTo>
                    <a:pt x="3361474" y="952500"/>
                  </a:lnTo>
                  <a:lnTo>
                    <a:pt x="3361258" y="965200"/>
                  </a:lnTo>
                  <a:lnTo>
                    <a:pt x="3351682" y="977900"/>
                  </a:lnTo>
                  <a:lnTo>
                    <a:pt x="3349307" y="977900"/>
                  </a:lnTo>
                  <a:lnTo>
                    <a:pt x="3355632" y="990600"/>
                  </a:lnTo>
                  <a:lnTo>
                    <a:pt x="3354057" y="1003300"/>
                  </a:lnTo>
                  <a:lnTo>
                    <a:pt x="3347732" y="1003300"/>
                  </a:lnTo>
                  <a:lnTo>
                    <a:pt x="3347732" y="1016000"/>
                  </a:lnTo>
                  <a:lnTo>
                    <a:pt x="3346145" y="1028700"/>
                  </a:lnTo>
                  <a:lnTo>
                    <a:pt x="3345065" y="1028700"/>
                  </a:lnTo>
                  <a:lnTo>
                    <a:pt x="3345065" y="1066800"/>
                  </a:lnTo>
                  <a:lnTo>
                    <a:pt x="3342106" y="1079500"/>
                  </a:lnTo>
                  <a:lnTo>
                    <a:pt x="3340062" y="1079500"/>
                  </a:lnTo>
                  <a:lnTo>
                    <a:pt x="3339922" y="1080008"/>
                  </a:lnTo>
                  <a:lnTo>
                    <a:pt x="3342386" y="1092200"/>
                  </a:lnTo>
                  <a:lnTo>
                    <a:pt x="3342195" y="1104900"/>
                  </a:lnTo>
                  <a:lnTo>
                    <a:pt x="3338245" y="1104900"/>
                  </a:lnTo>
                  <a:lnTo>
                    <a:pt x="3338245" y="1130300"/>
                  </a:lnTo>
                  <a:lnTo>
                    <a:pt x="3335413" y="1143000"/>
                  </a:lnTo>
                  <a:lnTo>
                    <a:pt x="3332213" y="1143000"/>
                  </a:lnTo>
                  <a:lnTo>
                    <a:pt x="3329457" y="1155700"/>
                  </a:lnTo>
                  <a:lnTo>
                    <a:pt x="3328390" y="1167930"/>
                  </a:lnTo>
                  <a:lnTo>
                    <a:pt x="3328352" y="1168425"/>
                  </a:lnTo>
                  <a:lnTo>
                    <a:pt x="3330295" y="1168425"/>
                  </a:lnTo>
                  <a:lnTo>
                    <a:pt x="3328746" y="1193800"/>
                  </a:lnTo>
                  <a:lnTo>
                    <a:pt x="3323209" y="1193800"/>
                  </a:lnTo>
                  <a:lnTo>
                    <a:pt x="3323094" y="1206500"/>
                  </a:lnTo>
                  <a:lnTo>
                    <a:pt x="3321634" y="1206500"/>
                  </a:lnTo>
                  <a:lnTo>
                    <a:pt x="3318992" y="1219200"/>
                  </a:lnTo>
                  <a:lnTo>
                    <a:pt x="3315309" y="1231900"/>
                  </a:lnTo>
                  <a:lnTo>
                    <a:pt x="3314154" y="1229258"/>
                  </a:lnTo>
                  <a:lnTo>
                    <a:pt x="3314154" y="1244600"/>
                  </a:lnTo>
                  <a:lnTo>
                    <a:pt x="3312439" y="1257300"/>
                  </a:lnTo>
                  <a:lnTo>
                    <a:pt x="3308794" y="1257300"/>
                  </a:lnTo>
                  <a:lnTo>
                    <a:pt x="3305225" y="1270012"/>
                  </a:lnTo>
                  <a:lnTo>
                    <a:pt x="3308985" y="1270012"/>
                  </a:lnTo>
                  <a:lnTo>
                    <a:pt x="3307981" y="1282153"/>
                  </a:lnTo>
                  <a:lnTo>
                    <a:pt x="3307931" y="1282700"/>
                  </a:lnTo>
                  <a:lnTo>
                    <a:pt x="3301466" y="1295400"/>
                  </a:lnTo>
                  <a:lnTo>
                    <a:pt x="3300247" y="1295400"/>
                  </a:lnTo>
                  <a:lnTo>
                    <a:pt x="3298456" y="1320800"/>
                  </a:lnTo>
                  <a:lnTo>
                    <a:pt x="3293859" y="1333703"/>
                  </a:lnTo>
                  <a:lnTo>
                    <a:pt x="3288233" y="1346200"/>
                  </a:lnTo>
                  <a:lnTo>
                    <a:pt x="3286836" y="1349527"/>
                  </a:lnTo>
                  <a:lnTo>
                    <a:pt x="3286836" y="1422425"/>
                  </a:lnTo>
                  <a:lnTo>
                    <a:pt x="3286836" y="1447800"/>
                  </a:lnTo>
                  <a:lnTo>
                    <a:pt x="3282746" y="1447800"/>
                  </a:lnTo>
                  <a:lnTo>
                    <a:pt x="3280410" y="1460525"/>
                  </a:lnTo>
                  <a:lnTo>
                    <a:pt x="3279876" y="1460525"/>
                  </a:lnTo>
                  <a:lnTo>
                    <a:pt x="3279876" y="1548650"/>
                  </a:lnTo>
                  <a:lnTo>
                    <a:pt x="3279876" y="1549400"/>
                  </a:lnTo>
                  <a:lnTo>
                    <a:pt x="3279241" y="1551940"/>
                  </a:lnTo>
                  <a:lnTo>
                    <a:pt x="3279241" y="1612900"/>
                  </a:lnTo>
                  <a:lnTo>
                    <a:pt x="3277616" y="1625600"/>
                  </a:lnTo>
                  <a:lnTo>
                    <a:pt x="3273450" y="1625600"/>
                  </a:lnTo>
                  <a:lnTo>
                    <a:pt x="3270224" y="1637118"/>
                  </a:lnTo>
                  <a:lnTo>
                    <a:pt x="3270262" y="1637449"/>
                  </a:lnTo>
                  <a:lnTo>
                    <a:pt x="3270364" y="1638325"/>
                  </a:lnTo>
                  <a:lnTo>
                    <a:pt x="3269894" y="1638325"/>
                  </a:lnTo>
                  <a:lnTo>
                    <a:pt x="3270135" y="1637449"/>
                  </a:lnTo>
                  <a:lnTo>
                    <a:pt x="3270135" y="1636280"/>
                  </a:lnTo>
                  <a:lnTo>
                    <a:pt x="3268891" y="1625600"/>
                  </a:lnTo>
                  <a:lnTo>
                    <a:pt x="3269932" y="1625600"/>
                  </a:lnTo>
                  <a:lnTo>
                    <a:pt x="3272345" y="1612900"/>
                  </a:lnTo>
                  <a:lnTo>
                    <a:pt x="3279241" y="1612900"/>
                  </a:lnTo>
                  <a:lnTo>
                    <a:pt x="3279241" y="1551940"/>
                  </a:lnTo>
                  <a:lnTo>
                    <a:pt x="3276803" y="1561680"/>
                  </a:lnTo>
                  <a:lnTo>
                    <a:pt x="3276701" y="1562100"/>
                  </a:lnTo>
                  <a:lnTo>
                    <a:pt x="3272498" y="1562100"/>
                  </a:lnTo>
                  <a:lnTo>
                    <a:pt x="3266808" y="1587500"/>
                  </a:lnTo>
                  <a:lnTo>
                    <a:pt x="3265195" y="1612900"/>
                  </a:lnTo>
                  <a:lnTo>
                    <a:pt x="3262528" y="1612900"/>
                  </a:lnTo>
                  <a:lnTo>
                    <a:pt x="3257562" y="1625549"/>
                  </a:lnTo>
                  <a:lnTo>
                    <a:pt x="3257029" y="1612900"/>
                  </a:lnTo>
                  <a:lnTo>
                    <a:pt x="3262122" y="1587500"/>
                  </a:lnTo>
                  <a:lnTo>
                    <a:pt x="3270377" y="1562100"/>
                  </a:lnTo>
                  <a:lnTo>
                    <a:pt x="3279724" y="1536700"/>
                  </a:lnTo>
                  <a:lnTo>
                    <a:pt x="3279876" y="1548650"/>
                  </a:lnTo>
                  <a:lnTo>
                    <a:pt x="3279876" y="1460525"/>
                  </a:lnTo>
                  <a:lnTo>
                    <a:pt x="3278416" y="1460525"/>
                  </a:lnTo>
                  <a:lnTo>
                    <a:pt x="3277349" y="1473200"/>
                  </a:lnTo>
                  <a:lnTo>
                    <a:pt x="3271812" y="1485900"/>
                  </a:lnTo>
                  <a:lnTo>
                    <a:pt x="3278136" y="1485900"/>
                  </a:lnTo>
                  <a:lnTo>
                    <a:pt x="3279724" y="1498600"/>
                  </a:lnTo>
                  <a:lnTo>
                    <a:pt x="3274136" y="1511300"/>
                  </a:lnTo>
                  <a:lnTo>
                    <a:pt x="3270034" y="1524000"/>
                  </a:lnTo>
                  <a:lnTo>
                    <a:pt x="3263900" y="1524000"/>
                  </a:lnTo>
                  <a:lnTo>
                    <a:pt x="3259340" y="1549400"/>
                  </a:lnTo>
                  <a:lnTo>
                    <a:pt x="3257435" y="1561680"/>
                  </a:lnTo>
                  <a:lnTo>
                    <a:pt x="3257372" y="1562100"/>
                  </a:lnTo>
                  <a:lnTo>
                    <a:pt x="3251250" y="1587500"/>
                  </a:lnTo>
                  <a:lnTo>
                    <a:pt x="3249676" y="1587500"/>
                  </a:lnTo>
                  <a:lnTo>
                    <a:pt x="3249663" y="1651000"/>
                  </a:lnTo>
                  <a:lnTo>
                    <a:pt x="3248876" y="1663700"/>
                  </a:lnTo>
                  <a:lnTo>
                    <a:pt x="3246501" y="1663700"/>
                  </a:lnTo>
                  <a:lnTo>
                    <a:pt x="3244138" y="1676400"/>
                  </a:lnTo>
                  <a:lnTo>
                    <a:pt x="3241764" y="1670050"/>
                  </a:lnTo>
                  <a:lnTo>
                    <a:pt x="3241764" y="1676400"/>
                  </a:lnTo>
                  <a:lnTo>
                    <a:pt x="3240506" y="1689100"/>
                  </a:lnTo>
                  <a:lnTo>
                    <a:pt x="3235236" y="1689100"/>
                  </a:lnTo>
                  <a:lnTo>
                    <a:pt x="3230892" y="1714500"/>
                  </a:lnTo>
                  <a:lnTo>
                    <a:pt x="3232277" y="1727200"/>
                  </a:lnTo>
                  <a:lnTo>
                    <a:pt x="3225533" y="1735162"/>
                  </a:lnTo>
                  <a:lnTo>
                    <a:pt x="3225533" y="1892300"/>
                  </a:lnTo>
                  <a:lnTo>
                    <a:pt x="3225050" y="1905000"/>
                  </a:lnTo>
                  <a:lnTo>
                    <a:pt x="3223234" y="1905000"/>
                  </a:lnTo>
                  <a:lnTo>
                    <a:pt x="3221190" y="1917738"/>
                  </a:lnTo>
                  <a:lnTo>
                    <a:pt x="3216452" y="1917738"/>
                  </a:lnTo>
                  <a:lnTo>
                    <a:pt x="3216859" y="1930400"/>
                  </a:lnTo>
                  <a:lnTo>
                    <a:pt x="3215563" y="1930400"/>
                  </a:lnTo>
                  <a:lnTo>
                    <a:pt x="3212338" y="1943100"/>
                  </a:lnTo>
                  <a:lnTo>
                    <a:pt x="3204794" y="1943100"/>
                  </a:lnTo>
                  <a:lnTo>
                    <a:pt x="3208299" y="1930400"/>
                  </a:lnTo>
                  <a:lnTo>
                    <a:pt x="3210915" y="1917738"/>
                  </a:lnTo>
                  <a:lnTo>
                    <a:pt x="3212554" y="1917738"/>
                  </a:lnTo>
                  <a:lnTo>
                    <a:pt x="3213989" y="1905000"/>
                  </a:lnTo>
                  <a:lnTo>
                    <a:pt x="3217037" y="1905000"/>
                  </a:lnTo>
                  <a:lnTo>
                    <a:pt x="3220301" y="1892300"/>
                  </a:lnTo>
                  <a:lnTo>
                    <a:pt x="3223476" y="1879600"/>
                  </a:lnTo>
                  <a:lnTo>
                    <a:pt x="3223628" y="1879600"/>
                  </a:lnTo>
                  <a:lnTo>
                    <a:pt x="3225533" y="1892300"/>
                  </a:lnTo>
                  <a:lnTo>
                    <a:pt x="3225533" y="1735162"/>
                  </a:lnTo>
                  <a:lnTo>
                    <a:pt x="3221520" y="1739900"/>
                  </a:lnTo>
                  <a:lnTo>
                    <a:pt x="3218688" y="1748053"/>
                  </a:lnTo>
                  <a:lnTo>
                    <a:pt x="3218688" y="1803400"/>
                  </a:lnTo>
                  <a:lnTo>
                    <a:pt x="3216757" y="1816100"/>
                  </a:lnTo>
                  <a:lnTo>
                    <a:pt x="3216452" y="1817243"/>
                  </a:lnTo>
                  <a:lnTo>
                    <a:pt x="3216452" y="1879600"/>
                  </a:lnTo>
                  <a:lnTo>
                    <a:pt x="3213163" y="1879600"/>
                  </a:lnTo>
                  <a:lnTo>
                    <a:pt x="3209340" y="1892300"/>
                  </a:lnTo>
                  <a:lnTo>
                    <a:pt x="3207397" y="1892300"/>
                  </a:lnTo>
                  <a:lnTo>
                    <a:pt x="3207461" y="1879600"/>
                  </a:lnTo>
                  <a:lnTo>
                    <a:pt x="3209455" y="1879600"/>
                  </a:lnTo>
                  <a:lnTo>
                    <a:pt x="3213239" y="1867065"/>
                  </a:lnTo>
                  <a:lnTo>
                    <a:pt x="3216452" y="1879600"/>
                  </a:lnTo>
                  <a:lnTo>
                    <a:pt x="3216452" y="1817243"/>
                  </a:lnTo>
                  <a:lnTo>
                    <a:pt x="3209975" y="1841500"/>
                  </a:lnTo>
                  <a:lnTo>
                    <a:pt x="3206585" y="1841500"/>
                  </a:lnTo>
                  <a:lnTo>
                    <a:pt x="3206585" y="1905000"/>
                  </a:lnTo>
                  <a:lnTo>
                    <a:pt x="3205911" y="1917738"/>
                  </a:lnTo>
                  <a:lnTo>
                    <a:pt x="3200577" y="1917738"/>
                  </a:lnTo>
                  <a:lnTo>
                    <a:pt x="3198761" y="1905000"/>
                  </a:lnTo>
                  <a:lnTo>
                    <a:pt x="3206585" y="1905000"/>
                  </a:lnTo>
                  <a:lnTo>
                    <a:pt x="3206585" y="1841500"/>
                  </a:lnTo>
                  <a:lnTo>
                    <a:pt x="3204146" y="1841500"/>
                  </a:lnTo>
                  <a:lnTo>
                    <a:pt x="3204984" y="1828800"/>
                  </a:lnTo>
                  <a:lnTo>
                    <a:pt x="3208413" y="1816100"/>
                  </a:lnTo>
                  <a:lnTo>
                    <a:pt x="3211715" y="1816100"/>
                  </a:lnTo>
                  <a:lnTo>
                    <a:pt x="3212693" y="1803400"/>
                  </a:lnTo>
                  <a:lnTo>
                    <a:pt x="3214217" y="1803400"/>
                  </a:lnTo>
                  <a:lnTo>
                    <a:pt x="3218040" y="1790700"/>
                  </a:lnTo>
                  <a:lnTo>
                    <a:pt x="3218675" y="1802955"/>
                  </a:lnTo>
                  <a:lnTo>
                    <a:pt x="3218688" y="1803400"/>
                  </a:lnTo>
                  <a:lnTo>
                    <a:pt x="3218688" y="1748053"/>
                  </a:lnTo>
                  <a:lnTo>
                    <a:pt x="3212744" y="1765160"/>
                  </a:lnTo>
                  <a:lnTo>
                    <a:pt x="3205365" y="1790700"/>
                  </a:lnTo>
                  <a:lnTo>
                    <a:pt x="3199460" y="1814474"/>
                  </a:lnTo>
                  <a:lnTo>
                    <a:pt x="3199460" y="1867065"/>
                  </a:lnTo>
                  <a:lnTo>
                    <a:pt x="3196488" y="1879600"/>
                  </a:lnTo>
                  <a:lnTo>
                    <a:pt x="3190798" y="1892300"/>
                  </a:lnTo>
                  <a:lnTo>
                    <a:pt x="3189859" y="1894306"/>
                  </a:lnTo>
                  <a:lnTo>
                    <a:pt x="3189859" y="2006600"/>
                  </a:lnTo>
                  <a:lnTo>
                    <a:pt x="3187585" y="2019300"/>
                  </a:lnTo>
                  <a:lnTo>
                    <a:pt x="3183534" y="2032000"/>
                  </a:lnTo>
                  <a:lnTo>
                    <a:pt x="3180080" y="2044700"/>
                  </a:lnTo>
                  <a:lnTo>
                    <a:pt x="3178670" y="2044700"/>
                  </a:lnTo>
                  <a:lnTo>
                    <a:pt x="3177705" y="2057400"/>
                  </a:lnTo>
                  <a:lnTo>
                    <a:pt x="3174962" y="2070100"/>
                  </a:lnTo>
                  <a:lnTo>
                    <a:pt x="3168218" y="2070100"/>
                  </a:lnTo>
                  <a:lnTo>
                    <a:pt x="3167469" y="2057400"/>
                  </a:lnTo>
                  <a:lnTo>
                    <a:pt x="3171774" y="2044700"/>
                  </a:lnTo>
                  <a:lnTo>
                    <a:pt x="3176663" y="2032000"/>
                  </a:lnTo>
                  <a:lnTo>
                    <a:pt x="3177705" y="2019300"/>
                  </a:lnTo>
                  <a:lnTo>
                    <a:pt x="3180867" y="2006600"/>
                  </a:lnTo>
                  <a:lnTo>
                    <a:pt x="3184817" y="2006600"/>
                  </a:lnTo>
                  <a:lnTo>
                    <a:pt x="3187992" y="1993900"/>
                  </a:lnTo>
                  <a:lnTo>
                    <a:pt x="3189859" y="2006600"/>
                  </a:lnTo>
                  <a:lnTo>
                    <a:pt x="3189859" y="1894306"/>
                  </a:lnTo>
                  <a:lnTo>
                    <a:pt x="3184817" y="1905000"/>
                  </a:lnTo>
                  <a:lnTo>
                    <a:pt x="3182467" y="1892300"/>
                  </a:lnTo>
                  <a:lnTo>
                    <a:pt x="3184575" y="1879600"/>
                  </a:lnTo>
                  <a:lnTo>
                    <a:pt x="3187712" y="1879600"/>
                  </a:lnTo>
                  <a:lnTo>
                    <a:pt x="3190456" y="1867065"/>
                  </a:lnTo>
                  <a:lnTo>
                    <a:pt x="3192653" y="1862988"/>
                  </a:lnTo>
                  <a:lnTo>
                    <a:pt x="3197479" y="1854200"/>
                  </a:lnTo>
                  <a:lnTo>
                    <a:pt x="3198876" y="1862988"/>
                  </a:lnTo>
                  <a:lnTo>
                    <a:pt x="3199460" y="1867065"/>
                  </a:lnTo>
                  <a:lnTo>
                    <a:pt x="3199460" y="1814474"/>
                  </a:lnTo>
                  <a:lnTo>
                    <a:pt x="3199053" y="1816100"/>
                  </a:lnTo>
                  <a:lnTo>
                    <a:pt x="3194405" y="1828800"/>
                  </a:lnTo>
                  <a:lnTo>
                    <a:pt x="3192716" y="1828800"/>
                  </a:lnTo>
                  <a:lnTo>
                    <a:pt x="3192729" y="1841500"/>
                  </a:lnTo>
                  <a:lnTo>
                    <a:pt x="3185757" y="1841500"/>
                  </a:lnTo>
                  <a:lnTo>
                    <a:pt x="3188436" y="1816100"/>
                  </a:lnTo>
                  <a:lnTo>
                    <a:pt x="3191103" y="1816100"/>
                  </a:lnTo>
                  <a:lnTo>
                    <a:pt x="3195104" y="1803400"/>
                  </a:lnTo>
                  <a:lnTo>
                    <a:pt x="3199765" y="1803400"/>
                  </a:lnTo>
                  <a:lnTo>
                    <a:pt x="3203740" y="1778000"/>
                  </a:lnTo>
                  <a:lnTo>
                    <a:pt x="3208451" y="1765300"/>
                  </a:lnTo>
                  <a:lnTo>
                    <a:pt x="3212414" y="1752600"/>
                  </a:lnTo>
                  <a:lnTo>
                    <a:pt x="3214078" y="1739900"/>
                  </a:lnTo>
                  <a:lnTo>
                    <a:pt x="3222968" y="1714500"/>
                  </a:lnTo>
                  <a:lnTo>
                    <a:pt x="3232429" y="1689100"/>
                  </a:lnTo>
                  <a:lnTo>
                    <a:pt x="3241764" y="1676400"/>
                  </a:lnTo>
                  <a:lnTo>
                    <a:pt x="3241764" y="1670050"/>
                  </a:lnTo>
                  <a:lnTo>
                    <a:pt x="3239389" y="1663700"/>
                  </a:lnTo>
                  <a:lnTo>
                    <a:pt x="3246412" y="1651000"/>
                  </a:lnTo>
                  <a:lnTo>
                    <a:pt x="3249663" y="1651000"/>
                  </a:lnTo>
                  <a:lnTo>
                    <a:pt x="3249663" y="1587601"/>
                  </a:lnTo>
                  <a:lnTo>
                    <a:pt x="3246501" y="1612900"/>
                  </a:lnTo>
                  <a:lnTo>
                    <a:pt x="3244926" y="1612900"/>
                  </a:lnTo>
                  <a:lnTo>
                    <a:pt x="3241751" y="1625600"/>
                  </a:lnTo>
                  <a:lnTo>
                    <a:pt x="3242487" y="1625600"/>
                  </a:lnTo>
                  <a:lnTo>
                    <a:pt x="3230397" y="1663700"/>
                  </a:lnTo>
                  <a:lnTo>
                    <a:pt x="3226422" y="1676400"/>
                  </a:lnTo>
                  <a:lnTo>
                    <a:pt x="3225939" y="1689100"/>
                  </a:lnTo>
                  <a:lnTo>
                    <a:pt x="3223272" y="1689100"/>
                  </a:lnTo>
                  <a:lnTo>
                    <a:pt x="3219424" y="1701800"/>
                  </a:lnTo>
                  <a:lnTo>
                    <a:pt x="3211715" y="1701800"/>
                  </a:lnTo>
                  <a:lnTo>
                    <a:pt x="3211588" y="1714500"/>
                  </a:lnTo>
                  <a:lnTo>
                    <a:pt x="3209531" y="1727200"/>
                  </a:lnTo>
                  <a:lnTo>
                    <a:pt x="3203803" y="1739900"/>
                  </a:lnTo>
                  <a:lnTo>
                    <a:pt x="3202216" y="1752600"/>
                  </a:lnTo>
                  <a:lnTo>
                    <a:pt x="3197479" y="1752600"/>
                  </a:lnTo>
                  <a:lnTo>
                    <a:pt x="3195917" y="1765160"/>
                  </a:lnTo>
                  <a:lnTo>
                    <a:pt x="3195891" y="1765300"/>
                  </a:lnTo>
                  <a:lnTo>
                    <a:pt x="3194316" y="1765300"/>
                  </a:lnTo>
                  <a:lnTo>
                    <a:pt x="3195891" y="1778000"/>
                  </a:lnTo>
                  <a:lnTo>
                    <a:pt x="3189960" y="1790700"/>
                  </a:lnTo>
                  <a:lnTo>
                    <a:pt x="3177552" y="1815617"/>
                  </a:lnTo>
                  <a:lnTo>
                    <a:pt x="3177552" y="1879600"/>
                  </a:lnTo>
                  <a:lnTo>
                    <a:pt x="3172955" y="1892300"/>
                  </a:lnTo>
                  <a:lnTo>
                    <a:pt x="3166643" y="1892300"/>
                  </a:lnTo>
                  <a:lnTo>
                    <a:pt x="3166643" y="2044700"/>
                  </a:lnTo>
                  <a:lnTo>
                    <a:pt x="3164167" y="2044700"/>
                  </a:lnTo>
                  <a:lnTo>
                    <a:pt x="3163481" y="2046262"/>
                  </a:lnTo>
                  <a:lnTo>
                    <a:pt x="3163481" y="2082800"/>
                  </a:lnTo>
                  <a:lnTo>
                    <a:pt x="3154057" y="2093709"/>
                  </a:lnTo>
                  <a:lnTo>
                    <a:pt x="3153537" y="2095550"/>
                  </a:lnTo>
                  <a:lnTo>
                    <a:pt x="3154095" y="2095550"/>
                  </a:lnTo>
                  <a:lnTo>
                    <a:pt x="3154769" y="2108200"/>
                  </a:lnTo>
                  <a:lnTo>
                    <a:pt x="3152546" y="2096236"/>
                  </a:lnTo>
                  <a:lnTo>
                    <a:pt x="3152470" y="2095550"/>
                  </a:lnTo>
                  <a:lnTo>
                    <a:pt x="3154057" y="2093709"/>
                  </a:lnTo>
                  <a:lnTo>
                    <a:pt x="3157080" y="2082800"/>
                  </a:lnTo>
                  <a:lnTo>
                    <a:pt x="3163176" y="2070100"/>
                  </a:lnTo>
                  <a:lnTo>
                    <a:pt x="3163481" y="2082800"/>
                  </a:lnTo>
                  <a:lnTo>
                    <a:pt x="3163481" y="2046262"/>
                  </a:lnTo>
                  <a:lnTo>
                    <a:pt x="3158566" y="2057400"/>
                  </a:lnTo>
                  <a:lnTo>
                    <a:pt x="3153194" y="2070100"/>
                  </a:lnTo>
                  <a:lnTo>
                    <a:pt x="3148444" y="2070100"/>
                  </a:lnTo>
                  <a:lnTo>
                    <a:pt x="3154769" y="2057400"/>
                  </a:lnTo>
                  <a:lnTo>
                    <a:pt x="3157931" y="2044700"/>
                  </a:lnTo>
                  <a:lnTo>
                    <a:pt x="3159518" y="2044700"/>
                  </a:lnTo>
                  <a:lnTo>
                    <a:pt x="3162681" y="2032000"/>
                  </a:lnTo>
                  <a:lnTo>
                    <a:pt x="3166643" y="2044700"/>
                  </a:lnTo>
                  <a:lnTo>
                    <a:pt x="3166643" y="1892300"/>
                  </a:lnTo>
                  <a:lnTo>
                    <a:pt x="3166630" y="1968500"/>
                  </a:lnTo>
                  <a:lnTo>
                    <a:pt x="3165945" y="1981200"/>
                  </a:lnTo>
                  <a:lnTo>
                    <a:pt x="3163189" y="1981200"/>
                  </a:lnTo>
                  <a:lnTo>
                    <a:pt x="3158731" y="1993900"/>
                  </a:lnTo>
                  <a:lnTo>
                    <a:pt x="3158261" y="1993099"/>
                  </a:lnTo>
                  <a:lnTo>
                    <a:pt x="3158261" y="2006600"/>
                  </a:lnTo>
                  <a:lnTo>
                    <a:pt x="3155569" y="2019300"/>
                  </a:lnTo>
                  <a:lnTo>
                    <a:pt x="3149904" y="2032000"/>
                  </a:lnTo>
                  <a:lnTo>
                    <a:pt x="3144824" y="2032000"/>
                  </a:lnTo>
                  <a:lnTo>
                    <a:pt x="3144824" y="2133600"/>
                  </a:lnTo>
                  <a:lnTo>
                    <a:pt x="3137370" y="2146300"/>
                  </a:lnTo>
                  <a:lnTo>
                    <a:pt x="3134207" y="2133600"/>
                  </a:lnTo>
                  <a:lnTo>
                    <a:pt x="3135007" y="2133600"/>
                  </a:lnTo>
                  <a:lnTo>
                    <a:pt x="3138843" y="2120900"/>
                  </a:lnTo>
                  <a:lnTo>
                    <a:pt x="3139135" y="2120900"/>
                  </a:lnTo>
                  <a:lnTo>
                    <a:pt x="3144824" y="2133600"/>
                  </a:lnTo>
                  <a:lnTo>
                    <a:pt x="3144824" y="2032000"/>
                  </a:lnTo>
                  <a:lnTo>
                    <a:pt x="3142005" y="2032000"/>
                  </a:lnTo>
                  <a:lnTo>
                    <a:pt x="3143999" y="2019300"/>
                  </a:lnTo>
                  <a:lnTo>
                    <a:pt x="3148800" y="2006600"/>
                  </a:lnTo>
                  <a:lnTo>
                    <a:pt x="3158261" y="2006600"/>
                  </a:lnTo>
                  <a:lnTo>
                    <a:pt x="3158261" y="1993099"/>
                  </a:lnTo>
                  <a:lnTo>
                    <a:pt x="3151289" y="1981200"/>
                  </a:lnTo>
                  <a:lnTo>
                    <a:pt x="3153194" y="1981200"/>
                  </a:lnTo>
                  <a:lnTo>
                    <a:pt x="3166630" y="1968500"/>
                  </a:lnTo>
                  <a:lnTo>
                    <a:pt x="3166630" y="1892300"/>
                  </a:lnTo>
                  <a:lnTo>
                    <a:pt x="3165868" y="1879600"/>
                  </a:lnTo>
                  <a:lnTo>
                    <a:pt x="3177552" y="1879600"/>
                  </a:lnTo>
                  <a:lnTo>
                    <a:pt x="3177552" y="1815617"/>
                  </a:lnTo>
                  <a:lnTo>
                    <a:pt x="3177311" y="1816100"/>
                  </a:lnTo>
                  <a:lnTo>
                    <a:pt x="3172168" y="1816100"/>
                  </a:lnTo>
                  <a:lnTo>
                    <a:pt x="3170199" y="1828800"/>
                  </a:lnTo>
                  <a:lnTo>
                    <a:pt x="3168815" y="1841500"/>
                  </a:lnTo>
                  <a:lnTo>
                    <a:pt x="3166503" y="1841500"/>
                  </a:lnTo>
                  <a:lnTo>
                    <a:pt x="3165843" y="1844662"/>
                  </a:lnTo>
                  <a:lnTo>
                    <a:pt x="3165843" y="1905000"/>
                  </a:lnTo>
                  <a:lnTo>
                    <a:pt x="3164255" y="1917738"/>
                  </a:lnTo>
                  <a:lnTo>
                    <a:pt x="3161881" y="1917738"/>
                  </a:lnTo>
                  <a:lnTo>
                    <a:pt x="3158807" y="1943100"/>
                  </a:lnTo>
                  <a:lnTo>
                    <a:pt x="3153880" y="1943100"/>
                  </a:lnTo>
                  <a:lnTo>
                    <a:pt x="3142907" y="1981200"/>
                  </a:lnTo>
                  <a:lnTo>
                    <a:pt x="3140062" y="1968500"/>
                  </a:lnTo>
                  <a:lnTo>
                    <a:pt x="3142615" y="1968500"/>
                  </a:lnTo>
                  <a:lnTo>
                    <a:pt x="3152394" y="1930400"/>
                  </a:lnTo>
                  <a:lnTo>
                    <a:pt x="3154388" y="1917738"/>
                  </a:lnTo>
                  <a:lnTo>
                    <a:pt x="3155848" y="1917738"/>
                  </a:lnTo>
                  <a:lnTo>
                    <a:pt x="3158960" y="1905000"/>
                  </a:lnTo>
                  <a:lnTo>
                    <a:pt x="3165843" y="1905000"/>
                  </a:lnTo>
                  <a:lnTo>
                    <a:pt x="3165843" y="1844662"/>
                  </a:lnTo>
                  <a:lnTo>
                    <a:pt x="3163849" y="1854200"/>
                  </a:lnTo>
                  <a:lnTo>
                    <a:pt x="3161830" y="1862988"/>
                  </a:lnTo>
                  <a:lnTo>
                    <a:pt x="3160839" y="1867065"/>
                  </a:lnTo>
                  <a:lnTo>
                    <a:pt x="3154591" y="1879600"/>
                  </a:lnTo>
                  <a:lnTo>
                    <a:pt x="3150044" y="1892007"/>
                  </a:lnTo>
                  <a:lnTo>
                    <a:pt x="3150044" y="1917738"/>
                  </a:lnTo>
                  <a:lnTo>
                    <a:pt x="3139833" y="1917738"/>
                  </a:lnTo>
                  <a:lnTo>
                    <a:pt x="3139567" y="1918563"/>
                  </a:lnTo>
                  <a:lnTo>
                    <a:pt x="3138220" y="1924735"/>
                  </a:lnTo>
                  <a:lnTo>
                    <a:pt x="3138220" y="1993900"/>
                  </a:lnTo>
                  <a:lnTo>
                    <a:pt x="3137370" y="1998014"/>
                  </a:lnTo>
                  <a:lnTo>
                    <a:pt x="3137370" y="2057400"/>
                  </a:lnTo>
                  <a:lnTo>
                    <a:pt x="3137370" y="2070100"/>
                  </a:lnTo>
                  <a:lnTo>
                    <a:pt x="3135007" y="2070100"/>
                  </a:lnTo>
                  <a:lnTo>
                    <a:pt x="3130258" y="2082800"/>
                  </a:lnTo>
                  <a:lnTo>
                    <a:pt x="3127591" y="2082800"/>
                  </a:lnTo>
                  <a:lnTo>
                    <a:pt x="3131705" y="2070100"/>
                  </a:lnTo>
                  <a:lnTo>
                    <a:pt x="3125508" y="2070100"/>
                  </a:lnTo>
                  <a:lnTo>
                    <a:pt x="3123552" y="2070100"/>
                  </a:lnTo>
                  <a:lnTo>
                    <a:pt x="3127883" y="2057400"/>
                  </a:lnTo>
                  <a:lnTo>
                    <a:pt x="3125508" y="2070100"/>
                  </a:lnTo>
                  <a:lnTo>
                    <a:pt x="3137370" y="2057400"/>
                  </a:lnTo>
                  <a:lnTo>
                    <a:pt x="3137370" y="1998014"/>
                  </a:lnTo>
                  <a:lnTo>
                    <a:pt x="3135592" y="2006600"/>
                  </a:lnTo>
                  <a:lnTo>
                    <a:pt x="3134207" y="2006600"/>
                  </a:lnTo>
                  <a:lnTo>
                    <a:pt x="3134207" y="2019300"/>
                  </a:lnTo>
                  <a:lnTo>
                    <a:pt x="3131642" y="2019300"/>
                  </a:lnTo>
                  <a:lnTo>
                    <a:pt x="3131439" y="2032000"/>
                  </a:lnTo>
                  <a:lnTo>
                    <a:pt x="3124720" y="2032000"/>
                  </a:lnTo>
                  <a:lnTo>
                    <a:pt x="3125508" y="2019300"/>
                  </a:lnTo>
                  <a:lnTo>
                    <a:pt x="3123069" y="2019300"/>
                  </a:lnTo>
                  <a:lnTo>
                    <a:pt x="3123069" y="2197100"/>
                  </a:lnTo>
                  <a:lnTo>
                    <a:pt x="3121164" y="2197100"/>
                  </a:lnTo>
                  <a:lnTo>
                    <a:pt x="3115703" y="2209800"/>
                  </a:lnTo>
                  <a:lnTo>
                    <a:pt x="3107690" y="2209800"/>
                  </a:lnTo>
                  <a:lnTo>
                    <a:pt x="3108706" y="2197100"/>
                  </a:lnTo>
                  <a:lnTo>
                    <a:pt x="3112389" y="2197100"/>
                  </a:lnTo>
                  <a:lnTo>
                    <a:pt x="3116592" y="2184400"/>
                  </a:lnTo>
                  <a:lnTo>
                    <a:pt x="3117113" y="2184400"/>
                  </a:lnTo>
                  <a:lnTo>
                    <a:pt x="3123069" y="2197100"/>
                  </a:lnTo>
                  <a:lnTo>
                    <a:pt x="3123069" y="2019300"/>
                  </a:lnTo>
                  <a:lnTo>
                    <a:pt x="3119971" y="2019300"/>
                  </a:lnTo>
                  <a:lnTo>
                    <a:pt x="3117989" y="2023287"/>
                  </a:lnTo>
                  <a:lnTo>
                    <a:pt x="3117989" y="2057400"/>
                  </a:lnTo>
                  <a:lnTo>
                    <a:pt x="3116643" y="2064346"/>
                  </a:lnTo>
                  <a:lnTo>
                    <a:pt x="3116643" y="2120900"/>
                  </a:lnTo>
                  <a:lnTo>
                    <a:pt x="3111220" y="2133600"/>
                  </a:lnTo>
                  <a:lnTo>
                    <a:pt x="3107232" y="2138883"/>
                  </a:lnTo>
                  <a:lnTo>
                    <a:pt x="3107232" y="2222500"/>
                  </a:lnTo>
                  <a:lnTo>
                    <a:pt x="3104451" y="2235200"/>
                  </a:lnTo>
                  <a:lnTo>
                    <a:pt x="3098558" y="2235200"/>
                  </a:lnTo>
                  <a:lnTo>
                    <a:pt x="3094672" y="2247900"/>
                  </a:lnTo>
                  <a:lnTo>
                    <a:pt x="3092450" y="2247900"/>
                  </a:lnTo>
                  <a:lnTo>
                    <a:pt x="3093478" y="2235200"/>
                  </a:lnTo>
                  <a:lnTo>
                    <a:pt x="3096895" y="2235200"/>
                  </a:lnTo>
                  <a:lnTo>
                    <a:pt x="3101784" y="2222500"/>
                  </a:lnTo>
                  <a:lnTo>
                    <a:pt x="3107232" y="2222500"/>
                  </a:lnTo>
                  <a:lnTo>
                    <a:pt x="3107232" y="2138883"/>
                  </a:lnTo>
                  <a:lnTo>
                    <a:pt x="3092018" y="2159000"/>
                  </a:lnTo>
                  <a:lnTo>
                    <a:pt x="3085973" y="2171700"/>
                  </a:lnTo>
                  <a:lnTo>
                    <a:pt x="3095066" y="2171700"/>
                  </a:lnTo>
                  <a:lnTo>
                    <a:pt x="3090418" y="2197100"/>
                  </a:lnTo>
                  <a:lnTo>
                    <a:pt x="3087890" y="2197100"/>
                  </a:lnTo>
                  <a:lnTo>
                    <a:pt x="3087890" y="2273300"/>
                  </a:lnTo>
                  <a:lnTo>
                    <a:pt x="3083877" y="2285669"/>
                  </a:lnTo>
                  <a:lnTo>
                    <a:pt x="3083750" y="2286038"/>
                  </a:lnTo>
                  <a:lnTo>
                    <a:pt x="3080423" y="2298446"/>
                  </a:lnTo>
                  <a:lnTo>
                    <a:pt x="3080435" y="2311400"/>
                  </a:lnTo>
                  <a:lnTo>
                    <a:pt x="3071736" y="2311400"/>
                  </a:lnTo>
                  <a:lnTo>
                    <a:pt x="3067786" y="2324100"/>
                  </a:lnTo>
                  <a:lnTo>
                    <a:pt x="3067824" y="2298738"/>
                  </a:lnTo>
                  <a:lnTo>
                    <a:pt x="3072130" y="2298738"/>
                  </a:lnTo>
                  <a:lnTo>
                    <a:pt x="3078569" y="2273300"/>
                  </a:lnTo>
                  <a:lnTo>
                    <a:pt x="3081477" y="2273300"/>
                  </a:lnTo>
                  <a:lnTo>
                    <a:pt x="3084385" y="2260600"/>
                  </a:lnTo>
                  <a:lnTo>
                    <a:pt x="3087890" y="2273300"/>
                  </a:lnTo>
                  <a:lnTo>
                    <a:pt x="3087890" y="2197100"/>
                  </a:lnTo>
                  <a:lnTo>
                    <a:pt x="3087408" y="2197100"/>
                  </a:lnTo>
                  <a:lnTo>
                    <a:pt x="3085185" y="2209800"/>
                  </a:lnTo>
                  <a:lnTo>
                    <a:pt x="3078061" y="2222500"/>
                  </a:lnTo>
                  <a:lnTo>
                    <a:pt x="3076486" y="2222500"/>
                  </a:lnTo>
                  <a:lnTo>
                    <a:pt x="3076486" y="2260600"/>
                  </a:lnTo>
                  <a:lnTo>
                    <a:pt x="3075355" y="2262124"/>
                  </a:lnTo>
                  <a:lnTo>
                    <a:pt x="3071736" y="2273300"/>
                  </a:lnTo>
                  <a:lnTo>
                    <a:pt x="3066986" y="2273300"/>
                  </a:lnTo>
                  <a:lnTo>
                    <a:pt x="3075355" y="2262124"/>
                  </a:lnTo>
                  <a:lnTo>
                    <a:pt x="3075838" y="2260600"/>
                  </a:lnTo>
                  <a:lnTo>
                    <a:pt x="3076486" y="2260600"/>
                  </a:lnTo>
                  <a:lnTo>
                    <a:pt x="3076486" y="2222500"/>
                  </a:lnTo>
                  <a:lnTo>
                    <a:pt x="3072523" y="2222500"/>
                  </a:lnTo>
                  <a:lnTo>
                    <a:pt x="3073323" y="2235200"/>
                  </a:lnTo>
                  <a:lnTo>
                    <a:pt x="3070352" y="2222500"/>
                  </a:lnTo>
                  <a:lnTo>
                    <a:pt x="3070949" y="2209800"/>
                  </a:lnTo>
                  <a:lnTo>
                    <a:pt x="3075686" y="2197100"/>
                  </a:lnTo>
                  <a:lnTo>
                    <a:pt x="3077032" y="2197100"/>
                  </a:lnTo>
                  <a:lnTo>
                    <a:pt x="3078581" y="2184400"/>
                  </a:lnTo>
                  <a:lnTo>
                    <a:pt x="3080588" y="2171700"/>
                  </a:lnTo>
                  <a:lnTo>
                    <a:pt x="3082810" y="2171700"/>
                  </a:lnTo>
                  <a:lnTo>
                    <a:pt x="3087255" y="2159000"/>
                  </a:lnTo>
                  <a:lnTo>
                    <a:pt x="3091688" y="2159000"/>
                  </a:lnTo>
                  <a:lnTo>
                    <a:pt x="3101695" y="2133600"/>
                  </a:lnTo>
                  <a:lnTo>
                    <a:pt x="3109049" y="2120900"/>
                  </a:lnTo>
                  <a:lnTo>
                    <a:pt x="3109823" y="2108200"/>
                  </a:lnTo>
                  <a:lnTo>
                    <a:pt x="3114484" y="2108200"/>
                  </a:lnTo>
                  <a:lnTo>
                    <a:pt x="3113646" y="2120633"/>
                  </a:lnTo>
                  <a:lnTo>
                    <a:pt x="3113621" y="2120900"/>
                  </a:lnTo>
                  <a:lnTo>
                    <a:pt x="3116643" y="2120900"/>
                  </a:lnTo>
                  <a:lnTo>
                    <a:pt x="3116643" y="2064346"/>
                  </a:lnTo>
                  <a:lnTo>
                    <a:pt x="3115526" y="2070100"/>
                  </a:lnTo>
                  <a:lnTo>
                    <a:pt x="3111144" y="2070100"/>
                  </a:lnTo>
                  <a:lnTo>
                    <a:pt x="3106521" y="2095550"/>
                  </a:lnTo>
                  <a:lnTo>
                    <a:pt x="3101632" y="2095550"/>
                  </a:lnTo>
                  <a:lnTo>
                    <a:pt x="3095764" y="2108200"/>
                  </a:lnTo>
                  <a:lnTo>
                    <a:pt x="3087522" y="2133600"/>
                  </a:lnTo>
                  <a:lnTo>
                    <a:pt x="3077273" y="2159000"/>
                  </a:lnTo>
                  <a:lnTo>
                    <a:pt x="3078416" y="2133600"/>
                  </a:lnTo>
                  <a:lnTo>
                    <a:pt x="3085757" y="2120900"/>
                  </a:lnTo>
                  <a:lnTo>
                    <a:pt x="3094952" y="2108200"/>
                  </a:lnTo>
                  <a:lnTo>
                    <a:pt x="3100997" y="2082800"/>
                  </a:lnTo>
                  <a:lnTo>
                    <a:pt x="3100209" y="2082800"/>
                  </a:lnTo>
                  <a:lnTo>
                    <a:pt x="3101784" y="2070100"/>
                  </a:lnTo>
                  <a:lnTo>
                    <a:pt x="3100997" y="2070100"/>
                  </a:lnTo>
                  <a:lnTo>
                    <a:pt x="3104946" y="2057400"/>
                  </a:lnTo>
                  <a:lnTo>
                    <a:pt x="3110484" y="2070100"/>
                  </a:lnTo>
                  <a:lnTo>
                    <a:pt x="3113646" y="2057400"/>
                  </a:lnTo>
                  <a:lnTo>
                    <a:pt x="3112071" y="2044700"/>
                  </a:lnTo>
                  <a:lnTo>
                    <a:pt x="3116808" y="2044700"/>
                  </a:lnTo>
                  <a:lnTo>
                    <a:pt x="3117989" y="2057400"/>
                  </a:lnTo>
                  <a:lnTo>
                    <a:pt x="3117989" y="2023287"/>
                  </a:lnTo>
                  <a:lnTo>
                    <a:pt x="3113646" y="2032000"/>
                  </a:lnTo>
                  <a:lnTo>
                    <a:pt x="3108274" y="2032000"/>
                  </a:lnTo>
                  <a:lnTo>
                    <a:pt x="3108020" y="2019300"/>
                  </a:lnTo>
                  <a:lnTo>
                    <a:pt x="3109976" y="2019300"/>
                  </a:lnTo>
                  <a:lnTo>
                    <a:pt x="3110649" y="2006600"/>
                  </a:lnTo>
                  <a:lnTo>
                    <a:pt x="3109201" y="2006600"/>
                  </a:lnTo>
                  <a:lnTo>
                    <a:pt x="3109391" y="1993900"/>
                  </a:lnTo>
                  <a:lnTo>
                    <a:pt x="3116021" y="1993900"/>
                  </a:lnTo>
                  <a:lnTo>
                    <a:pt x="3119971" y="2006600"/>
                  </a:lnTo>
                  <a:lnTo>
                    <a:pt x="3132086" y="2006600"/>
                  </a:lnTo>
                  <a:lnTo>
                    <a:pt x="3134207" y="2019300"/>
                  </a:lnTo>
                  <a:lnTo>
                    <a:pt x="3134207" y="2006600"/>
                  </a:lnTo>
                  <a:lnTo>
                    <a:pt x="3133420" y="2006600"/>
                  </a:lnTo>
                  <a:lnTo>
                    <a:pt x="3138220" y="1993900"/>
                  </a:lnTo>
                  <a:lnTo>
                    <a:pt x="3138220" y="1924735"/>
                  </a:lnTo>
                  <a:lnTo>
                    <a:pt x="3134207" y="1943100"/>
                  </a:lnTo>
                  <a:lnTo>
                    <a:pt x="3134588" y="1943100"/>
                  </a:lnTo>
                  <a:lnTo>
                    <a:pt x="3131147" y="1955800"/>
                  </a:lnTo>
                  <a:lnTo>
                    <a:pt x="3128441" y="1968500"/>
                  </a:lnTo>
                  <a:lnTo>
                    <a:pt x="3130258" y="1968500"/>
                  </a:lnTo>
                  <a:lnTo>
                    <a:pt x="3127883" y="1981200"/>
                  </a:lnTo>
                  <a:lnTo>
                    <a:pt x="3114446" y="1981200"/>
                  </a:lnTo>
                  <a:lnTo>
                    <a:pt x="3123933" y="1968500"/>
                  </a:lnTo>
                  <a:lnTo>
                    <a:pt x="3118396" y="1968500"/>
                  </a:lnTo>
                  <a:lnTo>
                    <a:pt x="3124174" y="1955800"/>
                  </a:lnTo>
                  <a:lnTo>
                    <a:pt x="3127883" y="1943100"/>
                  </a:lnTo>
                  <a:lnTo>
                    <a:pt x="3130410" y="1943100"/>
                  </a:lnTo>
                  <a:lnTo>
                    <a:pt x="3132556" y="1918563"/>
                  </a:lnTo>
                  <a:lnTo>
                    <a:pt x="3132632" y="1917738"/>
                  </a:lnTo>
                  <a:lnTo>
                    <a:pt x="3139833" y="1917738"/>
                  </a:lnTo>
                  <a:lnTo>
                    <a:pt x="3144088" y="1905000"/>
                  </a:lnTo>
                  <a:lnTo>
                    <a:pt x="3150044" y="1917738"/>
                  </a:lnTo>
                  <a:lnTo>
                    <a:pt x="3150044" y="1892007"/>
                  </a:lnTo>
                  <a:lnTo>
                    <a:pt x="3145282" y="1905000"/>
                  </a:lnTo>
                  <a:lnTo>
                    <a:pt x="3144774" y="1879600"/>
                  </a:lnTo>
                  <a:lnTo>
                    <a:pt x="3147060" y="1879600"/>
                  </a:lnTo>
                  <a:lnTo>
                    <a:pt x="3150844" y="1854200"/>
                  </a:lnTo>
                  <a:lnTo>
                    <a:pt x="3154769" y="1854200"/>
                  </a:lnTo>
                  <a:lnTo>
                    <a:pt x="3157436" y="1841500"/>
                  </a:lnTo>
                  <a:lnTo>
                    <a:pt x="3166224" y="1828800"/>
                  </a:lnTo>
                  <a:lnTo>
                    <a:pt x="3171380" y="1816100"/>
                  </a:lnTo>
                  <a:lnTo>
                    <a:pt x="3175279" y="1803400"/>
                  </a:lnTo>
                  <a:lnTo>
                    <a:pt x="3182505" y="1778000"/>
                  </a:lnTo>
                  <a:lnTo>
                    <a:pt x="3186404" y="1765300"/>
                  </a:lnTo>
                  <a:lnTo>
                    <a:pt x="3193745" y="1739900"/>
                  </a:lnTo>
                  <a:lnTo>
                    <a:pt x="3197415" y="1739900"/>
                  </a:lnTo>
                  <a:lnTo>
                    <a:pt x="3202038" y="1714500"/>
                  </a:lnTo>
                  <a:lnTo>
                    <a:pt x="3208096" y="1701800"/>
                  </a:lnTo>
                  <a:lnTo>
                    <a:pt x="3211715" y="1689100"/>
                  </a:lnTo>
                  <a:lnTo>
                    <a:pt x="3222777" y="1663700"/>
                  </a:lnTo>
                  <a:lnTo>
                    <a:pt x="3223564" y="1651000"/>
                  </a:lnTo>
                  <a:lnTo>
                    <a:pt x="3225152" y="1651000"/>
                  </a:lnTo>
                  <a:lnTo>
                    <a:pt x="3229800" y="1625600"/>
                  </a:lnTo>
                  <a:lnTo>
                    <a:pt x="3230880" y="1622717"/>
                  </a:lnTo>
                  <a:lnTo>
                    <a:pt x="3234550" y="1612900"/>
                  </a:lnTo>
                  <a:lnTo>
                    <a:pt x="3237026" y="1612900"/>
                  </a:lnTo>
                  <a:lnTo>
                    <a:pt x="3239503" y="1600200"/>
                  </a:lnTo>
                  <a:lnTo>
                    <a:pt x="3243338" y="1587500"/>
                  </a:lnTo>
                  <a:lnTo>
                    <a:pt x="3244138" y="1587500"/>
                  </a:lnTo>
                  <a:lnTo>
                    <a:pt x="3248075" y="1574812"/>
                  </a:lnTo>
                  <a:lnTo>
                    <a:pt x="3248114" y="1562100"/>
                  </a:lnTo>
                  <a:lnTo>
                    <a:pt x="3248253" y="1561680"/>
                  </a:lnTo>
                  <a:lnTo>
                    <a:pt x="3259213" y="1524000"/>
                  </a:lnTo>
                  <a:lnTo>
                    <a:pt x="3265487" y="1498600"/>
                  </a:lnTo>
                  <a:lnTo>
                    <a:pt x="3263900" y="1498600"/>
                  </a:lnTo>
                  <a:lnTo>
                    <a:pt x="3271520" y="1473200"/>
                  </a:lnTo>
                  <a:lnTo>
                    <a:pt x="3274758" y="1460525"/>
                  </a:lnTo>
                  <a:lnTo>
                    <a:pt x="3277324" y="1447800"/>
                  </a:lnTo>
                  <a:lnTo>
                    <a:pt x="3279724" y="1447800"/>
                  </a:lnTo>
                  <a:lnTo>
                    <a:pt x="3279724" y="1435100"/>
                  </a:lnTo>
                  <a:lnTo>
                    <a:pt x="3281083" y="1422425"/>
                  </a:lnTo>
                  <a:lnTo>
                    <a:pt x="3286836" y="1422425"/>
                  </a:lnTo>
                  <a:lnTo>
                    <a:pt x="3286836" y="1349527"/>
                  </a:lnTo>
                  <a:lnTo>
                    <a:pt x="3282886" y="1358900"/>
                  </a:lnTo>
                  <a:lnTo>
                    <a:pt x="3279546" y="1384300"/>
                  </a:lnTo>
                  <a:lnTo>
                    <a:pt x="3276955" y="1397000"/>
                  </a:lnTo>
                  <a:lnTo>
                    <a:pt x="3273691" y="1421574"/>
                  </a:lnTo>
                  <a:lnTo>
                    <a:pt x="3273577" y="1422425"/>
                  </a:lnTo>
                  <a:lnTo>
                    <a:pt x="3268649" y="1435061"/>
                  </a:lnTo>
                  <a:lnTo>
                    <a:pt x="3263354" y="1422425"/>
                  </a:lnTo>
                  <a:lnTo>
                    <a:pt x="3264204" y="1409700"/>
                  </a:lnTo>
                  <a:lnTo>
                    <a:pt x="3269208" y="1397000"/>
                  </a:lnTo>
                  <a:lnTo>
                    <a:pt x="3273399" y="1384300"/>
                  </a:lnTo>
                  <a:lnTo>
                    <a:pt x="3271024" y="1384300"/>
                  </a:lnTo>
                  <a:lnTo>
                    <a:pt x="3275761" y="1371600"/>
                  </a:lnTo>
                  <a:lnTo>
                    <a:pt x="3277476" y="1358900"/>
                  </a:lnTo>
                  <a:lnTo>
                    <a:pt x="3282658" y="1358900"/>
                  </a:lnTo>
                  <a:lnTo>
                    <a:pt x="3285223" y="1346200"/>
                  </a:lnTo>
                  <a:lnTo>
                    <a:pt x="3282061" y="1346200"/>
                  </a:lnTo>
                  <a:lnTo>
                    <a:pt x="3284423" y="1333703"/>
                  </a:lnTo>
                  <a:lnTo>
                    <a:pt x="3288157" y="1333703"/>
                  </a:lnTo>
                  <a:lnTo>
                    <a:pt x="3291979" y="1320800"/>
                  </a:lnTo>
                  <a:lnTo>
                    <a:pt x="3295142" y="1308100"/>
                  </a:lnTo>
                  <a:lnTo>
                    <a:pt x="3297059" y="1295400"/>
                  </a:lnTo>
                  <a:lnTo>
                    <a:pt x="3298406" y="1295400"/>
                  </a:lnTo>
                  <a:lnTo>
                    <a:pt x="3303257" y="1282700"/>
                  </a:lnTo>
                  <a:lnTo>
                    <a:pt x="3301034" y="1282700"/>
                  </a:lnTo>
                  <a:lnTo>
                    <a:pt x="3301860" y="1270012"/>
                  </a:lnTo>
                  <a:lnTo>
                    <a:pt x="3305822" y="1257300"/>
                  </a:lnTo>
                  <a:lnTo>
                    <a:pt x="3308185" y="1257300"/>
                  </a:lnTo>
                  <a:lnTo>
                    <a:pt x="3306610" y="1244600"/>
                  </a:lnTo>
                  <a:lnTo>
                    <a:pt x="3314154" y="1244600"/>
                  </a:lnTo>
                  <a:lnTo>
                    <a:pt x="3314154" y="1229258"/>
                  </a:lnTo>
                  <a:lnTo>
                    <a:pt x="3309772" y="1219200"/>
                  </a:lnTo>
                  <a:lnTo>
                    <a:pt x="3317684" y="1206500"/>
                  </a:lnTo>
                  <a:lnTo>
                    <a:pt x="3314522" y="1193800"/>
                  </a:lnTo>
                  <a:lnTo>
                    <a:pt x="3323209" y="1193800"/>
                  </a:lnTo>
                  <a:lnTo>
                    <a:pt x="3323209" y="1181100"/>
                  </a:lnTo>
                  <a:lnTo>
                    <a:pt x="3327425" y="1143000"/>
                  </a:lnTo>
                  <a:lnTo>
                    <a:pt x="3332670" y="1117600"/>
                  </a:lnTo>
                  <a:lnTo>
                    <a:pt x="3336429" y="1092200"/>
                  </a:lnTo>
                  <a:lnTo>
                    <a:pt x="3339922" y="1080008"/>
                  </a:lnTo>
                  <a:lnTo>
                    <a:pt x="3339820" y="1079500"/>
                  </a:lnTo>
                  <a:lnTo>
                    <a:pt x="3340062" y="1079500"/>
                  </a:lnTo>
                  <a:lnTo>
                    <a:pt x="3343694" y="1066800"/>
                  </a:lnTo>
                  <a:lnTo>
                    <a:pt x="3345065" y="1066800"/>
                  </a:lnTo>
                  <a:lnTo>
                    <a:pt x="3345065" y="1028700"/>
                  </a:lnTo>
                  <a:lnTo>
                    <a:pt x="3343770" y="1028700"/>
                  </a:lnTo>
                  <a:lnTo>
                    <a:pt x="3344253" y="1041400"/>
                  </a:lnTo>
                  <a:lnTo>
                    <a:pt x="3344659" y="1041400"/>
                  </a:lnTo>
                  <a:lnTo>
                    <a:pt x="3342779" y="1054100"/>
                  </a:lnTo>
                  <a:lnTo>
                    <a:pt x="3334308" y="1066241"/>
                  </a:lnTo>
                  <a:lnTo>
                    <a:pt x="3334232" y="1066800"/>
                  </a:lnTo>
                  <a:lnTo>
                    <a:pt x="3333915" y="1066800"/>
                  </a:lnTo>
                  <a:lnTo>
                    <a:pt x="3334308" y="1066241"/>
                  </a:lnTo>
                  <a:lnTo>
                    <a:pt x="3339287" y="1028700"/>
                  </a:lnTo>
                  <a:lnTo>
                    <a:pt x="3339820" y="1028700"/>
                  </a:lnTo>
                  <a:lnTo>
                    <a:pt x="3339820" y="1016000"/>
                  </a:lnTo>
                  <a:lnTo>
                    <a:pt x="3343198" y="1003300"/>
                  </a:lnTo>
                  <a:lnTo>
                    <a:pt x="3347237" y="990600"/>
                  </a:lnTo>
                  <a:lnTo>
                    <a:pt x="3348164" y="977900"/>
                  </a:lnTo>
                  <a:lnTo>
                    <a:pt x="3337344" y="977900"/>
                  </a:lnTo>
                  <a:lnTo>
                    <a:pt x="3335375" y="1003300"/>
                  </a:lnTo>
                  <a:lnTo>
                    <a:pt x="3333851" y="1016000"/>
                  </a:lnTo>
                  <a:lnTo>
                    <a:pt x="3330333" y="1028700"/>
                  </a:lnTo>
                  <a:lnTo>
                    <a:pt x="3331908" y="1028700"/>
                  </a:lnTo>
                  <a:lnTo>
                    <a:pt x="3330333" y="1041400"/>
                  </a:lnTo>
                  <a:lnTo>
                    <a:pt x="3329546" y="1054100"/>
                  </a:lnTo>
                  <a:lnTo>
                    <a:pt x="3328746" y="1054100"/>
                  </a:lnTo>
                  <a:lnTo>
                    <a:pt x="3328378" y="1065491"/>
                  </a:lnTo>
                  <a:lnTo>
                    <a:pt x="3328327" y="1066800"/>
                  </a:lnTo>
                  <a:lnTo>
                    <a:pt x="3326650" y="1066800"/>
                  </a:lnTo>
                  <a:lnTo>
                    <a:pt x="3323806" y="1079500"/>
                  </a:lnTo>
                  <a:lnTo>
                    <a:pt x="3321850" y="1079500"/>
                  </a:lnTo>
                  <a:lnTo>
                    <a:pt x="3322421" y="1104900"/>
                  </a:lnTo>
                  <a:lnTo>
                    <a:pt x="3320846" y="1104900"/>
                  </a:lnTo>
                  <a:lnTo>
                    <a:pt x="3320046" y="1117600"/>
                  </a:lnTo>
                  <a:lnTo>
                    <a:pt x="3316097" y="1117600"/>
                  </a:lnTo>
                  <a:lnTo>
                    <a:pt x="3315309" y="1130300"/>
                  </a:lnTo>
                  <a:lnTo>
                    <a:pt x="3312934" y="1130300"/>
                  </a:lnTo>
                  <a:lnTo>
                    <a:pt x="3312934" y="1143000"/>
                  </a:lnTo>
                  <a:lnTo>
                    <a:pt x="3313722" y="1143000"/>
                  </a:lnTo>
                  <a:lnTo>
                    <a:pt x="3310559" y="1155700"/>
                  </a:lnTo>
                  <a:lnTo>
                    <a:pt x="3311448" y="1167930"/>
                  </a:lnTo>
                  <a:lnTo>
                    <a:pt x="3311487" y="1168425"/>
                  </a:lnTo>
                  <a:lnTo>
                    <a:pt x="3303803" y="1168425"/>
                  </a:lnTo>
                  <a:lnTo>
                    <a:pt x="3303447" y="1181100"/>
                  </a:lnTo>
                  <a:lnTo>
                    <a:pt x="3305822" y="1193800"/>
                  </a:lnTo>
                  <a:lnTo>
                    <a:pt x="3305060" y="1193800"/>
                  </a:lnTo>
                  <a:lnTo>
                    <a:pt x="3301479" y="1206500"/>
                  </a:lnTo>
                  <a:lnTo>
                    <a:pt x="3300285" y="1206500"/>
                  </a:lnTo>
                  <a:lnTo>
                    <a:pt x="3300285" y="1219200"/>
                  </a:lnTo>
                  <a:lnTo>
                    <a:pt x="3301860" y="1231900"/>
                  </a:lnTo>
                  <a:lnTo>
                    <a:pt x="3299485" y="1231900"/>
                  </a:lnTo>
                  <a:lnTo>
                    <a:pt x="3295535" y="1244600"/>
                  </a:lnTo>
                  <a:lnTo>
                    <a:pt x="3293961" y="1257300"/>
                  </a:lnTo>
                  <a:lnTo>
                    <a:pt x="3291192" y="1257300"/>
                  </a:lnTo>
                  <a:lnTo>
                    <a:pt x="3289058" y="1269403"/>
                  </a:lnTo>
                  <a:lnTo>
                    <a:pt x="3288944" y="1270012"/>
                  </a:lnTo>
                  <a:lnTo>
                    <a:pt x="3287725" y="1270012"/>
                  </a:lnTo>
                  <a:lnTo>
                    <a:pt x="3286874" y="1282153"/>
                  </a:lnTo>
                  <a:lnTo>
                    <a:pt x="3286836" y="1295400"/>
                  </a:lnTo>
                  <a:lnTo>
                    <a:pt x="3282048" y="1295400"/>
                  </a:lnTo>
                  <a:lnTo>
                    <a:pt x="3280626" y="1308100"/>
                  </a:lnTo>
                  <a:lnTo>
                    <a:pt x="3260737" y="1384300"/>
                  </a:lnTo>
                  <a:lnTo>
                    <a:pt x="3253181" y="1409700"/>
                  </a:lnTo>
                  <a:lnTo>
                    <a:pt x="3253282" y="1422425"/>
                  </a:lnTo>
                  <a:lnTo>
                    <a:pt x="3251200" y="1422425"/>
                  </a:lnTo>
                  <a:lnTo>
                    <a:pt x="3248926" y="1435100"/>
                  </a:lnTo>
                  <a:lnTo>
                    <a:pt x="3247301" y="1447800"/>
                  </a:lnTo>
                  <a:lnTo>
                    <a:pt x="3249968" y="1447800"/>
                  </a:lnTo>
                  <a:lnTo>
                    <a:pt x="3249815" y="1460525"/>
                  </a:lnTo>
                  <a:lnTo>
                    <a:pt x="3252838" y="1473200"/>
                  </a:lnTo>
                  <a:lnTo>
                    <a:pt x="3251250" y="1473200"/>
                  </a:lnTo>
                  <a:lnTo>
                    <a:pt x="3248088" y="1485900"/>
                  </a:lnTo>
                  <a:lnTo>
                    <a:pt x="3248876" y="1485900"/>
                  </a:lnTo>
                  <a:lnTo>
                    <a:pt x="3247301" y="1511300"/>
                  </a:lnTo>
                  <a:lnTo>
                    <a:pt x="3244926" y="1511300"/>
                  </a:lnTo>
                  <a:lnTo>
                    <a:pt x="3244926" y="1524000"/>
                  </a:lnTo>
                  <a:lnTo>
                    <a:pt x="3239389" y="1524000"/>
                  </a:lnTo>
                  <a:lnTo>
                    <a:pt x="3243542" y="1498600"/>
                  </a:lnTo>
                  <a:lnTo>
                    <a:pt x="3245027" y="1498600"/>
                  </a:lnTo>
                  <a:lnTo>
                    <a:pt x="3239389" y="1485900"/>
                  </a:lnTo>
                  <a:lnTo>
                    <a:pt x="3236137" y="1498600"/>
                  </a:lnTo>
                  <a:lnTo>
                    <a:pt x="3226384" y="1511300"/>
                  </a:lnTo>
                  <a:lnTo>
                    <a:pt x="3223577" y="1524000"/>
                  </a:lnTo>
                  <a:lnTo>
                    <a:pt x="3228314" y="1524000"/>
                  </a:lnTo>
                  <a:lnTo>
                    <a:pt x="3228314" y="1536700"/>
                  </a:lnTo>
                  <a:lnTo>
                    <a:pt x="3227247" y="1548650"/>
                  </a:lnTo>
                  <a:lnTo>
                    <a:pt x="3227171" y="1549400"/>
                  </a:lnTo>
                  <a:lnTo>
                    <a:pt x="3219754" y="1549400"/>
                  </a:lnTo>
                  <a:lnTo>
                    <a:pt x="3216541" y="1561680"/>
                  </a:lnTo>
                  <a:lnTo>
                    <a:pt x="3216427" y="1562100"/>
                  </a:lnTo>
                  <a:lnTo>
                    <a:pt x="3215729" y="1562100"/>
                  </a:lnTo>
                  <a:lnTo>
                    <a:pt x="3215284" y="1573974"/>
                  </a:lnTo>
                  <a:lnTo>
                    <a:pt x="3215259" y="1574812"/>
                  </a:lnTo>
                  <a:lnTo>
                    <a:pt x="3212782" y="1587500"/>
                  </a:lnTo>
                  <a:lnTo>
                    <a:pt x="3214001" y="1587500"/>
                  </a:lnTo>
                  <a:lnTo>
                    <a:pt x="3218827" y="1562100"/>
                  </a:lnTo>
                  <a:lnTo>
                    <a:pt x="3220212" y="1573974"/>
                  </a:lnTo>
                  <a:lnTo>
                    <a:pt x="3220313" y="1574812"/>
                  </a:lnTo>
                  <a:lnTo>
                    <a:pt x="3217938" y="1587500"/>
                  </a:lnTo>
                  <a:lnTo>
                    <a:pt x="3216656" y="1592554"/>
                  </a:lnTo>
                  <a:lnTo>
                    <a:pt x="3216656" y="1651000"/>
                  </a:lnTo>
                  <a:lnTo>
                    <a:pt x="3209531" y="1651000"/>
                  </a:lnTo>
                  <a:lnTo>
                    <a:pt x="3211982" y="1638325"/>
                  </a:lnTo>
                  <a:lnTo>
                    <a:pt x="3215906" y="1638325"/>
                  </a:lnTo>
                  <a:lnTo>
                    <a:pt x="3216364" y="1625600"/>
                  </a:lnTo>
                  <a:lnTo>
                    <a:pt x="3216465" y="1622717"/>
                  </a:lnTo>
                  <a:lnTo>
                    <a:pt x="3216554" y="1636280"/>
                  </a:lnTo>
                  <a:lnTo>
                    <a:pt x="3216656" y="1651000"/>
                  </a:lnTo>
                  <a:lnTo>
                    <a:pt x="3216656" y="1592554"/>
                  </a:lnTo>
                  <a:lnTo>
                    <a:pt x="3214713" y="1600200"/>
                  </a:lnTo>
                  <a:lnTo>
                    <a:pt x="3214078" y="1612900"/>
                  </a:lnTo>
                  <a:lnTo>
                    <a:pt x="3208553" y="1612900"/>
                  </a:lnTo>
                  <a:lnTo>
                    <a:pt x="3211157" y="1600200"/>
                  </a:lnTo>
                  <a:lnTo>
                    <a:pt x="3212211" y="1587500"/>
                  </a:lnTo>
                  <a:lnTo>
                    <a:pt x="3207093" y="1587500"/>
                  </a:lnTo>
                  <a:lnTo>
                    <a:pt x="3207093" y="1625600"/>
                  </a:lnTo>
                  <a:lnTo>
                    <a:pt x="3205467" y="1625600"/>
                  </a:lnTo>
                  <a:lnTo>
                    <a:pt x="3203410" y="1638325"/>
                  </a:lnTo>
                  <a:lnTo>
                    <a:pt x="3199066" y="1651000"/>
                  </a:lnTo>
                  <a:lnTo>
                    <a:pt x="3194316" y="1663700"/>
                  </a:lnTo>
                  <a:lnTo>
                    <a:pt x="3186404" y="1689100"/>
                  </a:lnTo>
                  <a:lnTo>
                    <a:pt x="3180524" y="1701800"/>
                  </a:lnTo>
                  <a:lnTo>
                    <a:pt x="3174161" y="1713738"/>
                  </a:lnTo>
                  <a:lnTo>
                    <a:pt x="3174060" y="1714500"/>
                  </a:lnTo>
                  <a:lnTo>
                    <a:pt x="3173755" y="1714500"/>
                  </a:lnTo>
                  <a:lnTo>
                    <a:pt x="3174161" y="1713738"/>
                  </a:lnTo>
                  <a:lnTo>
                    <a:pt x="3177514" y="1689100"/>
                  </a:lnTo>
                  <a:lnTo>
                    <a:pt x="3182429" y="1689100"/>
                  </a:lnTo>
                  <a:lnTo>
                    <a:pt x="3194113" y="1651000"/>
                  </a:lnTo>
                  <a:lnTo>
                    <a:pt x="3199612" y="1638325"/>
                  </a:lnTo>
                  <a:lnTo>
                    <a:pt x="3206966" y="1612900"/>
                  </a:lnTo>
                  <a:lnTo>
                    <a:pt x="3207093" y="1625600"/>
                  </a:lnTo>
                  <a:lnTo>
                    <a:pt x="3207093" y="1587500"/>
                  </a:lnTo>
                  <a:lnTo>
                    <a:pt x="3205378" y="1587500"/>
                  </a:lnTo>
                  <a:lnTo>
                    <a:pt x="3208045" y="1574812"/>
                  </a:lnTo>
                  <a:lnTo>
                    <a:pt x="3210229" y="1562100"/>
                  </a:lnTo>
                  <a:lnTo>
                    <a:pt x="3211728" y="1549400"/>
                  </a:lnTo>
                  <a:lnTo>
                    <a:pt x="3213189" y="1549400"/>
                  </a:lnTo>
                  <a:lnTo>
                    <a:pt x="3215665" y="1536700"/>
                  </a:lnTo>
                  <a:lnTo>
                    <a:pt x="3215665" y="1524000"/>
                  </a:lnTo>
                  <a:lnTo>
                    <a:pt x="3214878" y="1524000"/>
                  </a:lnTo>
                  <a:lnTo>
                    <a:pt x="3214878" y="1498600"/>
                  </a:lnTo>
                  <a:lnTo>
                    <a:pt x="3218827" y="1498600"/>
                  </a:lnTo>
                  <a:lnTo>
                    <a:pt x="3224187" y="1485900"/>
                  </a:lnTo>
                  <a:lnTo>
                    <a:pt x="3235629" y="1447800"/>
                  </a:lnTo>
                  <a:lnTo>
                    <a:pt x="3241751" y="1435100"/>
                  </a:lnTo>
                  <a:lnTo>
                    <a:pt x="3239020" y="1422425"/>
                  </a:lnTo>
                  <a:lnTo>
                    <a:pt x="3238589" y="1422425"/>
                  </a:lnTo>
                  <a:lnTo>
                    <a:pt x="3242551" y="1409700"/>
                  </a:lnTo>
                  <a:lnTo>
                    <a:pt x="3245955" y="1397000"/>
                  </a:lnTo>
                  <a:lnTo>
                    <a:pt x="3251466" y="1384300"/>
                  </a:lnTo>
                  <a:lnTo>
                    <a:pt x="3257969" y="1358900"/>
                  </a:lnTo>
                  <a:lnTo>
                    <a:pt x="3260052" y="1333703"/>
                  </a:lnTo>
                  <a:lnTo>
                    <a:pt x="3261512" y="1333703"/>
                  </a:lnTo>
                  <a:lnTo>
                    <a:pt x="3263011" y="1321663"/>
                  </a:lnTo>
                  <a:lnTo>
                    <a:pt x="3263112" y="1320800"/>
                  </a:lnTo>
                  <a:lnTo>
                    <a:pt x="3270224" y="1320800"/>
                  </a:lnTo>
                  <a:lnTo>
                    <a:pt x="3271812" y="1308100"/>
                  </a:lnTo>
                  <a:lnTo>
                    <a:pt x="3268649" y="1295400"/>
                  </a:lnTo>
                  <a:lnTo>
                    <a:pt x="3273196" y="1295400"/>
                  </a:lnTo>
                  <a:lnTo>
                    <a:pt x="3279724" y="1270012"/>
                  </a:lnTo>
                  <a:lnTo>
                    <a:pt x="3283178" y="1257300"/>
                  </a:lnTo>
                  <a:lnTo>
                    <a:pt x="3286048" y="1257300"/>
                  </a:lnTo>
                  <a:lnTo>
                    <a:pt x="3282886" y="1244600"/>
                  </a:lnTo>
                  <a:lnTo>
                    <a:pt x="3282886" y="1231900"/>
                  </a:lnTo>
                  <a:lnTo>
                    <a:pt x="3286048" y="1231900"/>
                  </a:lnTo>
                  <a:lnTo>
                    <a:pt x="3287420" y="1219200"/>
                  </a:lnTo>
                  <a:lnTo>
                    <a:pt x="3289312" y="1206500"/>
                  </a:lnTo>
                  <a:lnTo>
                    <a:pt x="3295535" y="1206500"/>
                  </a:lnTo>
                  <a:lnTo>
                    <a:pt x="3294659" y="1193800"/>
                  </a:lnTo>
                  <a:lnTo>
                    <a:pt x="3294126" y="1170330"/>
                  </a:lnTo>
                  <a:lnTo>
                    <a:pt x="3294088" y="1168425"/>
                  </a:lnTo>
                  <a:lnTo>
                    <a:pt x="3300819" y="1168425"/>
                  </a:lnTo>
                  <a:lnTo>
                    <a:pt x="3297123" y="1155700"/>
                  </a:lnTo>
                  <a:lnTo>
                    <a:pt x="3300514" y="1143000"/>
                  </a:lnTo>
                  <a:lnTo>
                    <a:pt x="3303143" y="1130300"/>
                  </a:lnTo>
                  <a:lnTo>
                    <a:pt x="3308185" y="1130300"/>
                  </a:lnTo>
                  <a:lnTo>
                    <a:pt x="3305022" y="1117600"/>
                  </a:lnTo>
                  <a:lnTo>
                    <a:pt x="3305022" y="1104900"/>
                  </a:lnTo>
                  <a:lnTo>
                    <a:pt x="3309772" y="1104900"/>
                  </a:lnTo>
                  <a:lnTo>
                    <a:pt x="3312896" y="1092200"/>
                  </a:lnTo>
                  <a:lnTo>
                    <a:pt x="3310559" y="1092200"/>
                  </a:lnTo>
                  <a:lnTo>
                    <a:pt x="3311321" y="1080008"/>
                  </a:lnTo>
                  <a:lnTo>
                    <a:pt x="3311347" y="1079500"/>
                  </a:lnTo>
                  <a:lnTo>
                    <a:pt x="3315309" y="1079500"/>
                  </a:lnTo>
                  <a:lnTo>
                    <a:pt x="3315830" y="1066800"/>
                  </a:lnTo>
                  <a:lnTo>
                    <a:pt x="3313722" y="1054100"/>
                  </a:lnTo>
                  <a:lnTo>
                    <a:pt x="3314585" y="1041400"/>
                  </a:lnTo>
                  <a:lnTo>
                    <a:pt x="3318395" y="1028700"/>
                  </a:lnTo>
                  <a:lnTo>
                    <a:pt x="3319259" y="1028700"/>
                  </a:lnTo>
                  <a:lnTo>
                    <a:pt x="3317684" y="1016000"/>
                  </a:lnTo>
                  <a:lnTo>
                    <a:pt x="3320046" y="1016000"/>
                  </a:lnTo>
                  <a:lnTo>
                    <a:pt x="3323209" y="1003300"/>
                  </a:lnTo>
                  <a:lnTo>
                    <a:pt x="3322421" y="1003300"/>
                  </a:lnTo>
                  <a:lnTo>
                    <a:pt x="3324910" y="990600"/>
                  </a:lnTo>
                  <a:lnTo>
                    <a:pt x="3328060" y="977900"/>
                  </a:lnTo>
                  <a:lnTo>
                    <a:pt x="3330765" y="965200"/>
                  </a:lnTo>
                  <a:lnTo>
                    <a:pt x="3331908" y="952500"/>
                  </a:lnTo>
                  <a:lnTo>
                    <a:pt x="3331032" y="939800"/>
                  </a:lnTo>
                  <a:lnTo>
                    <a:pt x="3329546" y="939800"/>
                  </a:lnTo>
                  <a:lnTo>
                    <a:pt x="3331883" y="927239"/>
                  </a:lnTo>
                  <a:lnTo>
                    <a:pt x="3331908" y="927112"/>
                  </a:lnTo>
                  <a:lnTo>
                    <a:pt x="3336658" y="914400"/>
                  </a:lnTo>
                  <a:lnTo>
                    <a:pt x="3339820" y="914400"/>
                  </a:lnTo>
                  <a:lnTo>
                    <a:pt x="3344570" y="901700"/>
                  </a:lnTo>
                  <a:lnTo>
                    <a:pt x="3342983" y="901700"/>
                  </a:lnTo>
                  <a:lnTo>
                    <a:pt x="3344570" y="876300"/>
                  </a:lnTo>
                  <a:lnTo>
                    <a:pt x="3351492" y="876300"/>
                  </a:lnTo>
                  <a:lnTo>
                    <a:pt x="3351682" y="863600"/>
                  </a:lnTo>
                  <a:lnTo>
                    <a:pt x="3350260" y="863600"/>
                  </a:lnTo>
                  <a:lnTo>
                    <a:pt x="3347428" y="850900"/>
                  </a:lnTo>
                  <a:lnTo>
                    <a:pt x="3345345" y="850900"/>
                  </a:lnTo>
                  <a:lnTo>
                    <a:pt x="3346145" y="838200"/>
                  </a:lnTo>
                  <a:lnTo>
                    <a:pt x="3350958" y="838200"/>
                  </a:lnTo>
                  <a:lnTo>
                    <a:pt x="3353663" y="825500"/>
                  </a:lnTo>
                  <a:lnTo>
                    <a:pt x="3355263" y="812800"/>
                  </a:lnTo>
                  <a:lnTo>
                    <a:pt x="3356432" y="812800"/>
                  </a:lnTo>
                  <a:lnTo>
                    <a:pt x="3356432" y="800100"/>
                  </a:lnTo>
                  <a:lnTo>
                    <a:pt x="3355632" y="787400"/>
                  </a:lnTo>
                  <a:lnTo>
                    <a:pt x="3353270" y="787400"/>
                  </a:lnTo>
                  <a:lnTo>
                    <a:pt x="3360077" y="774700"/>
                  </a:lnTo>
                  <a:lnTo>
                    <a:pt x="3361702" y="762012"/>
                  </a:lnTo>
                  <a:lnTo>
                    <a:pt x="3361791" y="749300"/>
                  </a:lnTo>
                  <a:lnTo>
                    <a:pt x="3361880" y="736600"/>
                  </a:lnTo>
                  <a:lnTo>
                    <a:pt x="3361969" y="723900"/>
                  </a:lnTo>
                  <a:lnTo>
                    <a:pt x="3365131" y="723900"/>
                  </a:lnTo>
                  <a:lnTo>
                    <a:pt x="3365131" y="711200"/>
                  </a:lnTo>
                  <a:lnTo>
                    <a:pt x="3365919" y="711200"/>
                  </a:lnTo>
                  <a:lnTo>
                    <a:pt x="3367913" y="698500"/>
                  </a:lnTo>
                  <a:lnTo>
                    <a:pt x="3368192" y="685800"/>
                  </a:lnTo>
                  <a:lnTo>
                    <a:pt x="3368916" y="685800"/>
                  </a:lnTo>
                  <a:lnTo>
                    <a:pt x="3372243" y="673100"/>
                  </a:lnTo>
                  <a:lnTo>
                    <a:pt x="3367430" y="660400"/>
                  </a:lnTo>
                  <a:lnTo>
                    <a:pt x="3367570" y="647700"/>
                  </a:lnTo>
                  <a:lnTo>
                    <a:pt x="3362756" y="622300"/>
                  </a:lnTo>
                  <a:lnTo>
                    <a:pt x="3358819" y="647700"/>
                  </a:lnTo>
                  <a:lnTo>
                    <a:pt x="3358731" y="660400"/>
                  </a:lnTo>
                  <a:lnTo>
                    <a:pt x="3358642" y="673100"/>
                  </a:lnTo>
                  <a:lnTo>
                    <a:pt x="3352469" y="685800"/>
                  </a:lnTo>
                  <a:lnTo>
                    <a:pt x="3356432" y="698500"/>
                  </a:lnTo>
                  <a:lnTo>
                    <a:pt x="3358007" y="698500"/>
                  </a:lnTo>
                  <a:lnTo>
                    <a:pt x="3358807" y="711200"/>
                  </a:lnTo>
                  <a:lnTo>
                    <a:pt x="3355530" y="711200"/>
                  </a:lnTo>
                  <a:lnTo>
                    <a:pt x="3355581" y="749604"/>
                  </a:lnTo>
                  <a:lnTo>
                    <a:pt x="3353549" y="761492"/>
                  </a:lnTo>
                  <a:lnTo>
                    <a:pt x="3353460" y="762012"/>
                  </a:lnTo>
                  <a:lnTo>
                    <a:pt x="3348075" y="774700"/>
                  </a:lnTo>
                  <a:lnTo>
                    <a:pt x="3350895" y="774700"/>
                  </a:lnTo>
                  <a:lnTo>
                    <a:pt x="3346945" y="787400"/>
                  </a:lnTo>
                  <a:lnTo>
                    <a:pt x="3346145" y="800100"/>
                  </a:lnTo>
                  <a:lnTo>
                    <a:pt x="3343579" y="812800"/>
                  </a:lnTo>
                  <a:lnTo>
                    <a:pt x="3340709" y="812800"/>
                  </a:lnTo>
                  <a:lnTo>
                    <a:pt x="3339033" y="825500"/>
                  </a:lnTo>
                  <a:lnTo>
                    <a:pt x="3342271" y="838200"/>
                  </a:lnTo>
                  <a:lnTo>
                    <a:pt x="3342983" y="850900"/>
                  </a:lnTo>
                  <a:lnTo>
                    <a:pt x="3341078" y="863600"/>
                  </a:lnTo>
                  <a:lnTo>
                    <a:pt x="3338258" y="876300"/>
                  </a:lnTo>
                  <a:lnTo>
                    <a:pt x="3337585" y="876300"/>
                  </a:lnTo>
                  <a:lnTo>
                    <a:pt x="3335197" y="889000"/>
                  </a:lnTo>
                  <a:lnTo>
                    <a:pt x="3335070" y="901700"/>
                  </a:lnTo>
                  <a:lnTo>
                    <a:pt x="3330333" y="901700"/>
                  </a:lnTo>
                  <a:lnTo>
                    <a:pt x="3328289" y="914400"/>
                  </a:lnTo>
                  <a:lnTo>
                    <a:pt x="3327603" y="927112"/>
                  </a:lnTo>
                  <a:lnTo>
                    <a:pt x="3326879" y="939800"/>
                  </a:lnTo>
                  <a:lnTo>
                    <a:pt x="3327946" y="939800"/>
                  </a:lnTo>
                  <a:lnTo>
                    <a:pt x="3323209" y="952500"/>
                  </a:lnTo>
                  <a:lnTo>
                    <a:pt x="3323209" y="965200"/>
                  </a:lnTo>
                  <a:lnTo>
                    <a:pt x="3323742" y="965200"/>
                  </a:lnTo>
                  <a:lnTo>
                    <a:pt x="3321431" y="977900"/>
                  </a:lnTo>
                  <a:lnTo>
                    <a:pt x="3318472" y="977900"/>
                  </a:lnTo>
                  <a:lnTo>
                    <a:pt x="3316097" y="990600"/>
                  </a:lnTo>
                  <a:lnTo>
                    <a:pt x="3320046" y="990600"/>
                  </a:lnTo>
                  <a:lnTo>
                    <a:pt x="3315309" y="1003300"/>
                  </a:lnTo>
                  <a:lnTo>
                    <a:pt x="3306407" y="1028700"/>
                  </a:lnTo>
                  <a:lnTo>
                    <a:pt x="3305022" y="1041400"/>
                  </a:lnTo>
                  <a:lnTo>
                    <a:pt x="3304032" y="1054100"/>
                  </a:lnTo>
                  <a:lnTo>
                    <a:pt x="3299688" y="1066800"/>
                  </a:lnTo>
                  <a:lnTo>
                    <a:pt x="3299079" y="1079500"/>
                  </a:lnTo>
                  <a:lnTo>
                    <a:pt x="3298698" y="1079500"/>
                  </a:lnTo>
                  <a:lnTo>
                    <a:pt x="3296310" y="1092200"/>
                  </a:lnTo>
                  <a:lnTo>
                    <a:pt x="3294748" y="1104900"/>
                  </a:lnTo>
                  <a:lnTo>
                    <a:pt x="3291586" y="1117600"/>
                  </a:lnTo>
                  <a:lnTo>
                    <a:pt x="3290786" y="1130300"/>
                  </a:lnTo>
                  <a:lnTo>
                    <a:pt x="3289998" y="1130300"/>
                  </a:lnTo>
                  <a:lnTo>
                    <a:pt x="3289211" y="1143000"/>
                  </a:lnTo>
                  <a:lnTo>
                    <a:pt x="3287623" y="1143000"/>
                  </a:lnTo>
                  <a:lnTo>
                    <a:pt x="3285261" y="1155700"/>
                  </a:lnTo>
                  <a:lnTo>
                    <a:pt x="3282912" y="1167930"/>
                  </a:lnTo>
                  <a:lnTo>
                    <a:pt x="3282823" y="1168425"/>
                  </a:lnTo>
                  <a:lnTo>
                    <a:pt x="3282099" y="1181100"/>
                  </a:lnTo>
                  <a:lnTo>
                    <a:pt x="3267659" y="1257300"/>
                  </a:lnTo>
                  <a:lnTo>
                    <a:pt x="3249676" y="1320800"/>
                  </a:lnTo>
                  <a:lnTo>
                    <a:pt x="3253625" y="1320800"/>
                  </a:lnTo>
                  <a:lnTo>
                    <a:pt x="3256038" y="1333703"/>
                  </a:lnTo>
                  <a:lnTo>
                    <a:pt x="3247326" y="1333703"/>
                  </a:lnTo>
                  <a:lnTo>
                    <a:pt x="3248901" y="1346200"/>
                  </a:lnTo>
                  <a:lnTo>
                    <a:pt x="3244138" y="1346200"/>
                  </a:lnTo>
                  <a:lnTo>
                    <a:pt x="3243732" y="1358900"/>
                  </a:lnTo>
                  <a:lnTo>
                    <a:pt x="3241954" y="1358900"/>
                  </a:lnTo>
                  <a:lnTo>
                    <a:pt x="3235236" y="1397000"/>
                  </a:lnTo>
                  <a:lnTo>
                    <a:pt x="3233064" y="1397000"/>
                  </a:lnTo>
                  <a:lnTo>
                    <a:pt x="3232277" y="1409700"/>
                  </a:lnTo>
                  <a:lnTo>
                    <a:pt x="3229927" y="1421574"/>
                  </a:lnTo>
                  <a:lnTo>
                    <a:pt x="3229889" y="1421790"/>
                  </a:lnTo>
                  <a:lnTo>
                    <a:pt x="3229762" y="1422425"/>
                  </a:lnTo>
                  <a:lnTo>
                    <a:pt x="3228644" y="1422425"/>
                  </a:lnTo>
                  <a:lnTo>
                    <a:pt x="3225546" y="1435100"/>
                  </a:lnTo>
                  <a:lnTo>
                    <a:pt x="3224352" y="1447800"/>
                  </a:lnTo>
                  <a:lnTo>
                    <a:pt x="3223577" y="1460525"/>
                  </a:lnTo>
                  <a:lnTo>
                    <a:pt x="3218827" y="1460525"/>
                  </a:lnTo>
                  <a:lnTo>
                    <a:pt x="3215665" y="1473200"/>
                  </a:lnTo>
                  <a:lnTo>
                    <a:pt x="3210915" y="1485900"/>
                  </a:lnTo>
                  <a:lnTo>
                    <a:pt x="3211715" y="1485900"/>
                  </a:lnTo>
                  <a:lnTo>
                    <a:pt x="3204591" y="1498600"/>
                  </a:lnTo>
                  <a:lnTo>
                    <a:pt x="3201708" y="1524000"/>
                  </a:lnTo>
                  <a:lnTo>
                    <a:pt x="3199053" y="1524000"/>
                  </a:lnTo>
                  <a:lnTo>
                    <a:pt x="3199053" y="1536700"/>
                  </a:lnTo>
                  <a:lnTo>
                    <a:pt x="3194951" y="1549400"/>
                  </a:lnTo>
                  <a:lnTo>
                    <a:pt x="3188017" y="1574812"/>
                  </a:lnTo>
                  <a:lnTo>
                    <a:pt x="3185617" y="1587500"/>
                  </a:lnTo>
                  <a:lnTo>
                    <a:pt x="3183725" y="1587500"/>
                  </a:lnTo>
                  <a:lnTo>
                    <a:pt x="3180829" y="1612900"/>
                  </a:lnTo>
                  <a:lnTo>
                    <a:pt x="3178492" y="1612900"/>
                  </a:lnTo>
                  <a:lnTo>
                    <a:pt x="3171380" y="1633601"/>
                  </a:lnTo>
                  <a:lnTo>
                    <a:pt x="3171380" y="1752600"/>
                  </a:lnTo>
                  <a:lnTo>
                    <a:pt x="3161893" y="1752600"/>
                  </a:lnTo>
                  <a:lnTo>
                    <a:pt x="3162668" y="1765160"/>
                  </a:lnTo>
                  <a:lnTo>
                    <a:pt x="3162681" y="1765300"/>
                  </a:lnTo>
                  <a:lnTo>
                    <a:pt x="3154769" y="1778000"/>
                  </a:lnTo>
                  <a:lnTo>
                    <a:pt x="3161093" y="1778000"/>
                  </a:lnTo>
                  <a:lnTo>
                    <a:pt x="3159518" y="1790700"/>
                  </a:lnTo>
                  <a:lnTo>
                    <a:pt x="3153156" y="1803400"/>
                  </a:lnTo>
                  <a:lnTo>
                    <a:pt x="3153981" y="1803400"/>
                  </a:lnTo>
                  <a:lnTo>
                    <a:pt x="3151606" y="1816100"/>
                  </a:lnTo>
                  <a:lnTo>
                    <a:pt x="3151454" y="1816100"/>
                  </a:lnTo>
                  <a:lnTo>
                    <a:pt x="3150031" y="1828800"/>
                  </a:lnTo>
                  <a:lnTo>
                    <a:pt x="3146869" y="1828800"/>
                  </a:lnTo>
                  <a:lnTo>
                    <a:pt x="3149231" y="1841500"/>
                  </a:lnTo>
                  <a:lnTo>
                    <a:pt x="3141091" y="1854200"/>
                  </a:lnTo>
                  <a:lnTo>
                    <a:pt x="3132734" y="1854200"/>
                  </a:lnTo>
                  <a:lnTo>
                    <a:pt x="3125101" y="1879600"/>
                  </a:lnTo>
                  <a:lnTo>
                    <a:pt x="3119183" y="1892300"/>
                  </a:lnTo>
                  <a:lnTo>
                    <a:pt x="3115995" y="1905000"/>
                  </a:lnTo>
                  <a:lnTo>
                    <a:pt x="3113252" y="1905000"/>
                  </a:lnTo>
                  <a:lnTo>
                    <a:pt x="3112300" y="1917738"/>
                  </a:lnTo>
                  <a:lnTo>
                    <a:pt x="3114446" y="1930400"/>
                  </a:lnTo>
                  <a:lnTo>
                    <a:pt x="3109430" y="1943100"/>
                  </a:lnTo>
                  <a:lnTo>
                    <a:pt x="3105747" y="1943100"/>
                  </a:lnTo>
                  <a:lnTo>
                    <a:pt x="3099409" y="1955800"/>
                  </a:lnTo>
                  <a:lnTo>
                    <a:pt x="3093885" y="1973681"/>
                  </a:lnTo>
                  <a:lnTo>
                    <a:pt x="3093885" y="2070100"/>
                  </a:lnTo>
                  <a:lnTo>
                    <a:pt x="3089135" y="2070100"/>
                  </a:lnTo>
                  <a:lnTo>
                    <a:pt x="3086760" y="2082800"/>
                  </a:lnTo>
                  <a:lnTo>
                    <a:pt x="3080931" y="2070100"/>
                  </a:lnTo>
                  <a:lnTo>
                    <a:pt x="3086760" y="2070100"/>
                  </a:lnTo>
                  <a:lnTo>
                    <a:pt x="3090722" y="2057400"/>
                  </a:lnTo>
                  <a:lnTo>
                    <a:pt x="3093885" y="2070100"/>
                  </a:lnTo>
                  <a:lnTo>
                    <a:pt x="3093885" y="1973681"/>
                  </a:lnTo>
                  <a:lnTo>
                    <a:pt x="3091561" y="1981200"/>
                  </a:lnTo>
                  <a:lnTo>
                    <a:pt x="3084588" y="1993900"/>
                  </a:lnTo>
                  <a:lnTo>
                    <a:pt x="3080283" y="2006600"/>
                  </a:lnTo>
                  <a:lnTo>
                    <a:pt x="3080359" y="2019300"/>
                  </a:lnTo>
                  <a:lnTo>
                    <a:pt x="3080435" y="2032000"/>
                  </a:lnTo>
                  <a:lnTo>
                    <a:pt x="3075686" y="2037384"/>
                  </a:lnTo>
                  <a:lnTo>
                    <a:pt x="3075686" y="2159000"/>
                  </a:lnTo>
                  <a:lnTo>
                    <a:pt x="3074898" y="2171700"/>
                  </a:lnTo>
                  <a:lnTo>
                    <a:pt x="3067583" y="2171700"/>
                  </a:lnTo>
                  <a:lnTo>
                    <a:pt x="3072231" y="2159000"/>
                  </a:lnTo>
                  <a:lnTo>
                    <a:pt x="3075686" y="2159000"/>
                  </a:lnTo>
                  <a:lnTo>
                    <a:pt x="3075686" y="2037384"/>
                  </a:lnTo>
                  <a:lnTo>
                    <a:pt x="3069209" y="2044700"/>
                  </a:lnTo>
                  <a:lnTo>
                    <a:pt x="3065856" y="2050415"/>
                  </a:lnTo>
                  <a:lnTo>
                    <a:pt x="3065856" y="2197100"/>
                  </a:lnTo>
                  <a:lnTo>
                    <a:pt x="3063036" y="2197100"/>
                  </a:lnTo>
                  <a:lnTo>
                    <a:pt x="3057855" y="2209800"/>
                  </a:lnTo>
                  <a:lnTo>
                    <a:pt x="3055531" y="2214219"/>
                  </a:lnTo>
                  <a:lnTo>
                    <a:pt x="3055531" y="2260600"/>
                  </a:lnTo>
                  <a:lnTo>
                    <a:pt x="3049943" y="2273300"/>
                  </a:lnTo>
                  <a:lnTo>
                    <a:pt x="3047403" y="2273300"/>
                  </a:lnTo>
                  <a:lnTo>
                    <a:pt x="3047403" y="2374900"/>
                  </a:lnTo>
                  <a:lnTo>
                    <a:pt x="3046336" y="2387600"/>
                  </a:lnTo>
                  <a:lnTo>
                    <a:pt x="3042742" y="2387600"/>
                  </a:lnTo>
                  <a:lnTo>
                    <a:pt x="3037738" y="2400300"/>
                  </a:lnTo>
                  <a:lnTo>
                    <a:pt x="3036938" y="2391219"/>
                  </a:lnTo>
                  <a:lnTo>
                    <a:pt x="3036938" y="2413000"/>
                  </a:lnTo>
                  <a:lnTo>
                    <a:pt x="3031045" y="2413000"/>
                  </a:lnTo>
                  <a:lnTo>
                    <a:pt x="3031045" y="2489200"/>
                  </a:lnTo>
                  <a:lnTo>
                    <a:pt x="3028213" y="2513012"/>
                  </a:lnTo>
                  <a:lnTo>
                    <a:pt x="3028086" y="2514041"/>
                  </a:lnTo>
                  <a:lnTo>
                    <a:pt x="3028023" y="2514600"/>
                  </a:lnTo>
                  <a:lnTo>
                    <a:pt x="3022714" y="2527300"/>
                  </a:lnTo>
                  <a:lnTo>
                    <a:pt x="3016377" y="2527300"/>
                  </a:lnTo>
                  <a:lnTo>
                    <a:pt x="3017875" y="2514600"/>
                  </a:lnTo>
                  <a:lnTo>
                    <a:pt x="3019844" y="2514600"/>
                  </a:lnTo>
                  <a:lnTo>
                    <a:pt x="3023717" y="2501900"/>
                  </a:lnTo>
                  <a:lnTo>
                    <a:pt x="3030613" y="2489200"/>
                  </a:lnTo>
                  <a:lnTo>
                    <a:pt x="3031045" y="2489200"/>
                  </a:lnTo>
                  <a:lnTo>
                    <a:pt x="3031045" y="2413000"/>
                  </a:lnTo>
                  <a:lnTo>
                    <a:pt x="3023501" y="2413000"/>
                  </a:lnTo>
                  <a:lnTo>
                    <a:pt x="3028238" y="2400300"/>
                  </a:lnTo>
                  <a:lnTo>
                    <a:pt x="3033776" y="2400300"/>
                  </a:lnTo>
                  <a:lnTo>
                    <a:pt x="3036938" y="2413000"/>
                  </a:lnTo>
                  <a:lnTo>
                    <a:pt x="3036938" y="2391219"/>
                  </a:lnTo>
                  <a:lnTo>
                    <a:pt x="3036620" y="2387600"/>
                  </a:lnTo>
                  <a:lnTo>
                    <a:pt x="3037738" y="2387600"/>
                  </a:lnTo>
                  <a:lnTo>
                    <a:pt x="3040621" y="2374900"/>
                  </a:lnTo>
                  <a:lnTo>
                    <a:pt x="3044787" y="2362377"/>
                  </a:lnTo>
                  <a:lnTo>
                    <a:pt x="3044850" y="2362200"/>
                  </a:lnTo>
                  <a:lnTo>
                    <a:pt x="3047403" y="2374900"/>
                  </a:lnTo>
                  <a:lnTo>
                    <a:pt x="3047403" y="2273300"/>
                  </a:lnTo>
                  <a:lnTo>
                    <a:pt x="3046780" y="2273300"/>
                  </a:lnTo>
                  <a:lnTo>
                    <a:pt x="3046780" y="2298738"/>
                  </a:lnTo>
                  <a:lnTo>
                    <a:pt x="3040100" y="2298738"/>
                  </a:lnTo>
                  <a:lnTo>
                    <a:pt x="3044660" y="2286177"/>
                  </a:lnTo>
                  <a:lnTo>
                    <a:pt x="3044710" y="2286038"/>
                  </a:lnTo>
                  <a:lnTo>
                    <a:pt x="3044901" y="2286038"/>
                  </a:lnTo>
                  <a:lnTo>
                    <a:pt x="3046742" y="2298446"/>
                  </a:lnTo>
                  <a:lnTo>
                    <a:pt x="3046780" y="2298738"/>
                  </a:lnTo>
                  <a:lnTo>
                    <a:pt x="3046780" y="2273300"/>
                  </a:lnTo>
                  <a:lnTo>
                    <a:pt x="3044152" y="2273300"/>
                  </a:lnTo>
                  <a:lnTo>
                    <a:pt x="3046031" y="2260600"/>
                  </a:lnTo>
                  <a:lnTo>
                    <a:pt x="3055531" y="2260600"/>
                  </a:lnTo>
                  <a:lnTo>
                    <a:pt x="3055531" y="2214219"/>
                  </a:lnTo>
                  <a:lnTo>
                    <a:pt x="3051175" y="2222500"/>
                  </a:lnTo>
                  <a:lnTo>
                    <a:pt x="3047327" y="2222500"/>
                  </a:lnTo>
                  <a:lnTo>
                    <a:pt x="3050844" y="2209800"/>
                  </a:lnTo>
                  <a:lnTo>
                    <a:pt x="3053550" y="2209800"/>
                  </a:lnTo>
                  <a:lnTo>
                    <a:pt x="3058299" y="2197100"/>
                  </a:lnTo>
                  <a:lnTo>
                    <a:pt x="3061182" y="2184400"/>
                  </a:lnTo>
                  <a:lnTo>
                    <a:pt x="3065437" y="2184400"/>
                  </a:lnTo>
                  <a:lnTo>
                    <a:pt x="3065856" y="2197100"/>
                  </a:lnTo>
                  <a:lnTo>
                    <a:pt x="3065856" y="2050415"/>
                  </a:lnTo>
                  <a:lnTo>
                    <a:pt x="3061754" y="2057400"/>
                  </a:lnTo>
                  <a:lnTo>
                    <a:pt x="3056521" y="2070100"/>
                  </a:lnTo>
                  <a:lnTo>
                    <a:pt x="3049270" y="2095550"/>
                  </a:lnTo>
                  <a:lnTo>
                    <a:pt x="3047911" y="2095550"/>
                  </a:lnTo>
                  <a:lnTo>
                    <a:pt x="3047225" y="2108200"/>
                  </a:lnTo>
                  <a:lnTo>
                    <a:pt x="3039643" y="2133600"/>
                  </a:lnTo>
                  <a:lnTo>
                    <a:pt x="3037725" y="2137638"/>
                  </a:lnTo>
                  <a:lnTo>
                    <a:pt x="3037725" y="2298738"/>
                  </a:lnTo>
                  <a:lnTo>
                    <a:pt x="3033484" y="2324100"/>
                  </a:lnTo>
                  <a:lnTo>
                    <a:pt x="3031210" y="2336800"/>
                  </a:lnTo>
                  <a:lnTo>
                    <a:pt x="3026613" y="2349500"/>
                  </a:lnTo>
                  <a:lnTo>
                    <a:pt x="3022739" y="2355735"/>
                  </a:lnTo>
                  <a:lnTo>
                    <a:pt x="3022739" y="2425484"/>
                  </a:lnTo>
                  <a:lnTo>
                    <a:pt x="3021126" y="2438400"/>
                  </a:lnTo>
                  <a:lnTo>
                    <a:pt x="3019539" y="2438400"/>
                  </a:lnTo>
                  <a:lnTo>
                    <a:pt x="3018320" y="2429840"/>
                  </a:lnTo>
                  <a:lnTo>
                    <a:pt x="3018320" y="2451100"/>
                  </a:lnTo>
                  <a:lnTo>
                    <a:pt x="3014484" y="2463838"/>
                  </a:lnTo>
                  <a:lnTo>
                    <a:pt x="3013214" y="2463838"/>
                  </a:lnTo>
                  <a:lnTo>
                    <a:pt x="3013214" y="2540000"/>
                  </a:lnTo>
                  <a:lnTo>
                    <a:pt x="3010839" y="2552700"/>
                  </a:lnTo>
                  <a:lnTo>
                    <a:pt x="3008477" y="2552700"/>
                  </a:lnTo>
                  <a:lnTo>
                    <a:pt x="2997022" y="2565400"/>
                  </a:lnTo>
                  <a:lnTo>
                    <a:pt x="2988005" y="2590800"/>
                  </a:lnTo>
                  <a:lnTo>
                    <a:pt x="2978556" y="2616200"/>
                  </a:lnTo>
                  <a:lnTo>
                    <a:pt x="2965767" y="2641600"/>
                  </a:lnTo>
                  <a:lnTo>
                    <a:pt x="2963392" y="2641600"/>
                  </a:lnTo>
                  <a:lnTo>
                    <a:pt x="2970517" y="2654300"/>
                  </a:lnTo>
                  <a:lnTo>
                    <a:pt x="2961030" y="2654300"/>
                  </a:lnTo>
                  <a:lnTo>
                    <a:pt x="2955734" y="2661386"/>
                  </a:lnTo>
                  <a:lnTo>
                    <a:pt x="2955734" y="2679839"/>
                  </a:lnTo>
                  <a:lnTo>
                    <a:pt x="2952915" y="2691930"/>
                  </a:lnTo>
                  <a:lnTo>
                    <a:pt x="2952800" y="2692425"/>
                  </a:lnTo>
                  <a:lnTo>
                    <a:pt x="2944279" y="2692425"/>
                  </a:lnTo>
                  <a:lnTo>
                    <a:pt x="2938132" y="2705100"/>
                  </a:lnTo>
                  <a:lnTo>
                    <a:pt x="2925851" y="2717800"/>
                  </a:lnTo>
                  <a:lnTo>
                    <a:pt x="2919107" y="2730500"/>
                  </a:lnTo>
                  <a:lnTo>
                    <a:pt x="2915653" y="2730500"/>
                  </a:lnTo>
                  <a:lnTo>
                    <a:pt x="2915551" y="2743200"/>
                  </a:lnTo>
                  <a:lnTo>
                    <a:pt x="2911208" y="2743200"/>
                  </a:lnTo>
                  <a:lnTo>
                    <a:pt x="2908833" y="2755900"/>
                  </a:lnTo>
                  <a:lnTo>
                    <a:pt x="2906661" y="2755900"/>
                  </a:lnTo>
                  <a:lnTo>
                    <a:pt x="2900756" y="2768600"/>
                  </a:lnTo>
                  <a:lnTo>
                    <a:pt x="2891434" y="2781300"/>
                  </a:lnTo>
                  <a:lnTo>
                    <a:pt x="2895384" y="2781300"/>
                  </a:lnTo>
                  <a:lnTo>
                    <a:pt x="2899346" y="2794000"/>
                  </a:lnTo>
                  <a:lnTo>
                    <a:pt x="2890647" y="2794000"/>
                  </a:lnTo>
                  <a:lnTo>
                    <a:pt x="2886684" y="2806700"/>
                  </a:lnTo>
                  <a:lnTo>
                    <a:pt x="2887484" y="2806700"/>
                  </a:lnTo>
                  <a:lnTo>
                    <a:pt x="2883522" y="2819400"/>
                  </a:lnTo>
                  <a:lnTo>
                    <a:pt x="2873248" y="2819400"/>
                  </a:lnTo>
                  <a:lnTo>
                    <a:pt x="2868320" y="2832100"/>
                  </a:lnTo>
                  <a:lnTo>
                    <a:pt x="2864053" y="2832100"/>
                  </a:lnTo>
                  <a:lnTo>
                    <a:pt x="2860179" y="2844800"/>
                  </a:lnTo>
                  <a:lnTo>
                    <a:pt x="2856636" y="2857500"/>
                  </a:lnTo>
                  <a:lnTo>
                    <a:pt x="2855036" y="2844800"/>
                  </a:lnTo>
                  <a:lnTo>
                    <a:pt x="2859608" y="2819400"/>
                  </a:lnTo>
                  <a:lnTo>
                    <a:pt x="2866872" y="2819400"/>
                  </a:lnTo>
                  <a:lnTo>
                    <a:pt x="2873248" y="2806700"/>
                  </a:lnTo>
                  <a:lnTo>
                    <a:pt x="2876410" y="2806700"/>
                  </a:lnTo>
                  <a:lnTo>
                    <a:pt x="2877985" y="2794000"/>
                  </a:lnTo>
                  <a:lnTo>
                    <a:pt x="2884881" y="2781300"/>
                  </a:lnTo>
                  <a:lnTo>
                    <a:pt x="2893834" y="2755900"/>
                  </a:lnTo>
                  <a:lnTo>
                    <a:pt x="2899346" y="2743200"/>
                  </a:lnTo>
                  <a:lnTo>
                    <a:pt x="2900134" y="2743200"/>
                  </a:lnTo>
                  <a:lnTo>
                    <a:pt x="2904083" y="2730500"/>
                  </a:lnTo>
                  <a:lnTo>
                    <a:pt x="2908833" y="2730500"/>
                  </a:lnTo>
                  <a:lnTo>
                    <a:pt x="2916644" y="2717800"/>
                  </a:lnTo>
                  <a:lnTo>
                    <a:pt x="2920631" y="2717800"/>
                  </a:lnTo>
                  <a:lnTo>
                    <a:pt x="2925432" y="2705100"/>
                  </a:lnTo>
                  <a:lnTo>
                    <a:pt x="2942031" y="2679839"/>
                  </a:lnTo>
                  <a:lnTo>
                    <a:pt x="2955734" y="2679839"/>
                  </a:lnTo>
                  <a:lnTo>
                    <a:pt x="2955734" y="2661386"/>
                  </a:lnTo>
                  <a:lnTo>
                    <a:pt x="2942653" y="2678887"/>
                  </a:lnTo>
                  <a:lnTo>
                    <a:pt x="2942221" y="2679547"/>
                  </a:lnTo>
                  <a:lnTo>
                    <a:pt x="2942323" y="2678887"/>
                  </a:lnTo>
                  <a:lnTo>
                    <a:pt x="2945206" y="2667000"/>
                  </a:lnTo>
                  <a:lnTo>
                    <a:pt x="2943695" y="2654630"/>
                  </a:lnTo>
                  <a:lnTo>
                    <a:pt x="2943656" y="2654300"/>
                  </a:lnTo>
                  <a:lnTo>
                    <a:pt x="2942831" y="2654300"/>
                  </a:lnTo>
                  <a:lnTo>
                    <a:pt x="2951086" y="2641600"/>
                  </a:lnTo>
                  <a:lnTo>
                    <a:pt x="2970415" y="2616200"/>
                  </a:lnTo>
                  <a:lnTo>
                    <a:pt x="2980004" y="2590800"/>
                  </a:lnTo>
                  <a:lnTo>
                    <a:pt x="2983738" y="2578100"/>
                  </a:lnTo>
                  <a:lnTo>
                    <a:pt x="2988500" y="2565400"/>
                  </a:lnTo>
                  <a:lnTo>
                    <a:pt x="2995345" y="2552700"/>
                  </a:lnTo>
                  <a:lnTo>
                    <a:pt x="3005315" y="2552700"/>
                  </a:lnTo>
                  <a:lnTo>
                    <a:pt x="3006890" y="2540000"/>
                  </a:lnTo>
                  <a:lnTo>
                    <a:pt x="3013214" y="2540000"/>
                  </a:lnTo>
                  <a:lnTo>
                    <a:pt x="3013214" y="2463838"/>
                  </a:lnTo>
                  <a:lnTo>
                    <a:pt x="3005963" y="2463838"/>
                  </a:lnTo>
                  <a:lnTo>
                    <a:pt x="3008414" y="2451100"/>
                  </a:lnTo>
                  <a:lnTo>
                    <a:pt x="3018320" y="2451100"/>
                  </a:lnTo>
                  <a:lnTo>
                    <a:pt x="3018320" y="2429840"/>
                  </a:lnTo>
                  <a:lnTo>
                    <a:pt x="3017786" y="2426081"/>
                  </a:lnTo>
                  <a:lnTo>
                    <a:pt x="3017697" y="2425484"/>
                  </a:lnTo>
                  <a:lnTo>
                    <a:pt x="3022739" y="2425484"/>
                  </a:lnTo>
                  <a:lnTo>
                    <a:pt x="3022739" y="2355735"/>
                  </a:lnTo>
                  <a:lnTo>
                    <a:pt x="3018752" y="2362136"/>
                  </a:lnTo>
                  <a:lnTo>
                    <a:pt x="3016110" y="2336800"/>
                  </a:lnTo>
                  <a:lnTo>
                    <a:pt x="3018955" y="2336800"/>
                  </a:lnTo>
                  <a:lnTo>
                    <a:pt x="3023870" y="2324100"/>
                  </a:lnTo>
                  <a:lnTo>
                    <a:pt x="3028238" y="2311400"/>
                  </a:lnTo>
                  <a:lnTo>
                    <a:pt x="3032201" y="2311400"/>
                  </a:lnTo>
                  <a:lnTo>
                    <a:pt x="3032391" y="2298738"/>
                  </a:lnTo>
                  <a:lnTo>
                    <a:pt x="3037725" y="2298738"/>
                  </a:lnTo>
                  <a:lnTo>
                    <a:pt x="3037725" y="2137638"/>
                  </a:lnTo>
                  <a:lnTo>
                    <a:pt x="3027553" y="2159000"/>
                  </a:lnTo>
                  <a:lnTo>
                    <a:pt x="3022485" y="2163902"/>
                  </a:lnTo>
                  <a:lnTo>
                    <a:pt x="3022485" y="2260600"/>
                  </a:lnTo>
                  <a:lnTo>
                    <a:pt x="3019742" y="2273300"/>
                  </a:lnTo>
                  <a:lnTo>
                    <a:pt x="3012948" y="2286038"/>
                  </a:lnTo>
                  <a:lnTo>
                    <a:pt x="3008655" y="2286038"/>
                  </a:lnTo>
                  <a:lnTo>
                    <a:pt x="3008655" y="2387600"/>
                  </a:lnTo>
                  <a:lnTo>
                    <a:pt x="3005290" y="2395245"/>
                  </a:lnTo>
                  <a:lnTo>
                    <a:pt x="3005290" y="2463838"/>
                  </a:lnTo>
                  <a:lnTo>
                    <a:pt x="3000425" y="2476500"/>
                  </a:lnTo>
                  <a:lnTo>
                    <a:pt x="2999486" y="2463838"/>
                  </a:lnTo>
                  <a:lnTo>
                    <a:pt x="3005290" y="2463838"/>
                  </a:lnTo>
                  <a:lnTo>
                    <a:pt x="3005290" y="2395245"/>
                  </a:lnTo>
                  <a:lnTo>
                    <a:pt x="2995028" y="2418524"/>
                  </a:lnTo>
                  <a:lnTo>
                    <a:pt x="2995028" y="2489200"/>
                  </a:lnTo>
                  <a:lnTo>
                    <a:pt x="2992653" y="2501900"/>
                  </a:lnTo>
                  <a:lnTo>
                    <a:pt x="2988360" y="2501900"/>
                  </a:lnTo>
                  <a:lnTo>
                    <a:pt x="2993250" y="2489200"/>
                  </a:lnTo>
                  <a:lnTo>
                    <a:pt x="2995028" y="2489200"/>
                  </a:lnTo>
                  <a:lnTo>
                    <a:pt x="2995028" y="2418524"/>
                  </a:lnTo>
                  <a:lnTo>
                    <a:pt x="2992221" y="2424887"/>
                  </a:lnTo>
                  <a:lnTo>
                    <a:pt x="2992120" y="2425128"/>
                  </a:lnTo>
                  <a:lnTo>
                    <a:pt x="2992056" y="2425281"/>
                  </a:lnTo>
                  <a:lnTo>
                    <a:pt x="2991916" y="2425484"/>
                  </a:lnTo>
                  <a:lnTo>
                    <a:pt x="2985541" y="2451100"/>
                  </a:lnTo>
                  <a:lnTo>
                    <a:pt x="2981795" y="2451100"/>
                  </a:lnTo>
                  <a:lnTo>
                    <a:pt x="2981795" y="2527300"/>
                  </a:lnTo>
                  <a:lnTo>
                    <a:pt x="2975953" y="2540000"/>
                  </a:lnTo>
                  <a:lnTo>
                    <a:pt x="2966402" y="2552700"/>
                  </a:lnTo>
                  <a:lnTo>
                    <a:pt x="2960725" y="2552700"/>
                  </a:lnTo>
                  <a:lnTo>
                    <a:pt x="2966161" y="2540000"/>
                  </a:lnTo>
                  <a:lnTo>
                    <a:pt x="2972790" y="2527300"/>
                  </a:lnTo>
                  <a:lnTo>
                    <a:pt x="2977540" y="2514600"/>
                  </a:lnTo>
                  <a:lnTo>
                    <a:pt x="2970707" y="2514600"/>
                  </a:lnTo>
                  <a:lnTo>
                    <a:pt x="2970911" y="2501900"/>
                  </a:lnTo>
                  <a:lnTo>
                    <a:pt x="2972892" y="2489200"/>
                  </a:lnTo>
                  <a:lnTo>
                    <a:pt x="2976842" y="2489200"/>
                  </a:lnTo>
                  <a:lnTo>
                    <a:pt x="2977604" y="2513012"/>
                  </a:lnTo>
                  <a:lnTo>
                    <a:pt x="2977654" y="2514600"/>
                  </a:lnTo>
                  <a:lnTo>
                    <a:pt x="2977781" y="2514600"/>
                  </a:lnTo>
                  <a:lnTo>
                    <a:pt x="2981795" y="2527300"/>
                  </a:lnTo>
                  <a:lnTo>
                    <a:pt x="2981795" y="2451100"/>
                  </a:lnTo>
                  <a:lnTo>
                    <a:pt x="2980525" y="2451100"/>
                  </a:lnTo>
                  <a:lnTo>
                    <a:pt x="2972092" y="2463127"/>
                  </a:lnTo>
                  <a:lnTo>
                    <a:pt x="2972409" y="2463838"/>
                  </a:lnTo>
                  <a:lnTo>
                    <a:pt x="2971596" y="2463838"/>
                  </a:lnTo>
                  <a:lnTo>
                    <a:pt x="2971977" y="2463304"/>
                  </a:lnTo>
                  <a:lnTo>
                    <a:pt x="2972092" y="2463127"/>
                  </a:lnTo>
                  <a:lnTo>
                    <a:pt x="2966821" y="2451100"/>
                  </a:lnTo>
                  <a:lnTo>
                    <a:pt x="2970212" y="2451100"/>
                  </a:lnTo>
                  <a:lnTo>
                    <a:pt x="2977324" y="2438400"/>
                  </a:lnTo>
                  <a:lnTo>
                    <a:pt x="2983268" y="2425484"/>
                  </a:lnTo>
                  <a:lnTo>
                    <a:pt x="2987852" y="2425484"/>
                  </a:lnTo>
                  <a:lnTo>
                    <a:pt x="2984754" y="2413000"/>
                  </a:lnTo>
                  <a:lnTo>
                    <a:pt x="2991078" y="2413000"/>
                  </a:lnTo>
                  <a:lnTo>
                    <a:pt x="2992653" y="2400300"/>
                  </a:lnTo>
                  <a:lnTo>
                    <a:pt x="2989491" y="2400300"/>
                  </a:lnTo>
                  <a:lnTo>
                    <a:pt x="2990278" y="2387600"/>
                  </a:lnTo>
                  <a:lnTo>
                    <a:pt x="2995028" y="2387600"/>
                  </a:lnTo>
                  <a:lnTo>
                    <a:pt x="2999778" y="2400300"/>
                  </a:lnTo>
                  <a:lnTo>
                    <a:pt x="3000565" y="2400300"/>
                  </a:lnTo>
                  <a:lnTo>
                    <a:pt x="3001924" y="2387600"/>
                  </a:lnTo>
                  <a:lnTo>
                    <a:pt x="3008655" y="2387600"/>
                  </a:lnTo>
                  <a:lnTo>
                    <a:pt x="3008655" y="2286038"/>
                  </a:lnTo>
                  <a:lnTo>
                    <a:pt x="3008299" y="2286038"/>
                  </a:lnTo>
                  <a:lnTo>
                    <a:pt x="3014370" y="2273300"/>
                  </a:lnTo>
                  <a:lnTo>
                    <a:pt x="3015589" y="2273300"/>
                  </a:lnTo>
                  <a:lnTo>
                    <a:pt x="3022485" y="2260600"/>
                  </a:lnTo>
                  <a:lnTo>
                    <a:pt x="3022485" y="2163902"/>
                  </a:lnTo>
                  <a:lnTo>
                    <a:pt x="3014421" y="2171700"/>
                  </a:lnTo>
                  <a:lnTo>
                    <a:pt x="3005302" y="2195893"/>
                  </a:lnTo>
                  <a:lnTo>
                    <a:pt x="3005302" y="2298738"/>
                  </a:lnTo>
                  <a:lnTo>
                    <a:pt x="3004870" y="2311400"/>
                  </a:lnTo>
                  <a:lnTo>
                    <a:pt x="3001746" y="2324100"/>
                  </a:lnTo>
                  <a:lnTo>
                    <a:pt x="2996857" y="2336800"/>
                  </a:lnTo>
                  <a:lnTo>
                    <a:pt x="2990634" y="2336800"/>
                  </a:lnTo>
                  <a:lnTo>
                    <a:pt x="2993453" y="2324100"/>
                  </a:lnTo>
                  <a:lnTo>
                    <a:pt x="2998635" y="2311400"/>
                  </a:lnTo>
                  <a:lnTo>
                    <a:pt x="3005290" y="2298738"/>
                  </a:lnTo>
                  <a:lnTo>
                    <a:pt x="3005302" y="2195893"/>
                  </a:lnTo>
                  <a:lnTo>
                    <a:pt x="3000057" y="2209800"/>
                  </a:lnTo>
                  <a:lnTo>
                    <a:pt x="2996908" y="2222500"/>
                  </a:lnTo>
                  <a:lnTo>
                    <a:pt x="2995384" y="2235200"/>
                  </a:lnTo>
                  <a:lnTo>
                    <a:pt x="2996615" y="2235200"/>
                  </a:lnTo>
                  <a:lnTo>
                    <a:pt x="2985351" y="2260600"/>
                  </a:lnTo>
                  <a:lnTo>
                    <a:pt x="2979991" y="2267851"/>
                  </a:lnTo>
                  <a:lnTo>
                    <a:pt x="2979991" y="2374900"/>
                  </a:lnTo>
                  <a:lnTo>
                    <a:pt x="2976842" y="2387600"/>
                  </a:lnTo>
                  <a:lnTo>
                    <a:pt x="2975356" y="2387600"/>
                  </a:lnTo>
                  <a:lnTo>
                    <a:pt x="2979991" y="2374900"/>
                  </a:lnTo>
                  <a:lnTo>
                    <a:pt x="2979991" y="2267851"/>
                  </a:lnTo>
                  <a:lnTo>
                    <a:pt x="2975953" y="2273300"/>
                  </a:lnTo>
                  <a:lnTo>
                    <a:pt x="2968358" y="2298446"/>
                  </a:lnTo>
                  <a:lnTo>
                    <a:pt x="2968269" y="2298738"/>
                  </a:lnTo>
                  <a:lnTo>
                    <a:pt x="2967482" y="2298738"/>
                  </a:lnTo>
                  <a:lnTo>
                    <a:pt x="2960154" y="2310282"/>
                  </a:lnTo>
                  <a:lnTo>
                    <a:pt x="2960154" y="2476500"/>
                  </a:lnTo>
                  <a:lnTo>
                    <a:pt x="2954896" y="2489200"/>
                  </a:lnTo>
                  <a:lnTo>
                    <a:pt x="2954236" y="2491422"/>
                  </a:lnTo>
                  <a:lnTo>
                    <a:pt x="2954236" y="2540000"/>
                  </a:lnTo>
                  <a:lnTo>
                    <a:pt x="2951530" y="2552700"/>
                  </a:lnTo>
                  <a:lnTo>
                    <a:pt x="2944533" y="2552700"/>
                  </a:lnTo>
                  <a:lnTo>
                    <a:pt x="2949460" y="2540000"/>
                  </a:lnTo>
                  <a:lnTo>
                    <a:pt x="2954236" y="2540000"/>
                  </a:lnTo>
                  <a:lnTo>
                    <a:pt x="2954236" y="2491422"/>
                  </a:lnTo>
                  <a:lnTo>
                    <a:pt x="2951111" y="2501900"/>
                  </a:lnTo>
                  <a:lnTo>
                    <a:pt x="2948368" y="2514041"/>
                  </a:lnTo>
                  <a:lnTo>
                    <a:pt x="2948444" y="2514600"/>
                  </a:lnTo>
                  <a:lnTo>
                    <a:pt x="2948241" y="2514600"/>
                  </a:lnTo>
                  <a:lnTo>
                    <a:pt x="2948305" y="2514333"/>
                  </a:lnTo>
                  <a:lnTo>
                    <a:pt x="2948368" y="2514041"/>
                  </a:lnTo>
                  <a:lnTo>
                    <a:pt x="2946666" y="2501900"/>
                  </a:lnTo>
                  <a:lnTo>
                    <a:pt x="2950146" y="2489200"/>
                  </a:lnTo>
                  <a:lnTo>
                    <a:pt x="2957487" y="2476500"/>
                  </a:lnTo>
                  <a:lnTo>
                    <a:pt x="2960154" y="2476500"/>
                  </a:lnTo>
                  <a:lnTo>
                    <a:pt x="2960154" y="2310282"/>
                  </a:lnTo>
                  <a:lnTo>
                    <a:pt x="2959443" y="2311400"/>
                  </a:lnTo>
                  <a:lnTo>
                    <a:pt x="2958655" y="2324100"/>
                  </a:lnTo>
                  <a:lnTo>
                    <a:pt x="2950908" y="2324100"/>
                  </a:lnTo>
                  <a:lnTo>
                    <a:pt x="2951772" y="2336800"/>
                  </a:lnTo>
                  <a:lnTo>
                    <a:pt x="2948089" y="2336800"/>
                  </a:lnTo>
                  <a:lnTo>
                    <a:pt x="2944406" y="2362200"/>
                  </a:lnTo>
                  <a:lnTo>
                    <a:pt x="2943072" y="2362200"/>
                  </a:lnTo>
                  <a:lnTo>
                    <a:pt x="2940469" y="2369159"/>
                  </a:lnTo>
                  <a:lnTo>
                    <a:pt x="2940469" y="2527300"/>
                  </a:lnTo>
                  <a:lnTo>
                    <a:pt x="2931071" y="2552700"/>
                  </a:lnTo>
                  <a:lnTo>
                    <a:pt x="2920492" y="2565400"/>
                  </a:lnTo>
                  <a:lnTo>
                    <a:pt x="2910217" y="2578100"/>
                  </a:lnTo>
                  <a:lnTo>
                    <a:pt x="2905887" y="2590800"/>
                  </a:lnTo>
                  <a:lnTo>
                    <a:pt x="2901759" y="2603030"/>
                  </a:lnTo>
                  <a:lnTo>
                    <a:pt x="2901899" y="2603512"/>
                  </a:lnTo>
                  <a:lnTo>
                    <a:pt x="2901569" y="2603512"/>
                  </a:lnTo>
                  <a:lnTo>
                    <a:pt x="2901734" y="2603030"/>
                  </a:lnTo>
                  <a:lnTo>
                    <a:pt x="2898102" y="2590800"/>
                  </a:lnTo>
                  <a:lnTo>
                    <a:pt x="2903042" y="2590800"/>
                  </a:lnTo>
                  <a:lnTo>
                    <a:pt x="2905671" y="2578100"/>
                  </a:lnTo>
                  <a:lnTo>
                    <a:pt x="2906280" y="2565400"/>
                  </a:lnTo>
                  <a:lnTo>
                    <a:pt x="2908236" y="2565400"/>
                  </a:lnTo>
                  <a:lnTo>
                    <a:pt x="2911678" y="2552700"/>
                  </a:lnTo>
                  <a:lnTo>
                    <a:pt x="2919907" y="2552700"/>
                  </a:lnTo>
                  <a:lnTo>
                    <a:pt x="2921482" y="2540000"/>
                  </a:lnTo>
                  <a:lnTo>
                    <a:pt x="2923857" y="2540000"/>
                  </a:lnTo>
                  <a:lnTo>
                    <a:pt x="2927807" y="2527300"/>
                  </a:lnTo>
                  <a:lnTo>
                    <a:pt x="2929394" y="2527300"/>
                  </a:lnTo>
                  <a:lnTo>
                    <a:pt x="2932442" y="2514600"/>
                  </a:lnTo>
                  <a:lnTo>
                    <a:pt x="2937154" y="2514600"/>
                  </a:lnTo>
                  <a:lnTo>
                    <a:pt x="2933344" y="2527300"/>
                  </a:lnTo>
                  <a:lnTo>
                    <a:pt x="2940469" y="2527300"/>
                  </a:lnTo>
                  <a:lnTo>
                    <a:pt x="2940469" y="2369159"/>
                  </a:lnTo>
                  <a:lnTo>
                    <a:pt x="2934297" y="2385644"/>
                  </a:lnTo>
                  <a:lnTo>
                    <a:pt x="2934297" y="2476500"/>
                  </a:lnTo>
                  <a:lnTo>
                    <a:pt x="2932061" y="2489200"/>
                  </a:lnTo>
                  <a:lnTo>
                    <a:pt x="2926715" y="2489200"/>
                  </a:lnTo>
                  <a:lnTo>
                    <a:pt x="2923070" y="2501900"/>
                  </a:lnTo>
                  <a:lnTo>
                    <a:pt x="2920923" y="2489200"/>
                  </a:lnTo>
                  <a:lnTo>
                    <a:pt x="2924060" y="2489200"/>
                  </a:lnTo>
                  <a:lnTo>
                    <a:pt x="2928607" y="2476500"/>
                  </a:lnTo>
                  <a:lnTo>
                    <a:pt x="2934297" y="2476500"/>
                  </a:lnTo>
                  <a:lnTo>
                    <a:pt x="2934297" y="2385644"/>
                  </a:lnTo>
                  <a:lnTo>
                    <a:pt x="2933560" y="2387600"/>
                  </a:lnTo>
                  <a:lnTo>
                    <a:pt x="2929394" y="2387600"/>
                  </a:lnTo>
                  <a:lnTo>
                    <a:pt x="2926232" y="2400300"/>
                  </a:lnTo>
                  <a:lnTo>
                    <a:pt x="2928607" y="2400300"/>
                  </a:lnTo>
                  <a:lnTo>
                    <a:pt x="2925432" y="2413000"/>
                  </a:lnTo>
                  <a:lnTo>
                    <a:pt x="2923222" y="2424887"/>
                  </a:lnTo>
                  <a:lnTo>
                    <a:pt x="2923108" y="2425484"/>
                  </a:lnTo>
                  <a:lnTo>
                    <a:pt x="2913608" y="2425484"/>
                  </a:lnTo>
                  <a:lnTo>
                    <a:pt x="2911995" y="2438400"/>
                  </a:lnTo>
                  <a:lnTo>
                    <a:pt x="2908846" y="2438400"/>
                  </a:lnTo>
                  <a:lnTo>
                    <a:pt x="2899867" y="2451100"/>
                  </a:lnTo>
                  <a:lnTo>
                    <a:pt x="2895295" y="2463838"/>
                  </a:lnTo>
                  <a:lnTo>
                    <a:pt x="2892475" y="2476500"/>
                  </a:lnTo>
                  <a:lnTo>
                    <a:pt x="2889262" y="2489200"/>
                  </a:lnTo>
                  <a:lnTo>
                    <a:pt x="2887472" y="2489200"/>
                  </a:lnTo>
                  <a:lnTo>
                    <a:pt x="2887472" y="2628900"/>
                  </a:lnTo>
                  <a:lnTo>
                    <a:pt x="2884411" y="2641600"/>
                  </a:lnTo>
                  <a:lnTo>
                    <a:pt x="2876600" y="2650109"/>
                  </a:lnTo>
                  <a:lnTo>
                    <a:pt x="2875584" y="2654300"/>
                  </a:lnTo>
                  <a:lnTo>
                    <a:pt x="2872752" y="2654300"/>
                  </a:lnTo>
                  <a:lnTo>
                    <a:pt x="2869400" y="2678887"/>
                  </a:lnTo>
                  <a:lnTo>
                    <a:pt x="2869311" y="2679560"/>
                  </a:lnTo>
                  <a:lnTo>
                    <a:pt x="2869273" y="2679839"/>
                  </a:lnTo>
                  <a:lnTo>
                    <a:pt x="2858528" y="2679839"/>
                  </a:lnTo>
                  <a:lnTo>
                    <a:pt x="2860002" y="2667000"/>
                  </a:lnTo>
                  <a:lnTo>
                    <a:pt x="2865907" y="2667000"/>
                  </a:lnTo>
                  <a:lnTo>
                    <a:pt x="2872752" y="2654300"/>
                  </a:lnTo>
                  <a:lnTo>
                    <a:pt x="2876600" y="2650109"/>
                  </a:lnTo>
                  <a:lnTo>
                    <a:pt x="2878683" y="2641600"/>
                  </a:lnTo>
                  <a:lnTo>
                    <a:pt x="2881109" y="2628900"/>
                  </a:lnTo>
                  <a:lnTo>
                    <a:pt x="2887472" y="2628900"/>
                  </a:lnTo>
                  <a:lnTo>
                    <a:pt x="2887472" y="2489200"/>
                  </a:lnTo>
                  <a:lnTo>
                    <a:pt x="2883382" y="2489200"/>
                  </a:lnTo>
                  <a:lnTo>
                    <a:pt x="2872448" y="2501900"/>
                  </a:lnTo>
                  <a:lnTo>
                    <a:pt x="2868498" y="2489200"/>
                  </a:lnTo>
                  <a:lnTo>
                    <a:pt x="2872448" y="2489200"/>
                  </a:lnTo>
                  <a:lnTo>
                    <a:pt x="2876410" y="2476500"/>
                  </a:lnTo>
                  <a:lnTo>
                    <a:pt x="2882735" y="2476500"/>
                  </a:lnTo>
                  <a:lnTo>
                    <a:pt x="2885325" y="2463838"/>
                  </a:lnTo>
                  <a:lnTo>
                    <a:pt x="2889478" y="2463838"/>
                  </a:lnTo>
                  <a:lnTo>
                    <a:pt x="2892221" y="2451100"/>
                  </a:lnTo>
                  <a:lnTo>
                    <a:pt x="2894495" y="2451100"/>
                  </a:lnTo>
                  <a:lnTo>
                    <a:pt x="2896336" y="2438400"/>
                  </a:lnTo>
                  <a:lnTo>
                    <a:pt x="2900921" y="2438400"/>
                  </a:lnTo>
                  <a:lnTo>
                    <a:pt x="2904134" y="2425484"/>
                  </a:lnTo>
                  <a:lnTo>
                    <a:pt x="2904337" y="2425281"/>
                  </a:lnTo>
                  <a:lnTo>
                    <a:pt x="2911729" y="2413000"/>
                  </a:lnTo>
                  <a:lnTo>
                    <a:pt x="2923184" y="2387600"/>
                  </a:lnTo>
                  <a:lnTo>
                    <a:pt x="2937497" y="2349500"/>
                  </a:lnTo>
                  <a:lnTo>
                    <a:pt x="2951505" y="2311400"/>
                  </a:lnTo>
                  <a:lnTo>
                    <a:pt x="2966555" y="2273300"/>
                  </a:lnTo>
                  <a:lnTo>
                    <a:pt x="2974263" y="2260600"/>
                  </a:lnTo>
                  <a:lnTo>
                    <a:pt x="2989351" y="2209800"/>
                  </a:lnTo>
                  <a:lnTo>
                    <a:pt x="2996615" y="2197100"/>
                  </a:lnTo>
                  <a:lnTo>
                    <a:pt x="3000895" y="2184400"/>
                  </a:lnTo>
                  <a:lnTo>
                    <a:pt x="3010395" y="2171700"/>
                  </a:lnTo>
                  <a:lnTo>
                    <a:pt x="3014802" y="2159000"/>
                  </a:lnTo>
                  <a:lnTo>
                    <a:pt x="3014014" y="2159000"/>
                  </a:lnTo>
                  <a:lnTo>
                    <a:pt x="3016770" y="2146300"/>
                  </a:lnTo>
                  <a:lnTo>
                    <a:pt x="3020733" y="2146300"/>
                  </a:lnTo>
                  <a:lnTo>
                    <a:pt x="3024682" y="2133600"/>
                  </a:lnTo>
                  <a:lnTo>
                    <a:pt x="3027451" y="2133600"/>
                  </a:lnTo>
                  <a:lnTo>
                    <a:pt x="3029864" y="2120900"/>
                  </a:lnTo>
                  <a:lnTo>
                    <a:pt x="3034271" y="2108200"/>
                  </a:lnTo>
                  <a:lnTo>
                    <a:pt x="3044063" y="2082800"/>
                  </a:lnTo>
                  <a:lnTo>
                    <a:pt x="3060662" y="2044700"/>
                  </a:lnTo>
                  <a:lnTo>
                    <a:pt x="3068078" y="2032000"/>
                  </a:lnTo>
                  <a:lnTo>
                    <a:pt x="3074898" y="2006600"/>
                  </a:lnTo>
                  <a:lnTo>
                    <a:pt x="3078264" y="1993900"/>
                  </a:lnTo>
                  <a:lnTo>
                    <a:pt x="3079788" y="1981200"/>
                  </a:lnTo>
                  <a:lnTo>
                    <a:pt x="3081502" y="1981200"/>
                  </a:lnTo>
                  <a:lnTo>
                    <a:pt x="3084195" y="1968500"/>
                  </a:lnTo>
                  <a:lnTo>
                    <a:pt x="3091510" y="1955800"/>
                  </a:lnTo>
                  <a:lnTo>
                    <a:pt x="3089135" y="1943100"/>
                  </a:lnTo>
                  <a:lnTo>
                    <a:pt x="3092297" y="1943100"/>
                  </a:lnTo>
                  <a:lnTo>
                    <a:pt x="3096120" y="1930400"/>
                  </a:lnTo>
                  <a:lnTo>
                    <a:pt x="3102660" y="1917738"/>
                  </a:lnTo>
                  <a:lnTo>
                    <a:pt x="3109976" y="1892300"/>
                  </a:lnTo>
                  <a:lnTo>
                    <a:pt x="3116021" y="1879600"/>
                  </a:lnTo>
                  <a:lnTo>
                    <a:pt x="3117977" y="1867065"/>
                  </a:lnTo>
                  <a:lnTo>
                    <a:pt x="3120771" y="1854200"/>
                  </a:lnTo>
                  <a:lnTo>
                    <a:pt x="3123146" y="1854200"/>
                  </a:lnTo>
                  <a:lnTo>
                    <a:pt x="3125292" y="1841500"/>
                  </a:lnTo>
                  <a:lnTo>
                    <a:pt x="3127883" y="1841500"/>
                  </a:lnTo>
                  <a:lnTo>
                    <a:pt x="3135007" y="1816100"/>
                  </a:lnTo>
                  <a:lnTo>
                    <a:pt x="3140875" y="1803400"/>
                  </a:lnTo>
                  <a:lnTo>
                    <a:pt x="3146869" y="1790700"/>
                  </a:lnTo>
                  <a:lnTo>
                    <a:pt x="3154972" y="1765300"/>
                  </a:lnTo>
                  <a:lnTo>
                    <a:pt x="3159988" y="1752600"/>
                  </a:lnTo>
                  <a:lnTo>
                    <a:pt x="3166630" y="1739900"/>
                  </a:lnTo>
                  <a:lnTo>
                    <a:pt x="3171380" y="1752600"/>
                  </a:lnTo>
                  <a:lnTo>
                    <a:pt x="3171380" y="1633601"/>
                  </a:lnTo>
                  <a:lnTo>
                    <a:pt x="3169755" y="1638325"/>
                  </a:lnTo>
                  <a:lnTo>
                    <a:pt x="3169170" y="1638325"/>
                  </a:lnTo>
                  <a:lnTo>
                    <a:pt x="3169691" y="1625600"/>
                  </a:lnTo>
                  <a:lnTo>
                    <a:pt x="3179191" y="1600200"/>
                  </a:lnTo>
                  <a:lnTo>
                    <a:pt x="3182518" y="1587500"/>
                  </a:lnTo>
                  <a:lnTo>
                    <a:pt x="3185096" y="1574812"/>
                  </a:lnTo>
                  <a:lnTo>
                    <a:pt x="3185617" y="1562100"/>
                  </a:lnTo>
                  <a:lnTo>
                    <a:pt x="3190468" y="1562100"/>
                  </a:lnTo>
                  <a:lnTo>
                    <a:pt x="3187192" y="1549400"/>
                  </a:lnTo>
                  <a:lnTo>
                    <a:pt x="3189452" y="1549400"/>
                  </a:lnTo>
                  <a:lnTo>
                    <a:pt x="3194862" y="1536700"/>
                  </a:lnTo>
                  <a:lnTo>
                    <a:pt x="3196691" y="1524000"/>
                  </a:lnTo>
                  <a:lnTo>
                    <a:pt x="3199053" y="1524000"/>
                  </a:lnTo>
                  <a:lnTo>
                    <a:pt x="3199053" y="1511300"/>
                  </a:lnTo>
                  <a:lnTo>
                    <a:pt x="3200641" y="1498600"/>
                  </a:lnTo>
                  <a:lnTo>
                    <a:pt x="3203803" y="1498600"/>
                  </a:lnTo>
                  <a:lnTo>
                    <a:pt x="3206178" y="1485900"/>
                  </a:lnTo>
                  <a:lnTo>
                    <a:pt x="3204591" y="1485900"/>
                  </a:lnTo>
                  <a:lnTo>
                    <a:pt x="3210064" y="1460525"/>
                  </a:lnTo>
                  <a:lnTo>
                    <a:pt x="3216668" y="1447800"/>
                  </a:lnTo>
                  <a:lnTo>
                    <a:pt x="3221177" y="1422425"/>
                  </a:lnTo>
                  <a:lnTo>
                    <a:pt x="3221202" y="1409700"/>
                  </a:lnTo>
                  <a:lnTo>
                    <a:pt x="3225939" y="1409700"/>
                  </a:lnTo>
                  <a:lnTo>
                    <a:pt x="3230130" y="1384300"/>
                  </a:lnTo>
                  <a:lnTo>
                    <a:pt x="3232632" y="1384300"/>
                  </a:lnTo>
                  <a:lnTo>
                    <a:pt x="3235134" y="1371600"/>
                  </a:lnTo>
                  <a:lnTo>
                    <a:pt x="3240265" y="1346200"/>
                  </a:lnTo>
                  <a:lnTo>
                    <a:pt x="3244850" y="1333703"/>
                  </a:lnTo>
                  <a:lnTo>
                    <a:pt x="3245891" y="1321663"/>
                  </a:lnTo>
                  <a:lnTo>
                    <a:pt x="3245967" y="1320800"/>
                  </a:lnTo>
                  <a:lnTo>
                    <a:pt x="3246259" y="1320800"/>
                  </a:lnTo>
                  <a:lnTo>
                    <a:pt x="3247301" y="1308100"/>
                  </a:lnTo>
                  <a:lnTo>
                    <a:pt x="3250908" y="1295400"/>
                  </a:lnTo>
                  <a:lnTo>
                    <a:pt x="3255200" y="1270012"/>
                  </a:lnTo>
                  <a:lnTo>
                    <a:pt x="3258045" y="1270012"/>
                  </a:lnTo>
                  <a:lnTo>
                    <a:pt x="3258362" y="1257300"/>
                  </a:lnTo>
                  <a:lnTo>
                    <a:pt x="3259163" y="1257300"/>
                  </a:lnTo>
                  <a:lnTo>
                    <a:pt x="3263900" y="1244600"/>
                  </a:lnTo>
                  <a:lnTo>
                    <a:pt x="3265297" y="1231900"/>
                  </a:lnTo>
                  <a:lnTo>
                    <a:pt x="3266694" y="1231900"/>
                  </a:lnTo>
                  <a:lnTo>
                    <a:pt x="3269640" y="1219200"/>
                  </a:lnTo>
                  <a:lnTo>
                    <a:pt x="3271685" y="1206500"/>
                  </a:lnTo>
                  <a:lnTo>
                    <a:pt x="3271024" y="1193800"/>
                  </a:lnTo>
                  <a:lnTo>
                    <a:pt x="3274974" y="1193800"/>
                  </a:lnTo>
                  <a:lnTo>
                    <a:pt x="3274872" y="1181100"/>
                  </a:lnTo>
                  <a:lnTo>
                    <a:pt x="3274784" y="1168425"/>
                  </a:lnTo>
                  <a:lnTo>
                    <a:pt x="3276752" y="1155700"/>
                  </a:lnTo>
                  <a:lnTo>
                    <a:pt x="3279724" y="1143000"/>
                  </a:lnTo>
                  <a:lnTo>
                    <a:pt x="3282886" y="1130300"/>
                  </a:lnTo>
                  <a:lnTo>
                    <a:pt x="3285261" y="1130300"/>
                  </a:lnTo>
                  <a:lnTo>
                    <a:pt x="3287623" y="1104900"/>
                  </a:lnTo>
                  <a:lnTo>
                    <a:pt x="3291548" y="1092200"/>
                  </a:lnTo>
                  <a:lnTo>
                    <a:pt x="3289947" y="1092200"/>
                  </a:lnTo>
                  <a:lnTo>
                    <a:pt x="3294748" y="1079500"/>
                  </a:lnTo>
                  <a:lnTo>
                    <a:pt x="3290786" y="1079500"/>
                  </a:lnTo>
                  <a:lnTo>
                    <a:pt x="3291586" y="1066800"/>
                  </a:lnTo>
                  <a:lnTo>
                    <a:pt x="3297123" y="1066800"/>
                  </a:lnTo>
                  <a:lnTo>
                    <a:pt x="3297123" y="1054100"/>
                  </a:lnTo>
                  <a:lnTo>
                    <a:pt x="3295535" y="1054100"/>
                  </a:lnTo>
                  <a:lnTo>
                    <a:pt x="3295535" y="1041400"/>
                  </a:lnTo>
                  <a:lnTo>
                    <a:pt x="3301073" y="1041400"/>
                  </a:lnTo>
                  <a:lnTo>
                    <a:pt x="3301073" y="1028700"/>
                  </a:lnTo>
                  <a:lnTo>
                    <a:pt x="3301860" y="1028700"/>
                  </a:lnTo>
                  <a:lnTo>
                    <a:pt x="3304235" y="1016000"/>
                  </a:lnTo>
                  <a:lnTo>
                    <a:pt x="3306800" y="990600"/>
                  </a:lnTo>
                  <a:lnTo>
                    <a:pt x="3307918" y="977900"/>
                  </a:lnTo>
                  <a:lnTo>
                    <a:pt x="3311804" y="965200"/>
                  </a:lnTo>
                  <a:lnTo>
                    <a:pt x="3317671" y="952500"/>
                  </a:lnTo>
                  <a:lnTo>
                    <a:pt x="3319259" y="939800"/>
                  </a:lnTo>
                  <a:lnTo>
                    <a:pt x="3316097" y="939800"/>
                  </a:lnTo>
                  <a:lnTo>
                    <a:pt x="3316097" y="927112"/>
                  </a:lnTo>
                  <a:lnTo>
                    <a:pt x="3319259" y="914400"/>
                  </a:lnTo>
                  <a:lnTo>
                    <a:pt x="3320237" y="914400"/>
                  </a:lnTo>
                  <a:lnTo>
                    <a:pt x="3323374" y="901700"/>
                  </a:lnTo>
                  <a:lnTo>
                    <a:pt x="3324796" y="889000"/>
                  </a:lnTo>
                  <a:lnTo>
                    <a:pt x="3326422" y="876300"/>
                  </a:lnTo>
                  <a:lnTo>
                    <a:pt x="3329546" y="850900"/>
                  </a:lnTo>
                  <a:lnTo>
                    <a:pt x="3334283" y="850900"/>
                  </a:lnTo>
                  <a:lnTo>
                    <a:pt x="3331908" y="838200"/>
                  </a:lnTo>
                  <a:lnTo>
                    <a:pt x="3334423" y="825500"/>
                  </a:lnTo>
                  <a:lnTo>
                    <a:pt x="3340925" y="800100"/>
                  </a:lnTo>
                  <a:lnTo>
                    <a:pt x="3342983" y="787400"/>
                  </a:lnTo>
                  <a:lnTo>
                    <a:pt x="3341408" y="787400"/>
                  </a:lnTo>
                  <a:lnTo>
                    <a:pt x="3342195" y="774700"/>
                  </a:lnTo>
                  <a:lnTo>
                    <a:pt x="3346945" y="774700"/>
                  </a:lnTo>
                  <a:lnTo>
                    <a:pt x="3344354" y="762012"/>
                  </a:lnTo>
                  <a:lnTo>
                    <a:pt x="3343795" y="749604"/>
                  </a:lnTo>
                  <a:lnTo>
                    <a:pt x="3343770" y="749300"/>
                  </a:lnTo>
                  <a:lnTo>
                    <a:pt x="3346945" y="749300"/>
                  </a:lnTo>
                  <a:lnTo>
                    <a:pt x="3343770" y="736600"/>
                  </a:lnTo>
                  <a:lnTo>
                    <a:pt x="3344532" y="723900"/>
                  </a:lnTo>
                  <a:lnTo>
                    <a:pt x="3348113" y="711200"/>
                  </a:lnTo>
                  <a:lnTo>
                    <a:pt x="3349307" y="711200"/>
                  </a:lnTo>
                  <a:lnTo>
                    <a:pt x="3349307" y="673100"/>
                  </a:lnTo>
                  <a:lnTo>
                    <a:pt x="3352469" y="673100"/>
                  </a:lnTo>
                  <a:lnTo>
                    <a:pt x="3349307" y="660400"/>
                  </a:lnTo>
                  <a:lnTo>
                    <a:pt x="3349307" y="647700"/>
                  </a:lnTo>
                  <a:lnTo>
                    <a:pt x="3350895" y="647700"/>
                  </a:lnTo>
                  <a:lnTo>
                    <a:pt x="3351682" y="635000"/>
                  </a:lnTo>
                  <a:lnTo>
                    <a:pt x="3355632" y="622300"/>
                  </a:lnTo>
                  <a:lnTo>
                    <a:pt x="3353270" y="622300"/>
                  </a:lnTo>
                  <a:lnTo>
                    <a:pt x="3353270" y="609600"/>
                  </a:lnTo>
                  <a:lnTo>
                    <a:pt x="3356432" y="609600"/>
                  </a:lnTo>
                  <a:lnTo>
                    <a:pt x="3353270" y="596900"/>
                  </a:lnTo>
                  <a:lnTo>
                    <a:pt x="3353270" y="584200"/>
                  </a:lnTo>
                  <a:lnTo>
                    <a:pt x="3356432" y="584200"/>
                  </a:lnTo>
                  <a:lnTo>
                    <a:pt x="3357537" y="558800"/>
                  </a:lnTo>
                  <a:lnTo>
                    <a:pt x="3358807" y="558800"/>
                  </a:lnTo>
                  <a:lnTo>
                    <a:pt x="3358870" y="546100"/>
                  </a:lnTo>
                  <a:lnTo>
                    <a:pt x="3356432" y="533400"/>
                  </a:lnTo>
                  <a:lnTo>
                    <a:pt x="3351822" y="546100"/>
                  </a:lnTo>
                  <a:lnTo>
                    <a:pt x="3349802" y="558800"/>
                  </a:lnTo>
                  <a:lnTo>
                    <a:pt x="3348532" y="558800"/>
                  </a:lnTo>
                  <a:lnTo>
                    <a:pt x="3346145" y="571500"/>
                  </a:lnTo>
                  <a:lnTo>
                    <a:pt x="3342983" y="584200"/>
                  </a:lnTo>
                  <a:lnTo>
                    <a:pt x="3346119" y="584200"/>
                  </a:lnTo>
                  <a:lnTo>
                    <a:pt x="3342932" y="609600"/>
                  </a:lnTo>
                  <a:lnTo>
                    <a:pt x="3346145" y="609600"/>
                  </a:lnTo>
                  <a:lnTo>
                    <a:pt x="3341408" y="622300"/>
                  </a:lnTo>
                  <a:lnTo>
                    <a:pt x="3342195" y="622300"/>
                  </a:lnTo>
                  <a:lnTo>
                    <a:pt x="3346945" y="635000"/>
                  </a:lnTo>
                  <a:lnTo>
                    <a:pt x="3339033" y="647700"/>
                  </a:lnTo>
                  <a:lnTo>
                    <a:pt x="3343770" y="660400"/>
                  </a:lnTo>
                  <a:lnTo>
                    <a:pt x="3341408" y="660400"/>
                  </a:lnTo>
                  <a:lnTo>
                    <a:pt x="3339808" y="673100"/>
                  </a:lnTo>
                  <a:lnTo>
                    <a:pt x="3339033" y="685800"/>
                  </a:lnTo>
                  <a:lnTo>
                    <a:pt x="3342983" y="685800"/>
                  </a:lnTo>
                  <a:lnTo>
                    <a:pt x="3342983" y="698500"/>
                  </a:lnTo>
                  <a:lnTo>
                    <a:pt x="3338245" y="698500"/>
                  </a:lnTo>
                  <a:lnTo>
                    <a:pt x="3337687" y="711200"/>
                  </a:lnTo>
                  <a:lnTo>
                    <a:pt x="3337014" y="723900"/>
                  </a:lnTo>
                  <a:lnTo>
                    <a:pt x="3339033" y="736600"/>
                  </a:lnTo>
                  <a:lnTo>
                    <a:pt x="3339033" y="749300"/>
                  </a:lnTo>
                  <a:lnTo>
                    <a:pt x="3333496" y="749300"/>
                  </a:lnTo>
                  <a:lnTo>
                    <a:pt x="3330333" y="774700"/>
                  </a:lnTo>
                  <a:lnTo>
                    <a:pt x="3329635" y="800100"/>
                  </a:lnTo>
                  <a:lnTo>
                    <a:pt x="3328441" y="812800"/>
                  </a:lnTo>
                  <a:lnTo>
                    <a:pt x="3324796" y="825500"/>
                  </a:lnTo>
                  <a:lnTo>
                    <a:pt x="3325406" y="838200"/>
                  </a:lnTo>
                  <a:lnTo>
                    <a:pt x="3323679" y="838200"/>
                  </a:lnTo>
                  <a:lnTo>
                    <a:pt x="3318687" y="850900"/>
                  </a:lnTo>
                  <a:lnTo>
                    <a:pt x="3318179" y="863600"/>
                  </a:lnTo>
                  <a:lnTo>
                    <a:pt x="3317443" y="876300"/>
                  </a:lnTo>
                  <a:lnTo>
                    <a:pt x="3316528" y="876300"/>
                  </a:lnTo>
                  <a:lnTo>
                    <a:pt x="3313823" y="901700"/>
                  </a:lnTo>
                  <a:lnTo>
                    <a:pt x="3310674" y="901700"/>
                  </a:lnTo>
                  <a:lnTo>
                    <a:pt x="3308185" y="914400"/>
                  </a:lnTo>
                  <a:lnTo>
                    <a:pt x="3311347" y="914400"/>
                  </a:lnTo>
                  <a:lnTo>
                    <a:pt x="3306597" y="927112"/>
                  </a:lnTo>
                  <a:lnTo>
                    <a:pt x="3310559" y="927112"/>
                  </a:lnTo>
                  <a:lnTo>
                    <a:pt x="3310559" y="939800"/>
                  </a:lnTo>
                  <a:lnTo>
                    <a:pt x="3305022" y="939800"/>
                  </a:lnTo>
                  <a:lnTo>
                    <a:pt x="3301288" y="965200"/>
                  </a:lnTo>
                  <a:lnTo>
                    <a:pt x="3300133" y="977900"/>
                  </a:lnTo>
                  <a:lnTo>
                    <a:pt x="3295535" y="977900"/>
                  </a:lnTo>
                  <a:lnTo>
                    <a:pt x="3299485" y="990600"/>
                  </a:lnTo>
                  <a:lnTo>
                    <a:pt x="3294748" y="990600"/>
                  </a:lnTo>
                  <a:lnTo>
                    <a:pt x="3294748" y="1003300"/>
                  </a:lnTo>
                  <a:lnTo>
                    <a:pt x="3293961" y="1003300"/>
                  </a:lnTo>
                  <a:lnTo>
                    <a:pt x="3292373" y="1016000"/>
                  </a:lnTo>
                  <a:lnTo>
                    <a:pt x="3291586" y="1028700"/>
                  </a:lnTo>
                  <a:lnTo>
                    <a:pt x="3286048" y="1028700"/>
                  </a:lnTo>
                  <a:lnTo>
                    <a:pt x="3285261" y="1041400"/>
                  </a:lnTo>
                  <a:lnTo>
                    <a:pt x="3287623" y="1041400"/>
                  </a:lnTo>
                  <a:lnTo>
                    <a:pt x="3282886" y="1054100"/>
                  </a:lnTo>
                  <a:lnTo>
                    <a:pt x="3286836" y="1054100"/>
                  </a:lnTo>
                  <a:lnTo>
                    <a:pt x="3286836" y="1066800"/>
                  </a:lnTo>
                  <a:lnTo>
                    <a:pt x="3281299" y="1066800"/>
                  </a:lnTo>
                  <a:lnTo>
                    <a:pt x="3281299" y="1079500"/>
                  </a:lnTo>
                  <a:lnTo>
                    <a:pt x="3279610" y="1079500"/>
                  </a:lnTo>
                  <a:lnTo>
                    <a:pt x="3274745" y="1104900"/>
                  </a:lnTo>
                  <a:lnTo>
                    <a:pt x="3272599" y="1117600"/>
                  </a:lnTo>
                  <a:lnTo>
                    <a:pt x="3276562" y="1117600"/>
                  </a:lnTo>
                  <a:lnTo>
                    <a:pt x="3271812" y="1130300"/>
                  </a:lnTo>
                  <a:lnTo>
                    <a:pt x="3274974" y="1130300"/>
                  </a:lnTo>
                  <a:lnTo>
                    <a:pt x="3274974" y="1143000"/>
                  </a:lnTo>
                  <a:lnTo>
                    <a:pt x="3274784" y="1143000"/>
                  </a:lnTo>
                  <a:lnTo>
                    <a:pt x="3275469" y="1155700"/>
                  </a:lnTo>
                  <a:lnTo>
                    <a:pt x="3273387" y="1167930"/>
                  </a:lnTo>
                  <a:lnTo>
                    <a:pt x="3273310" y="1168425"/>
                  </a:lnTo>
                  <a:lnTo>
                    <a:pt x="3260737" y="1168425"/>
                  </a:lnTo>
                  <a:lnTo>
                    <a:pt x="3260737" y="1155700"/>
                  </a:lnTo>
                  <a:lnTo>
                    <a:pt x="3259163" y="1155700"/>
                  </a:lnTo>
                  <a:lnTo>
                    <a:pt x="3262325" y="1143000"/>
                  </a:lnTo>
                  <a:lnTo>
                    <a:pt x="3261537" y="1143000"/>
                  </a:lnTo>
                  <a:lnTo>
                    <a:pt x="3261537" y="1130300"/>
                  </a:lnTo>
                  <a:lnTo>
                    <a:pt x="3268649" y="1130300"/>
                  </a:lnTo>
                  <a:lnTo>
                    <a:pt x="3268649" y="1117600"/>
                  </a:lnTo>
                  <a:lnTo>
                    <a:pt x="3265487" y="1117600"/>
                  </a:lnTo>
                  <a:lnTo>
                    <a:pt x="3267062" y="1104900"/>
                  </a:lnTo>
                  <a:lnTo>
                    <a:pt x="3272599" y="1104900"/>
                  </a:lnTo>
                  <a:lnTo>
                    <a:pt x="3272155" y="1092200"/>
                  </a:lnTo>
                  <a:lnTo>
                    <a:pt x="3270300" y="1080008"/>
                  </a:lnTo>
                  <a:lnTo>
                    <a:pt x="3270224" y="1079500"/>
                  </a:lnTo>
                  <a:lnTo>
                    <a:pt x="3275761" y="1079500"/>
                  </a:lnTo>
                  <a:lnTo>
                    <a:pt x="3276562" y="1066800"/>
                  </a:lnTo>
                  <a:lnTo>
                    <a:pt x="3273615" y="1066800"/>
                  </a:lnTo>
                  <a:lnTo>
                    <a:pt x="3275342" y="1054100"/>
                  </a:lnTo>
                  <a:lnTo>
                    <a:pt x="3278340" y="1041400"/>
                  </a:lnTo>
                  <a:lnTo>
                    <a:pt x="3281629" y="1028700"/>
                  </a:lnTo>
                  <a:lnTo>
                    <a:pt x="3284461" y="1028700"/>
                  </a:lnTo>
                  <a:lnTo>
                    <a:pt x="3280511" y="1016000"/>
                  </a:lnTo>
                  <a:lnTo>
                    <a:pt x="3285261" y="1016000"/>
                  </a:lnTo>
                  <a:lnTo>
                    <a:pt x="3285261" y="1003300"/>
                  </a:lnTo>
                  <a:lnTo>
                    <a:pt x="3286048" y="1003300"/>
                  </a:lnTo>
                  <a:lnTo>
                    <a:pt x="3284461" y="990600"/>
                  </a:lnTo>
                  <a:lnTo>
                    <a:pt x="3289211" y="990600"/>
                  </a:lnTo>
                  <a:lnTo>
                    <a:pt x="3289211" y="977900"/>
                  </a:lnTo>
                  <a:lnTo>
                    <a:pt x="3287623" y="977900"/>
                  </a:lnTo>
                  <a:lnTo>
                    <a:pt x="3287623" y="965200"/>
                  </a:lnTo>
                  <a:lnTo>
                    <a:pt x="3288690" y="965200"/>
                  </a:lnTo>
                  <a:lnTo>
                    <a:pt x="3292170" y="952500"/>
                  </a:lnTo>
                  <a:lnTo>
                    <a:pt x="3295942" y="939800"/>
                  </a:lnTo>
                  <a:lnTo>
                    <a:pt x="3298698" y="939800"/>
                  </a:lnTo>
                  <a:lnTo>
                    <a:pt x="3295573" y="927239"/>
                  </a:lnTo>
                  <a:lnTo>
                    <a:pt x="3295535" y="927112"/>
                  </a:lnTo>
                  <a:lnTo>
                    <a:pt x="3296285" y="914400"/>
                  </a:lnTo>
                  <a:lnTo>
                    <a:pt x="3299879" y="901700"/>
                  </a:lnTo>
                  <a:lnTo>
                    <a:pt x="3301073" y="901700"/>
                  </a:lnTo>
                  <a:lnTo>
                    <a:pt x="3301860" y="889000"/>
                  </a:lnTo>
                  <a:lnTo>
                    <a:pt x="3301860" y="876300"/>
                  </a:lnTo>
                  <a:lnTo>
                    <a:pt x="3308185" y="863600"/>
                  </a:lnTo>
                  <a:lnTo>
                    <a:pt x="3308985" y="850900"/>
                  </a:lnTo>
                  <a:lnTo>
                    <a:pt x="3310483" y="838200"/>
                  </a:lnTo>
                  <a:lnTo>
                    <a:pt x="3315309" y="825500"/>
                  </a:lnTo>
                  <a:lnTo>
                    <a:pt x="3311347" y="825500"/>
                  </a:lnTo>
                  <a:lnTo>
                    <a:pt x="3313722" y="812800"/>
                  </a:lnTo>
                  <a:lnTo>
                    <a:pt x="3308985" y="812800"/>
                  </a:lnTo>
                  <a:lnTo>
                    <a:pt x="3304959" y="838200"/>
                  </a:lnTo>
                  <a:lnTo>
                    <a:pt x="3304273" y="838200"/>
                  </a:lnTo>
                  <a:lnTo>
                    <a:pt x="3300692" y="850900"/>
                  </a:lnTo>
                  <a:lnTo>
                    <a:pt x="3299485" y="863600"/>
                  </a:lnTo>
                  <a:lnTo>
                    <a:pt x="3301111" y="876300"/>
                  </a:lnTo>
                  <a:lnTo>
                    <a:pt x="3298101" y="876300"/>
                  </a:lnTo>
                  <a:lnTo>
                    <a:pt x="3291382" y="901700"/>
                  </a:lnTo>
                  <a:lnTo>
                    <a:pt x="3289211" y="901700"/>
                  </a:lnTo>
                  <a:lnTo>
                    <a:pt x="3291586" y="914400"/>
                  </a:lnTo>
                  <a:lnTo>
                    <a:pt x="3291382" y="927112"/>
                  </a:lnTo>
                  <a:lnTo>
                    <a:pt x="3289833" y="927112"/>
                  </a:lnTo>
                  <a:lnTo>
                    <a:pt x="3287725" y="939800"/>
                  </a:lnTo>
                  <a:lnTo>
                    <a:pt x="3286556" y="939800"/>
                  </a:lnTo>
                  <a:lnTo>
                    <a:pt x="3286836" y="952500"/>
                  </a:lnTo>
                  <a:lnTo>
                    <a:pt x="3283280" y="965200"/>
                  </a:lnTo>
                  <a:lnTo>
                    <a:pt x="3279622" y="965200"/>
                  </a:lnTo>
                  <a:lnTo>
                    <a:pt x="3277349" y="990600"/>
                  </a:lnTo>
                  <a:lnTo>
                    <a:pt x="3275711" y="1003300"/>
                  </a:lnTo>
                  <a:lnTo>
                    <a:pt x="3275761" y="1016000"/>
                  </a:lnTo>
                  <a:lnTo>
                    <a:pt x="3276562" y="1028700"/>
                  </a:lnTo>
                  <a:lnTo>
                    <a:pt x="3271024" y="1028700"/>
                  </a:lnTo>
                  <a:lnTo>
                    <a:pt x="3269157" y="1041400"/>
                  </a:lnTo>
                  <a:lnTo>
                    <a:pt x="3266910" y="1054100"/>
                  </a:lnTo>
                  <a:lnTo>
                    <a:pt x="3265779" y="1065491"/>
                  </a:lnTo>
                  <a:lnTo>
                    <a:pt x="3265703" y="1066241"/>
                  </a:lnTo>
                  <a:lnTo>
                    <a:pt x="3265652" y="1066800"/>
                  </a:lnTo>
                  <a:lnTo>
                    <a:pt x="3262325" y="1066800"/>
                  </a:lnTo>
                  <a:lnTo>
                    <a:pt x="3263900" y="1079500"/>
                  </a:lnTo>
                  <a:lnTo>
                    <a:pt x="3263290" y="1079500"/>
                  </a:lnTo>
                  <a:lnTo>
                    <a:pt x="3260204" y="1117600"/>
                  </a:lnTo>
                  <a:lnTo>
                    <a:pt x="3256788" y="1130300"/>
                  </a:lnTo>
                  <a:lnTo>
                    <a:pt x="3256000" y="1132408"/>
                  </a:lnTo>
                  <a:lnTo>
                    <a:pt x="3256000" y="1244600"/>
                  </a:lnTo>
                  <a:lnTo>
                    <a:pt x="3252838" y="1257300"/>
                  </a:lnTo>
                  <a:lnTo>
                    <a:pt x="3248876" y="1257300"/>
                  </a:lnTo>
                  <a:lnTo>
                    <a:pt x="3248088" y="1244600"/>
                  </a:lnTo>
                  <a:lnTo>
                    <a:pt x="3252038" y="1231900"/>
                  </a:lnTo>
                  <a:lnTo>
                    <a:pt x="3254413" y="1244600"/>
                  </a:lnTo>
                  <a:lnTo>
                    <a:pt x="3256000" y="1244600"/>
                  </a:lnTo>
                  <a:lnTo>
                    <a:pt x="3256000" y="1132408"/>
                  </a:lnTo>
                  <a:lnTo>
                    <a:pt x="3252038" y="1143000"/>
                  </a:lnTo>
                  <a:lnTo>
                    <a:pt x="3253625" y="1143000"/>
                  </a:lnTo>
                  <a:lnTo>
                    <a:pt x="3253625" y="1155700"/>
                  </a:lnTo>
                  <a:lnTo>
                    <a:pt x="3251276" y="1167930"/>
                  </a:lnTo>
                  <a:lnTo>
                    <a:pt x="3243935" y="1206500"/>
                  </a:lnTo>
                  <a:lnTo>
                    <a:pt x="3237458" y="1231900"/>
                  </a:lnTo>
                  <a:lnTo>
                    <a:pt x="3228314" y="1257300"/>
                  </a:lnTo>
                  <a:lnTo>
                    <a:pt x="3229902" y="1257300"/>
                  </a:lnTo>
                  <a:lnTo>
                    <a:pt x="3229165" y="1268298"/>
                  </a:lnTo>
                  <a:lnTo>
                    <a:pt x="3229051" y="1270012"/>
                  </a:lnTo>
                  <a:lnTo>
                    <a:pt x="3226828" y="1282153"/>
                  </a:lnTo>
                  <a:lnTo>
                    <a:pt x="3219208" y="1320800"/>
                  </a:lnTo>
                  <a:lnTo>
                    <a:pt x="3216414" y="1333703"/>
                  </a:lnTo>
                  <a:lnTo>
                    <a:pt x="3213227" y="1333703"/>
                  </a:lnTo>
                  <a:lnTo>
                    <a:pt x="3209302" y="1346200"/>
                  </a:lnTo>
                  <a:lnTo>
                    <a:pt x="3206877" y="1358900"/>
                  </a:lnTo>
                  <a:lnTo>
                    <a:pt x="3203448" y="1371600"/>
                  </a:lnTo>
                  <a:lnTo>
                    <a:pt x="3201428" y="1384300"/>
                  </a:lnTo>
                  <a:lnTo>
                    <a:pt x="3202216" y="1384300"/>
                  </a:lnTo>
                  <a:lnTo>
                    <a:pt x="3203803" y="1397000"/>
                  </a:lnTo>
                  <a:lnTo>
                    <a:pt x="3197479" y="1397000"/>
                  </a:lnTo>
                  <a:lnTo>
                    <a:pt x="3196056" y="1409700"/>
                  </a:lnTo>
                  <a:lnTo>
                    <a:pt x="3193808" y="1421574"/>
                  </a:lnTo>
                  <a:lnTo>
                    <a:pt x="3193770" y="1421790"/>
                  </a:lnTo>
                  <a:lnTo>
                    <a:pt x="3193656" y="1422425"/>
                  </a:lnTo>
                  <a:lnTo>
                    <a:pt x="3191751" y="1422425"/>
                  </a:lnTo>
                  <a:lnTo>
                    <a:pt x="3190519" y="1435100"/>
                  </a:lnTo>
                  <a:lnTo>
                    <a:pt x="3188208" y="1447800"/>
                  </a:lnTo>
                  <a:lnTo>
                    <a:pt x="3185604" y="1460525"/>
                  </a:lnTo>
                  <a:lnTo>
                    <a:pt x="3187192" y="1460525"/>
                  </a:lnTo>
                  <a:lnTo>
                    <a:pt x="3183915" y="1473200"/>
                  </a:lnTo>
                  <a:lnTo>
                    <a:pt x="3180575" y="1485900"/>
                  </a:lnTo>
                  <a:lnTo>
                    <a:pt x="3177971" y="1485900"/>
                  </a:lnTo>
                  <a:lnTo>
                    <a:pt x="3176917" y="1498600"/>
                  </a:lnTo>
                  <a:lnTo>
                    <a:pt x="3175584" y="1498600"/>
                  </a:lnTo>
                  <a:lnTo>
                    <a:pt x="3171571" y="1511300"/>
                  </a:lnTo>
                  <a:lnTo>
                    <a:pt x="3168954" y="1518107"/>
                  </a:lnTo>
                  <a:lnTo>
                    <a:pt x="3168954" y="1638325"/>
                  </a:lnTo>
                  <a:lnTo>
                    <a:pt x="3168078" y="1651000"/>
                  </a:lnTo>
                  <a:lnTo>
                    <a:pt x="3161893" y="1676400"/>
                  </a:lnTo>
                  <a:lnTo>
                    <a:pt x="3157143" y="1676400"/>
                  </a:lnTo>
                  <a:lnTo>
                    <a:pt x="3154337" y="1689100"/>
                  </a:lnTo>
                  <a:lnTo>
                    <a:pt x="3150717" y="1701800"/>
                  </a:lnTo>
                  <a:lnTo>
                    <a:pt x="3148152" y="1714500"/>
                  </a:lnTo>
                  <a:lnTo>
                    <a:pt x="3148444" y="1714500"/>
                  </a:lnTo>
                  <a:lnTo>
                    <a:pt x="3143707" y="1727200"/>
                  </a:lnTo>
                  <a:lnTo>
                    <a:pt x="3126600" y="1778000"/>
                  </a:lnTo>
                  <a:lnTo>
                    <a:pt x="3121558" y="1790700"/>
                  </a:lnTo>
                  <a:lnTo>
                    <a:pt x="3119437" y="1802955"/>
                  </a:lnTo>
                  <a:lnTo>
                    <a:pt x="3119361" y="1803400"/>
                  </a:lnTo>
                  <a:lnTo>
                    <a:pt x="3112071" y="1816100"/>
                  </a:lnTo>
                  <a:lnTo>
                    <a:pt x="3108452" y="1828800"/>
                  </a:lnTo>
                  <a:lnTo>
                    <a:pt x="3106509" y="1841500"/>
                  </a:lnTo>
                  <a:lnTo>
                    <a:pt x="3106102" y="1841500"/>
                  </a:lnTo>
                  <a:lnTo>
                    <a:pt x="3101784" y="1854200"/>
                  </a:lnTo>
                  <a:lnTo>
                    <a:pt x="3080423" y="1917738"/>
                  </a:lnTo>
                  <a:lnTo>
                    <a:pt x="3074682" y="1930400"/>
                  </a:lnTo>
                  <a:lnTo>
                    <a:pt x="3065538" y="1955800"/>
                  </a:lnTo>
                  <a:lnTo>
                    <a:pt x="3060662" y="1968500"/>
                  </a:lnTo>
                  <a:lnTo>
                    <a:pt x="3057499" y="1981200"/>
                  </a:lnTo>
                  <a:lnTo>
                    <a:pt x="3050895" y="2006600"/>
                  </a:lnTo>
                  <a:lnTo>
                    <a:pt x="3039148" y="2044700"/>
                  </a:lnTo>
                  <a:lnTo>
                    <a:pt x="3030613" y="2070100"/>
                  </a:lnTo>
                  <a:lnTo>
                    <a:pt x="3025076" y="2070100"/>
                  </a:lnTo>
                  <a:lnTo>
                    <a:pt x="3022701" y="2082800"/>
                  </a:lnTo>
                  <a:lnTo>
                    <a:pt x="3021114" y="2095550"/>
                  </a:lnTo>
                  <a:lnTo>
                    <a:pt x="3014484" y="2095550"/>
                  </a:lnTo>
                  <a:lnTo>
                    <a:pt x="3007931" y="2120633"/>
                  </a:lnTo>
                  <a:lnTo>
                    <a:pt x="3007855" y="2120900"/>
                  </a:lnTo>
                  <a:lnTo>
                    <a:pt x="2995447" y="2159000"/>
                  </a:lnTo>
                  <a:lnTo>
                    <a:pt x="2989491" y="2171700"/>
                  </a:lnTo>
                  <a:lnTo>
                    <a:pt x="2983357" y="2171700"/>
                  </a:lnTo>
                  <a:lnTo>
                    <a:pt x="2977134" y="2197100"/>
                  </a:lnTo>
                  <a:lnTo>
                    <a:pt x="2971368" y="2197100"/>
                  </a:lnTo>
                  <a:lnTo>
                    <a:pt x="2966555" y="2209800"/>
                  </a:lnTo>
                  <a:lnTo>
                    <a:pt x="2964548" y="2222500"/>
                  </a:lnTo>
                  <a:lnTo>
                    <a:pt x="2961106" y="2235200"/>
                  </a:lnTo>
                  <a:lnTo>
                    <a:pt x="2958655" y="2247900"/>
                  </a:lnTo>
                  <a:lnTo>
                    <a:pt x="2956280" y="2247900"/>
                  </a:lnTo>
                  <a:lnTo>
                    <a:pt x="2951530" y="2260600"/>
                  </a:lnTo>
                  <a:lnTo>
                    <a:pt x="2948368" y="2260600"/>
                  </a:lnTo>
                  <a:lnTo>
                    <a:pt x="2946247" y="2273300"/>
                  </a:lnTo>
                  <a:lnTo>
                    <a:pt x="2945638" y="2273300"/>
                  </a:lnTo>
                  <a:lnTo>
                    <a:pt x="2942628" y="2285669"/>
                  </a:lnTo>
                  <a:lnTo>
                    <a:pt x="2942539" y="2286038"/>
                  </a:lnTo>
                  <a:lnTo>
                    <a:pt x="2935986" y="2298738"/>
                  </a:lnTo>
                  <a:lnTo>
                    <a:pt x="2930182" y="2298738"/>
                  </a:lnTo>
                  <a:lnTo>
                    <a:pt x="2928607" y="2311400"/>
                  </a:lnTo>
                  <a:lnTo>
                    <a:pt x="2928607" y="2324100"/>
                  </a:lnTo>
                  <a:lnTo>
                    <a:pt x="2923070" y="2324100"/>
                  </a:lnTo>
                  <a:lnTo>
                    <a:pt x="2918320" y="2336800"/>
                  </a:lnTo>
                  <a:lnTo>
                    <a:pt x="2915945" y="2336800"/>
                  </a:lnTo>
                  <a:lnTo>
                    <a:pt x="2910268" y="2362200"/>
                  </a:lnTo>
                  <a:lnTo>
                    <a:pt x="2903893" y="2374900"/>
                  </a:lnTo>
                  <a:lnTo>
                    <a:pt x="2896603" y="2387600"/>
                  </a:lnTo>
                  <a:lnTo>
                    <a:pt x="2888272" y="2413000"/>
                  </a:lnTo>
                  <a:lnTo>
                    <a:pt x="2889504" y="2387600"/>
                  </a:lnTo>
                  <a:lnTo>
                    <a:pt x="2895193" y="2374900"/>
                  </a:lnTo>
                  <a:lnTo>
                    <a:pt x="2902839" y="2362377"/>
                  </a:lnTo>
                  <a:lnTo>
                    <a:pt x="2910408" y="2349500"/>
                  </a:lnTo>
                  <a:lnTo>
                    <a:pt x="2916885" y="2324100"/>
                  </a:lnTo>
                  <a:lnTo>
                    <a:pt x="2923070" y="2311400"/>
                  </a:lnTo>
                  <a:lnTo>
                    <a:pt x="2930309" y="2286177"/>
                  </a:lnTo>
                  <a:lnTo>
                    <a:pt x="2930347" y="2286038"/>
                  </a:lnTo>
                  <a:lnTo>
                    <a:pt x="2937637" y="2273300"/>
                  </a:lnTo>
                  <a:lnTo>
                    <a:pt x="2951632" y="2235200"/>
                  </a:lnTo>
                  <a:lnTo>
                    <a:pt x="2961703" y="2209800"/>
                  </a:lnTo>
                  <a:lnTo>
                    <a:pt x="2972320" y="2184400"/>
                  </a:lnTo>
                  <a:lnTo>
                    <a:pt x="2972054" y="2173922"/>
                  </a:lnTo>
                  <a:lnTo>
                    <a:pt x="2971990" y="2171700"/>
                  </a:lnTo>
                  <a:lnTo>
                    <a:pt x="2975254" y="2159000"/>
                  </a:lnTo>
                  <a:lnTo>
                    <a:pt x="2984157" y="2159000"/>
                  </a:lnTo>
                  <a:lnTo>
                    <a:pt x="2989491" y="2133600"/>
                  </a:lnTo>
                  <a:lnTo>
                    <a:pt x="3000159" y="2108200"/>
                  </a:lnTo>
                  <a:lnTo>
                    <a:pt x="3006953" y="2108200"/>
                  </a:lnTo>
                  <a:lnTo>
                    <a:pt x="3009633" y="2095550"/>
                  </a:lnTo>
                  <a:lnTo>
                    <a:pt x="3010027" y="2095550"/>
                  </a:lnTo>
                  <a:lnTo>
                    <a:pt x="3023971" y="2070100"/>
                  </a:lnTo>
                  <a:lnTo>
                    <a:pt x="3027451" y="2057400"/>
                  </a:lnTo>
                  <a:lnTo>
                    <a:pt x="3031401" y="2044700"/>
                  </a:lnTo>
                  <a:lnTo>
                    <a:pt x="3032988" y="2032000"/>
                  </a:lnTo>
                  <a:lnTo>
                    <a:pt x="3036938" y="2019300"/>
                  </a:lnTo>
                  <a:lnTo>
                    <a:pt x="3037738" y="2019300"/>
                  </a:lnTo>
                  <a:lnTo>
                    <a:pt x="3043263" y="2006600"/>
                  </a:lnTo>
                  <a:lnTo>
                    <a:pt x="3044850" y="2006600"/>
                  </a:lnTo>
                  <a:lnTo>
                    <a:pt x="3044850" y="1993900"/>
                  </a:lnTo>
                  <a:lnTo>
                    <a:pt x="3046438" y="1993900"/>
                  </a:lnTo>
                  <a:lnTo>
                    <a:pt x="3046438" y="1981200"/>
                  </a:lnTo>
                  <a:lnTo>
                    <a:pt x="3054337" y="1981200"/>
                  </a:lnTo>
                  <a:lnTo>
                    <a:pt x="3056712" y="1968500"/>
                  </a:lnTo>
                  <a:lnTo>
                    <a:pt x="3053550" y="1968500"/>
                  </a:lnTo>
                  <a:lnTo>
                    <a:pt x="3055924" y="1955800"/>
                  </a:lnTo>
                  <a:lnTo>
                    <a:pt x="3060662" y="1955800"/>
                  </a:lnTo>
                  <a:lnTo>
                    <a:pt x="3060662" y="1943100"/>
                  </a:lnTo>
                  <a:lnTo>
                    <a:pt x="3062249" y="1943100"/>
                  </a:lnTo>
                  <a:lnTo>
                    <a:pt x="3062821" y="1930400"/>
                  </a:lnTo>
                  <a:lnTo>
                    <a:pt x="3063760" y="1918563"/>
                  </a:lnTo>
                  <a:lnTo>
                    <a:pt x="3063824" y="1917738"/>
                  </a:lnTo>
                  <a:lnTo>
                    <a:pt x="3065970" y="1917738"/>
                  </a:lnTo>
                  <a:lnTo>
                    <a:pt x="3071164" y="1905000"/>
                  </a:lnTo>
                  <a:lnTo>
                    <a:pt x="3073323" y="1905000"/>
                  </a:lnTo>
                  <a:lnTo>
                    <a:pt x="3074860" y="1892300"/>
                  </a:lnTo>
                  <a:lnTo>
                    <a:pt x="3076143" y="1879600"/>
                  </a:lnTo>
                  <a:lnTo>
                    <a:pt x="3077603" y="1879600"/>
                  </a:lnTo>
                  <a:lnTo>
                    <a:pt x="3081185" y="1867065"/>
                  </a:lnTo>
                  <a:lnTo>
                    <a:pt x="3082810" y="1879600"/>
                  </a:lnTo>
                  <a:lnTo>
                    <a:pt x="3085185" y="1879600"/>
                  </a:lnTo>
                  <a:lnTo>
                    <a:pt x="3089859" y="1867065"/>
                  </a:lnTo>
                  <a:lnTo>
                    <a:pt x="3089681" y="1862988"/>
                  </a:lnTo>
                  <a:lnTo>
                    <a:pt x="3089135" y="1854200"/>
                  </a:lnTo>
                  <a:lnTo>
                    <a:pt x="3097834" y="1854200"/>
                  </a:lnTo>
                  <a:lnTo>
                    <a:pt x="3098596" y="1841500"/>
                  </a:lnTo>
                  <a:lnTo>
                    <a:pt x="3102178" y="1828800"/>
                  </a:lnTo>
                  <a:lnTo>
                    <a:pt x="3106953" y="1816100"/>
                  </a:lnTo>
                  <a:lnTo>
                    <a:pt x="3111284" y="1803400"/>
                  </a:lnTo>
                  <a:lnTo>
                    <a:pt x="3112744" y="1803400"/>
                  </a:lnTo>
                  <a:lnTo>
                    <a:pt x="3115284" y="1778000"/>
                  </a:lnTo>
                  <a:lnTo>
                    <a:pt x="3116021" y="1778000"/>
                  </a:lnTo>
                  <a:lnTo>
                    <a:pt x="3118396" y="1765300"/>
                  </a:lnTo>
                  <a:lnTo>
                    <a:pt x="3120771" y="1778000"/>
                  </a:lnTo>
                  <a:lnTo>
                    <a:pt x="3121558" y="1778000"/>
                  </a:lnTo>
                  <a:lnTo>
                    <a:pt x="3125508" y="1765300"/>
                  </a:lnTo>
                  <a:lnTo>
                    <a:pt x="3120771" y="1765300"/>
                  </a:lnTo>
                  <a:lnTo>
                    <a:pt x="3127883" y="1752600"/>
                  </a:lnTo>
                  <a:lnTo>
                    <a:pt x="3131515" y="1739900"/>
                  </a:lnTo>
                  <a:lnTo>
                    <a:pt x="3134410" y="1739900"/>
                  </a:lnTo>
                  <a:lnTo>
                    <a:pt x="3139744" y="1714500"/>
                  </a:lnTo>
                  <a:lnTo>
                    <a:pt x="3145675" y="1701800"/>
                  </a:lnTo>
                  <a:lnTo>
                    <a:pt x="3151022" y="1676400"/>
                  </a:lnTo>
                  <a:lnTo>
                    <a:pt x="3156648" y="1663700"/>
                  </a:lnTo>
                  <a:lnTo>
                    <a:pt x="3163392" y="1651000"/>
                  </a:lnTo>
                  <a:lnTo>
                    <a:pt x="3162681" y="1651000"/>
                  </a:lnTo>
                  <a:lnTo>
                    <a:pt x="3164814" y="1638325"/>
                  </a:lnTo>
                  <a:lnTo>
                    <a:pt x="3168954" y="1638325"/>
                  </a:lnTo>
                  <a:lnTo>
                    <a:pt x="3168954" y="1518107"/>
                  </a:lnTo>
                  <a:lnTo>
                    <a:pt x="3166681" y="1524000"/>
                  </a:lnTo>
                  <a:lnTo>
                    <a:pt x="3162681" y="1536700"/>
                  </a:lnTo>
                  <a:lnTo>
                    <a:pt x="3166580" y="1549400"/>
                  </a:lnTo>
                  <a:lnTo>
                    <a:pt x="3164268" y="1549400"/>
                  </a:lnTo>
                  <a:lnTo>
                    <a:pt x="3157931" y="1562100"/>
                  </a:lnTo>
                  <a:lnTo>
                    <a:pt x="3156394" y="1573974"/>
                  </a:lnTo>
                  <a:lnTo>
                    <a:pt x="3156280" y="1574812"/>
                  </a:lnTo>
                  <a:lnTo>
                    <a:pt x="3154769" y="1574812"/>
                  </a:lnTo>
                  <a:lnTo>
                    <a:pt x="3154769" y="1587500"/>
                  </a:lnTo>
                  <a:lnTo>
                    <a:pt x="3153981" y="1587500"/>
                  </a:lnTo>
                  <a:lnTo>
                    <a:pt x="3151936" y="1600200"/>
                  </a:lnTo>
                  <a:lnTo>
                    <a:pt x="3149435" y="1612900"/>
                  </a:lnTo>
                  <a:lnTo>
                    <a:pt x="3143681" y="1625600"/>
                  </a:lnTo>
                  <a:lnTo>
                    <a:pt x="3136646" y="1651000"/>
                  </a:lnTo>
                  <a:lnTo>
                    <a:pt x="3127591" y="1676400"/>
                  </a:lnTo>
                  <a:lnTo>
                    <a:pt x="3120453" y="1689100"/>
                  </a:lnTo>
                  <a:lnTo>
                    <a:pt x="3119297" y="1700707"/>
                  </a:lnTo>
                  <a:lnTo>
                    <a:pt x="3119297" y="1702625"/>
                  </a:lnTo>
                  <a:lnTo>
                    <a:pt x="3120745" y="1713738"/>
                  </a:lnTo>
                  <a:lnTo>
                    <a:pt x="3120847" y="1714500"/>
                  </a:lnTo>
                  <a:lnTo>
                    <a:pt x="3114446" y="1714500"/>
                  </a:lnTo>
                  <a:lnTo>
                    <a:pt x="3110484" y="1727200"/>
                  </a:lnTo>
                  <a:lnTo>
                    <a:pt x="3109696" y="1727200"/>
                  </a:lnTo>
                  <a:lnTo>
                    <a:pt x="3104946" y="1739900"/>
                  </a:lnTo>
                  <a:lnTo>
                    <a:pt x="3103524" y="1752600"/>
                  </a:lnTo>
                  <a:lnTo>
                    <a:pt x="3100146" y="1765160"/>
                  </a:lnTo>
                  <a:lnTo>
                    <a:pt x="3095942" y="1778000"/>
                  </a:lnTo>
                  <a:lnTo>
                    <a:pt x="3094672" y="1778000"/>
                  </a:lnTo>
                  <a:lnTo>
                    <a:pt x="3093885" y="1790700"/>
                  </a:lnTo>
                  <a:lnTo>
                    <a:pt x="3088259" y="1803400"/>
                  </a:lnTo>
                  <a:lnTo>
                    <a:pt x="3081528" y="1816100"/>
                  </a:lnTo>
                  <a:lnTo>
                    <a:pt x="3074644" y="1828800"/>
                  </a:lnTo>
                  <a:lnTo>
                    <a:pt x="3068574" y="1841500"/>
                  </a:lnTo>
                  <a:lnTo>
                    <a:pt x="3066275" y="1841500"/>
                  </a:lnTo>
                  <a:lnTo>
                    <a:pt x="3066986" y="1854200"/>
                  </a:lnTo>
                  <a:lnTo>
                    <a:pt x="3063824" y="1854200"/>
                  </a:lnTo>
                  <a:lnTo>
                    <a:pt x="3061424" y="1867065"/>
                  </a:lnTo>
                  <a:lnTo>
                    <a:pt x="3060623" y="1867065"/>
                  </a:lnTo>
                  <a:lnTo>
                    <a:pt x="3057499" y="1879600"/>
                  </a:lnTo>
                  <a:lnTo>
                    <a:pt x="3058236" y="1879600"/>
                  </a:lnTo>
                  <a:lnTo>
                    <a:pt x="3054654" y="1905000"/>
                  </a:lnTo>
                  <a:lnTo>
                    <a:pt x="3049994" y="1905000"/>
                  </a:lnTo>
                  <a:lnTo>
                    <a:pt x="3039313" y="1917738"/>
                  </a:lnTo>
                  <a:lnTo>
                    <a:pt x="3038310" y="1943100"/>
                  </a:lnTo>
                  <a:lnTo>
                    <a:pt x="3029039" y="1943100"/>
                  </a:lnTo>
                  <a:lnTo>
                    <a:pt x="3029826" y="1930400"/>
                  </a:lnTo>
                  <a:lnTo>
                    <a:pt x="3025876" y="1943100"/>
                  </a:lnTo>
                  <a:lnTo>
                    <a:pt x="3025076" y="1943100"/>
                  </a:lnTo>
                  <a:lnTo>
                    <a:pt x="3025876" y="1955800"/>
                  </a:lnTo>
                  <a:lnTo>
                    <a:pt x="3028238" y="1968500"/>
                  </a:lnTo>
                  <a:lnTo>
                    <a:pt x="3025876" y="1968500"/>
                  </a:lnTo>
                  <a:lnTo>
                    <a:pt x="3025876" y="1981200"/>
                  </a:lnTo>
                  <a:lnTo>
                    <a:pt x="3013214" y="1981200"/>
                  </a:lnTo>
                  <a:lnTo>
                    <a:pt x="3014802" y="1993900"/>
                  </a:lnTo>
                  <a:lnTo>
                    <a:pt x="3014535" y="1993900"/>
                  </a:lnTo>
                  <a:lnTo>
                    <a:pt x="3007855" y="2006600"/>
                  </a:lnTo>
                  <a:lnTo>
                    <a:pt x="2994660" y="2044700"/>
                  </a:lnTo>
                  <a:lnTo>
                    <a:pt x="2987687" y="2070100"/>
                  </a:lnTo>
                  <a:lnTo>
                    <a:pt x="2983395" y="2082800"/>
                  </a:lnTo>
                  <a:lnTo>
                    <a:pt x="2980791" y="2082800"/>
                  </a:lnTo>
                  <a:lnTo>
                    <a:pt x="2968117" y="2108200"/>
                  </a:lnTo>
                  <a:lnTo>
                    <a:pt x="2964230" y="2120633"/>
                  </a:lnTo>
                  <a:lnTo>
                    <a:pt x="2964142" y="2120900"/>
                  </a:lnTo>
                  <a:lnTo>
                    <a:pt x="2961221" y="2133600"/>
                  </a:lnTo>
                  <a:lnTo>
                    <a:pt x="2959519" y="2146300"/>
                  </a:lnTo>
                  <a:lnTo>
                    <a:pt x="2957068" y="2159000"/>
                  </a:lnTo>
                  <a:lnTo>
                    <a:pt x="2951010" y="2159000"/>
                  </a:lnTo>
                  <a:lnTo>
                    <a:pt x="2944215" y="2171700"/>
                  </a:lnTo>
                  <a:lnTo>
                    <a:pt x="2937586" y="2184400"/>
                  </a:lnTo>
                  <a:lnTo>
                    <a:pt x="2929394" y="2209800"/>
                  </a:lnTo>
                  <a:lnTo>
                    <a:pt x="2930969" y="2209800"/>
                  </a:lnTo>
                  <a:lnTo>
                    <a:pt x="2928607" y="2222500"/>
                  </a:lnTo>
                  <a:lnTo>
                    <a:pt x="2922625" y="2235200"/>
                  </a:lnTo>
                  <a:lnTo>
                    <a:pt x="2912148" y="2260600"/>
                  </a:lnTo>
                  <a:lnTo>
                    <a:pt x="2908833" y="2260600"/>
                  </a:lnTo>
                  <a:lnTo>
                    <a:pt x="2900527" y="2285669"/>
                  </a:lnTo>
                  <a:lnTo>
                    <a:pt x="2900400" y="2286038"/>
                  </a:lnTo>
                  <a:lnTo>
                    <a:pt x="2899270" y="2286038"/>
                  </a:lnTo>
                  <a:lnTo>
                    <a:pt x="2897594" y="2298446"/>
                  </a:lnTo>
                  <a:lnTo>
                    <a:pt x="2897555" y="2298738"/>
                  </a:lnTo>
                  <a:lnTo>
                    <a:pt x="2891421" y="2298738"/>
                  </a:lnTo>
                  <a:lnTo>
                    <a:pt x="2886684" y="2311400"/>
                  </a:lnTo>
                  <a:lnTo>
                    <a:pt x="2889847" y="2311400"/>
                  </a:lnTo>
                  <a:lnTo>
                    <a:pt x="2883420" y="2324100"/>
                  </a:lnTo>
                  <a:lnTo>
                    <a:pt x="2876410" y="2336800"/>
                  </a:lnTo>
                  <a:lnTo>
                    <a:pt x="2869196" y="2362200"/>
                  </a:lnTo>
                  <a:lnTo>
                    <a:pt x="2867876" y="2362200"/>
                  </a:lnTo>
                  <a:lnTo>
                    <a:pt x="2864383" y="2373922"/>
                  </a:lnTo>
                  <a:lnTo>
                    <a:pt x="2864383" y="2514600"/>
                  </a:lnTo>
                  <a:lnTo>
                    <a:pt x="2862275" y="2527300"/>
                  </a:lnTo>
                  <a:lnTo>
                    <a:pt x="2859646" y="2527300"/>
                  </a:lnTo>
                  <a:lnTo>
                    <a:pt x="2859011" y="2540000"/>
                  </a:lnTo>
                  <a:lnTo>
                    <a:pt x="2855518" y="2546235"/>
                  </a:lnTo>
                  <a:lnTo>
                    <a:pt x="2855518" y="2692425"/>
                  </a:lnTo>
                  <a:lnTo>
                    <a:pt x="2855455" y="2692641"/>
                  </a:lnTo>
                  <a:lnTo>
                    <a:pt x="2855455" y="2743200"/>
                  </a:lnTo>
                  <a:lnTo>
                    <a:pt x="2848724" y="2755900"/>
                  </a:lnTo>
                  <a:lnTo>
                    <a:pt x="2843199" y="2743200"/>
                  </a:lnTo>
                  <a:lnTo>
                    <a:pt x="2855455" y="2743200"/>
                  </a:lnTo>
                  <a:lnTo>
                    <a:pt x="2855455" y="2692641"/>
                  </a:lnTo>
                  <a:lnTo>
                    <a:pt x="2847746" y="2717800"/>
                  </a:lnTo>
                  <a:lnTo>
                    <a:pt x="2836697" y="2730500"/>
                  </a:lnTo>
                  <a:lnTo>
                    <a:pt x="2828163" y="2743200"/>
                  </a:lnTo>
                  <a:lnTo>
                    <a:pt x="2823756" y="2730500"/>
                  </a:lnTo>
                  <a:lnTo>
                    <a:pt x="2826689" y="2730500"/>
                  </a:lnTo>
                  <a:lnTo>
                    <a:pt x="2832722" y="2717800"/>
                  </a:lnTo>
                  <a:lnTo>
                    <a:pt x="2837662" y="2717800"/>
                  </a:lnTo>
                  <a:lnTo>
                    <a:pt x="2842031" y="2705100"/>
                  </a:lnTo>
                  <a:lnTo>
                    <a:pt x="2849727" y="2692425"/>
                  </a:lnTo>
                  <a:lnTo>
                    <a:pt x="2854210" y="2679839"/>
                  </a:lnTo>
                  <a:lnTo>
                    <a:pt x="2855480" y="2691930"/>
                  </a:lnTo>
                  <a:lnTo>
                    <a:pt x="2855518" y="2692425"/>
                  </a:lnTo>
                  <a:lnTo>
                    <a:pt x="2855518" y="2546235"/>
                  </a:lnTo>
                  <a:lnTo>
                    <a:pt x="2850223" y="2555684"/>
                  </a:lnTo>
                  <a:lnTo>
                    <a:pt x="2850223" y="2603512"/>
                  </a:lnTo>
                  <a:lnTo>
                    <a:pt x="2840825" y="2628900"/>
                  </a:lnTo>
                  <a:lnTo>
                    <a:pt x="2834424" y="2628900"/>
                  </a:lnTo>
                  <a:lnTo>
                    <a:pt x="2843174" y="2616200"/>
                  </a:lnTo>
                  <a:lnTo>
                    <a:pt x="2850032" y="2603512"/>
                  </a:lnTo>
                  <a:lnTo>
                    <a:pt x="2850223" y="2603512"/>
                  </a:lnTo>
                  <a:lnTo>
                    <a:pt x="2850223" y="2555684"/>
                  </a:lnTo>
                  <a:lnTo>
                    <a:pt x="2837662" y="2578100"/>
                  </a:lnTo>
                  <a:lnTo>
                    <a:pt x="2820454" y="2616200"/>
                  </a:lnTo>
                  <a:lnTo>
                    <a:pt x="2803626" y="2654300"/>
                  </a:lnTo>
                  <a:lnTo>
                    <a:pt x="2802966" y="2654300"/>
                  </a:lnTo>
                  <a:lnTo>
                    <a:pt x="2802966" y="2806700"/>
                  </a:lnTo>
                  <a:lnTo>
                    <a:pt x="2796933" y="2819400"/>
                  </a:lnTo>
                  <a:lnTo>
                    <a:pt x="2787942" y="2832100"/>
                  </a:lnTo>
                  <a:lnTo>
                    <a:pt x="2780715" y="2844800"/>
                  </a:lnTo>
                  <a:lnTo>
                    <a:pt x="2781516" y="2844800"/>
                  </a:lnTo>
                  <a:lnTo>
                    <a:pt x="2780779" y="2848330"/>
                  </a:lnTo>
                  <a:lnTo>
                    <a:pt x="2780855" y="2851975"/>
                  </a:lnTo>
                  <a:lnTo>
                    <a:pt x="2780957" y="2857500"/>
                  </a:lnTo>
                  <a:lnTo>
                    <a:pt x="2780715" y="2857500"/>
                  </a:lnTo>
                  <a:lnTo>
                    <a:pt x="2780030" y="2851975"/>
                  </a:lnTo>
                  <a:lnTo>
                    <a:pt x="2778899" y="2857500"/>
                  </a:lnTo>
                  <a:lnTo>
                    <a:pt x="2777807" y="2857500"/>
                  </a:lnTo>
                  <a:lnTo>
                    <a:pt x="2768612" y="2870200"/>
                  </a:lnTo>
                  <a:lnTo>
                    <a:pt x="2764904" y="2870200"/>
                  </a:lnTo>
                  <a:lnTo>
                    <a:pt x="2762085" y="2882900"/>
                  </a:lnTo>
                  <a:lnTo>
                    <a:pt x="2758236" y="2882900"/>
                  </a:lnTo>
                  <a:lnTo>
                    <a:pt x="2755417" y="2895600"/>
                  </a:lnTo>
                  <a:lnTo>
                    <a:pt x="2749880" y="2908300"/>
                  </a:lnTo>
                  <a:lnTo>
                    <a:pt x="2738805" y="2908300"/>
                  </a:lnTo>
                  <a:lnTo>
                    <a:pt x="2738678" y="2912249"/>
                  </a:lnTo>
                  <a:lnTo>
                    <a:pt x="2738678" y="2946400"/>
                  </a:lnTo>
                  <a:lnTo>
                    <a:pt x="2735770" y="2946400"/>
                  </a:lnTo>
                  <a:lnTo>
                    <a:pt x="2730893" y="2959100"/>
                  </a:lnTo>
                  <a:lnTo>
                    <a:pt x="2728874" y="2959100"/>
                  </a:lnTo>
                  <a:lnTo>
                    <a:pt x="2729509" y="2946400"/>
                  </a:lnTo>
                  <a:lnTo>
                    <a:pt x="2732227" y="2946400"/>
                  </a:lnTo>
                  <a:lnTo>
                    <a:pt x="2736431" y="2933700"/>
                  </a:lnTo>
                  <a:lnTo>
                    <a:pt x="2738678" y="2946400"/>
                  </a:lnTo>
                  <a:lnTo>
                    <a:pt x="2738678" y="2912249"/>
                  </a:lnTo>
                  <a:lnTo>
                    <a:pt x="2738018" y="2932773"/>
                  </a:lnTo>
                  <a:lnTo>
                    <a:pt x="2738577" y="2933700"/>
                  </a:lnTo>
                  <a:lnTo>
                    <a:pt x="2737980" y="2933700"/>
                  </a:lnTo>
                  <a:lnTo>
                    <a:pt x="2738018" y="2932773"/>
                  </a:lnTo>
                  <a:lnTo>
                    <a:pt x="2730893" y="2921000"/>
                  </a:lnTo>
                  <a:lnTo>
                    <a:pt x="2725775" y="2933700"/>
                  </a:lnTo>
                  <a:lnTo>
                    <a:pt x="2728531" y="2933700"/>
                  </a:lnTo>
                  <a:lnTo>
                    <a:pt x="2728531" y="2946400"/>
                  </a:lnTo>
                  <a:lnTo>
                    <a:pt x="2724569" y="2946400"/>
                  </a:lnTo>
                  <a:lnTo>
                    <a:pt x="2718739" y="2933700"/>
                  </a:lnTo>
                  <a:lnTo>
                    <a:pt x="2720517" y="2921000"/>
                  </a:lnTo>
                  <a:lnTo>
                    <a:pt x="2727134" y="2908300"/>
                  </a:lnTo>
                  <a:lnTo>
                    <a:pt x="2734856" y="2895600"/>
                  </a:lnTo>
                  <a:lnTo>
                    <a:pt x="2741460" y="2895600"/>
                  </a:lnTo>
                  <a:lnTo>
                    <a:pt x="2747403" y="2882900"/>
                  </a:lnTo>
                  <a:lnTo>
                    <a:pt x="2753207" y="2882900"/>
                  </a:lnTo>
                  <a:lnTo>
                    <a:pt x="2762529" y="2870200"/>
                  </a:lnTo>
                  <a:lnTo>
                    <a:pt x="2766479" y="2857500"/>
                  </a:lnTo>
                  <a:lnTo>
                    <a:pt x="2769654" y="2857500"/>
                  </a:lnTo>
                  <a:lnTo>
                    <a:pt x="2772816" y="2844800"/>
                  </a:lnTo>
                  <a:lnTo>
                    <a:pt x="2775826" y="2844800"/>
                  </a:lnTo>
                  <a:lnTo>
                    <a:pt x="2780715" y="2832100"/>
                  </a:lnTo>
                  <a:lnTo>
                    <a:pt x="2785465" y="2832100"/>
                  </a:lnTo>
                  <a:lnTo>
                    <a:pt x="2787840" y="2819400"/>
                  </a:lnTo>
                  <a:lnTo>
                    <a:pt x="2789491" y="2819400"/>
                  </a:lnTo>
                  <a:lnTo>
                    <a:pt x="2791599" y="2806700"/>
                  </a:lnTo>
                  <a:lnTo>
                    <a:pt x="2795181" y="2806700"/>
                  </a:lnTo>
                  <a:lnTo>
                    <a:pt x="2801277" y="2794000"/>
                  </a:lnTo>
                  <a:lnTo>
                    <a:pt x="2802966" y="2806700"/>
                  </a:lnTo>
                  <a:lnTo>
                    <a:pt x="2802966" y="2654300"/>
                  </a:lnTo>
                  <a:lnTo>
                    <a:pt x="2780703" y="2692425"/>
                  </a:lnTo>
                  <a:lnTo>
                    <a:pt x="2775978" y="2692425"/>
                  </a:lnTo>
                  <a:lnTo>
                    <a:pt x="2775978" y="2794000"/>
                  </a:lnTo>
                  <a:lnTo>
                    <a:pt x="2771229" y="2806700"/>
                  </a:lnTo>
                  <a:lnTo>
                    <a:pt x="2768854" y="2806700"/>
                  </a:lnTo>
                  <a:lnTo>
                    <a:pt x="2775978" y="2794000"/>
                  </a:lnTo>
                  <a:lnTo>
                    <a:pt x="2775978" y="2692425"/>
                  </a:lnTo>
                  <a:lnTo>
                    <a:pt x="2775166" y="2692425"/>
                  </a:lnTo>
                  <a:lnTo>
                    <a:pt x="2776359" y="2679839"/>
                  </a:lnTo>
                  <a:lnTo>
                    <a:pt x="2783840" y="2679839"/>
                  </a:lnTo>
                  <a:lnTo>
                    <a:pt x="2792260" y="2654630"/>
                  </a:lnTo>
                  <a:lnTo>
                    <a:pt x="2792361" y="2654300"/>
                  </a:lnTo>
                  <a:lnTo>
                    <a:pt x="2796044" y="2654300"/>
                  </a:lnTo>
                  <a:lnTo>
                    <a:pt x="2810459" y="2616200"/>
                  </a:lnTo>
                  <a:lnTo>
                    <a:pt x="2814561" y="2616200"/>
                  </a:lnTo>
                  <a:lnTo>
                    <a:pt x="2819235" y="2603512"/>
                  </a:lnTo>
                  <a:lnTo>
                    <a:pt x="2829052" y="2578100"/>
                  </a:lnTo>
                  <a:lnTo>
                    <a:pt x="2853271" y="2527300"/>
                  </a:lnTo>
                  <a:lnTo>
                    <a:pt x="2863596" y="2514600"/>
                  </a:lnTo>
                  <a:lnTo>
                    <a:pt x="2864383" y="2514600"/>
                  </a:lnTo>
                  <a:lnTo>
                    <a:pt x="2864383" y="2373922"/>
                  </a:lnTo>
                  <a:lnTo>
                    <a:pt x="2864091" y="2374900"/>
                  </a:lnTo>
                  <a:lnTo>
                    <a:pt x="2856636" y="2387600"/>
                  </a:lnTo>
                  <a:lnTo>
                    <a:pt x="2850311" y="2387600"/>
                  </a:lnTo>
                  <a:lnTo>
                    <a:pt x="2852686" y="2374900"/>
                  </a:lnTo>
                  <a:lnTo>
                    <a:pt x="2858147" y="2362377"/>
                  </a:lnTo>
                  <a:lnTo>
                    <a:pt x="2858224" y="2362200"/>
                  </a:lnTo>
                  <a:lnTo>
                    <a:pt x="2860344" y="2362200"/>
                  </a:lnTo>
                  <a:lnTo>
                    <a:pt x="2863011" y="2349500"/>
                  </a:lnTo>
                  <a:lnTo>
                    <a:pt x="2871470" y="2336800"/>
                  </a:lnTo>
                  <a:lnTo>
                    <a:pt x="2877693" y="2324100"/>
                  </a:lnTo>
                  <a:lnTo>
                    <a:pt x="2880804" y="2311400"/>
                  </a:lnTo>
                  <a:lnTo>
                    <a:pt x="2890164" y="2286177"/>
                  </a:lnTo>
                  <a:lnTo>
                    <a:pt x="2893999" y="2273300"/>
                  </a:lnTo>
                  <a:lnTo>
                    <a:pt x="2899346" y="2260600"/>
                  </a:lnTo>
                  <a:lnTo>
                    <a:pt x="2905671" y="2260600"/>
                  </a:lnTo>
                  <a:lnTo>
                    <a:pt x="2907246" y="2247900"/>
                  </a:lnTo>
                  <a:lnTo>
                    <a:pt x="2910408" y="2235200"/>
                  </a:lnTo>
                  <a:lnTo>
                    <a:pt x="2909620" y="2235200"/>
                  </a:lnTo>
                  <a:lnTo>
                    <a:pt x="2911208" y="2222500"/>
                  </a:lnTo>
                  <a:lnTo>
                    <a:pt x="2915297" y="2209800"/>
                  </a:lnTo>
                  <a:lnTo>
                    <a:pt x="2926435" y="2197100"/>
                  </a:lnTo>
                  <a:lnTo>
                    <a:pt x="2930055" y="2184400"/>
                  </a:lnTo>
                  <a:lnTo>
                    <a:pt x="2930182" y="2171700"/>
                  </a:lnTo>
                  <a:lnTo>
                    <a:pt x="2938094" y="2159000"/>
                  </a:lnTo>
                  <a:lnTo>
                    <a:pt x="2940862" y="2159000"/>
                  </a:lnTo>
                  <a:lnTo>
                    <a:pt x="2943631" y="2146300"/>
                  </a:lnTo>
                  <a:lnTo>
                    <a:pt x="2943631" y="2133600"/>
                  </a:lnTo>
                  <a:lnTo>
                    <a:pt x="2953118" y="2133600"/>
                  </a:lnTo>
                  <a:lnTo>
                    <a:pt x="2958668" y="2120900"/>
                  </a:lnTo>
                  <a:lnTo>
                    <a:pt x="2960928" y="2108200"/>
                  </a:lnTo>
                  <a:lnTo>
                    <a:pt x="2961678" y="2108200"/>
                  </a:lnTo>
                  <a:lnTo>
                    <a:pt x="2963087" y="2096236"/>
                  </a:lnTo>
                  <a:lnTo>
                    <a:pt x="2963164" y="2095550"/>
                  </a:lnTo>
                  <a:lnTo>
                    <a:pt x="2967101" y="2095550"/>
                  </a:lnTo>
                  <a:lnTo>
                    <a:pt x="2976626" y="2070100"/>
                  </a:lnTo>
                  <a:lnTo>
                    <a:pt x="2983166" y="2070100"/>
                  </a:lnTo>
                  <a:lnTo>
                    <a:pt x="2980791" y="2057400"/>
                  </a:lnTo>
                  <a:lnTo>
                    <a:pt x="2984754" y="2044700"/>
                  </a:lnTo>
                  <a:lnTo>
                    <a:pt x="2986328" y="2044700"/>
                  </a:lnTo>
                  <a:lnTo>
                    <a:pt x="2992653" y="2032000"/>
                  </a:lnTo>
                  <a:lnTo>
                    <a:pt x="2997403" y="2019300"/>
                  </a:lnTo>
                  <a:lnTo>
                    <a:pt x="2995815" y="2006600"/>
                  </a:lnTo>
                  <a:lnTo>
                    <a:pt x="2997403" y="2006600"/>
                  </a:lnTo>
                  <a:lnTo>
                    <a:pt x="3000565" y="1993900"/>
                  </a:lnTo>
                  <a:lnTo>
                    <a:pt x="3002140" y="1981200"/>
                  </a:lnTo>
                  <a:lnTo>
                    <a:pt x="3005315" y="1981200"/>
                  </a:lnTo>
                  <a:lnTo>
                    <a:pt x="3006102" y="1968500"/>
                  </a:lnTo>
                  <a:lnTo>
                    <a:pt x="3011640" y="1968500"/>
                  </a:lnTo>
                  <a:lnTo>
                    <a:pt x="3014802" y="1955800"/>
                  </a:lnTo>
                  <a:lnTo>
                    <a:pt x="3013214" y="1943100"/>
                  </a:lnTo>
                  <a:lnTo>
                    <a:pt x="3014802" y="1943100"/>
                  </a:lnTo>
                  <a:lnTo>
                    <a:pt x="3019272" y="1930400"/>
                  </a:lnTo>
                  <a:lnTo>
                    <a:pt x="3027896" y="1917738"/>
                  </a:lnTo>
                  <a:lnTo>
                    <a:pt x="3032988" y="1905000"/>
                  </a:lnTo>
                  <a:lnTo>
                    <a:pt x="3038525" y="1905000"/>
                  </a:lnTo>
                  <a:lnTo>
                    <a:pt x="3041688" y="1892300"/>
                  </a:lnTo>
                  <a:lnTo>
                    <a:pt x="3042475" y="1892300"/>
                  </a:lnTo>
                  <a:lnTo>
                    <a:pt x="3038652" y="1879600"/>
                  </a:lnTo>
                  <a:lnTo>
                    <a:pt x="3046438" y="1879600"/>
                  </a:lnTo>
                  <a:lnTo>
                    <a:pt x="3051899" y="1867065"/>
                  </a:lnTo>
                  <a:lnTo>
                    <a:pt x="3052216" y="1862988"/>
                  </a:lnTo>
                  <a:lnTo>
                    <a:pt x="3052762" y="1854200"/>
                  </a:lnTo>
                  <a:lnTo>
                    <a:pt x="3051962" y="1854200"/>
                  </a:lnTo>
                  <a:lnTo>
                    <a:pt x="3055924" y="1841500"/>
                  </a:lnTo>
                  <a:lnTo>
                    <a:pt x="3065005" y="1816100"/>
                  </a:lnTo>
                  <a:lnTo>
                    <a:pt x="3068574" y="1816100"/>
                  </a:lnTo>
                  <a:lnTo>
                    <a:pt x="3070949" y="1803400"/>
                  </a:lnTo>
                  <a:lnTo>
                    <a:pt x="3070187" y="1803400"/>
                  </a:lnTo>
                  <a:lnTo>
                    <a:pt x="3075686" y="1778000"/>
                  </a:lnTo>
                  <a:lnTo>
                    <a:pt x="3087547" y="1778000"/>
                  </a:lnTo>
                  <a:lnTo>
                    <a:pt x="3085973" y="1765300"/>
                  </a:lnTo>
                  <a:lnTo>
                    <a:pt x="3087547" y="1752600"/>
                  </a:lnTo>
                  <a:lnTo>
                    <a:pt x="3093885" y="1752600"/>
                  </a:lnTo>
                  <a:lnTo>
                    <a:pt x="3091510" y="1739900"/>
                  </a:lnTo>
                  <a:lnTo>
                    <a:pt x="3092297" y="1739900"/>
                  </a:lnTo>
                  <a:lnTo>
                    <a:pt x="3093948" y="1727200"/>
                  </a:lnTo>
                  <a:lnTo>
                    <a:pt x="3098431" y="1714500"/>
                  </a:lnTo>
                  <a:lnTo>
                    <a:pt x="3105620" y="1714500"/>
                  </a:lnTo>
                  <a:lnTo>
                    <a:pt x="3102584" y="1701800"/>
                  </a:lnTo>
                  <a:lnTo>
                    <a:pt x="3102584" y="1689100"/>
                  </a:lnTo>
                  <a:lnTo>
                    <a:pt x="3106534" y="1689100"/>
                  </a:lnTo>
                  <a:lnTo>
                    <a:pt x="3107321" y="1676400"/>
                  </a:lnTo>
                  <a:lnTo>
                    <a:pt x="3118396" y="1676400"/>
                  </a:lnTo>
                  <a:lnTo>
                    <a:pt x="3117316" y="1664398"/>
                  </a:lnTo>
                  <a:lnTo>
                    <a:pt x="3117253" y="1663700"/>
                  </a:lnTo>
                  <a:lnTo>
                    <a:pt x="3116808" y="1663700"/>
                  </a:lnTo>
                  <a:lnTo>
                    <a:pt x="3119932" y="1651000"/>
                  </a:lnTo>
                  <a:lnTo>
                    <a:pt x="3127883" y="1651000"/>
                  </a:lnTo>
                  <a:lnTo>
                    <a:pt x="3125038" y="1638325"/>
                  </a:lnTo>
                  <a:lnTo>
                    <a:pt x="3125495" y="1625600"/>
                  </a:lnTo>
                  <a:lnTo>
                    <a:pt x="3130981" y="1625600"/>
                  </a:lnTo>
                  <a:lnTo>
                    <a:pt x="3132823" y="1612900"/>
                  </a:lnTo>
                  <a:lnTo>
                    <a:pt x="3134360" y="1612900"/>
                  </a:lnTo>
                  <a:lnTo>
                    <a:pt x="3135007" y="1600200"/>
                  </a:lnTo>
                  <a:lnTo>
                    <a:pt x="3136277" y="1587500"/>
                  </a:lnTo>
                  <a:lnTo>
                    <a:pt x="3139249" y="1587500"/>
                  </a:lnTo>
                  <a:lnTo>
                    <a:pt x="3142526" y="1574812"/>
                  </a:lnTo>
                  <a:lnTo>
                    <a:pt x="3142742" y="1573974"/>
                  </a:lnTo>
                  <a:lnTo>
                    <a:pt x="3145282" y="1562100"/>
                  </a:lnTo>
                  <a:lnTo>
                    <a:pt x="3147568" y="1562100"/>
                  </a:lnTo>
                  <a:lnTo>
                    <a:pt x="3147657" y="1549400"/>
                  </a:lnTo>
                  <a:lnTo>
                    <a:pt x="3151022" y="1536700"/>
                  </a:lnTo>
                  <a:lnTo>
                    <a:pt x="3154908" y="1524000"/>
                  </a:lnTo>
                  <a:lnTo>
                    <a:pt x="3157143" y="1511300"/>
                  </a:lnTo>
                  <a:lnTo>
                    <a:pt x="3156356" y="1511300"/>
                  </a:lnTo>
                  <a:lnTo>
                    <a:pt x="3159696" y="1498600"/>
                  </a:lnTo>
                  <a:lnTo>
                    <a:pt x="3169247" y="1460525"/>
                  </a:lnTo>
                  <a:lnTo>
                    <a:pt x="3171380" y="1460525"/>
                  </a:lnTo>
                  <a:lnTo>
                    <a:pt x="3172752" y="1447800"/>
                  </a:lnTo>
                  <a:lnTo>
                    <a:pt x="3176130" y="1447800"/>
                  </a:lnTo>
                  <a:lnTo>
                    <a:pt x="3179788" y="1422425"/>
                  </a:lnTo>
                  <a:lnTo>
                    <a:pt x="3181604" y="1422425"/>
                  </a:lnTo>
                  <a:lnTo>
                    <a:pt x="3182455" y="1409700"/>
                  </a:lnTo>
                  <a:lnTo>
                    <a:pt x="3185617" y="1421574"/>
                  </a:lnTo>
                  <a:lnTo>
                    <a:pt x="3186404" y="1415643"/>
                  </a:lnTo>
                  <a:lnTo>
                    <a:pt x="3185617" y="1409700"/>
                  </a:lnTo>
                  <a:lnTo>
                    <a:pt x="3187192" y="1397000"/>
                  </a:lnTo>
                  <a:lnTo>
                    <a:pt x="3192729" y="1397000"/>
                  </a:lnTo>
                  <a:lnTo>
                    <a:pt x="3190265" y="1384300"/>
                  </a:lnTo>
                  <a:lnTo>
                    <a:pt x="3189567" y="1384300"/>
                  </a:lnTo>
                  <a:lnTo>
                    <a:pt x="3197910" y="1346200"/>
                  </a:lnTo>
                  <a:lnTo>
                    <a:pt x="3205480" y="1320800"/>
                  </a:lnTo>
                  <a:lnTo>
                    <a:pt x="3219361" y="1257300"/>
                  </a:lnTo>
                  <a:lnTo>
                    <a:pt x="3225825" y="1231900"/>
                  </a:lnTo>
                  <a:lnTo>
                    <a:pt x="3229457" y="1206500"/>
                  </a:lnTo>
                  <a:lnTo>
                    <a:pt x="3231286" y="1206500"/>
                  </a:lnTo>
                  <a:lnTo>
                    <a:pt x="3232810" y="1193800"/>
                  </a:lnTo>
                  <a:lnTo>
                    <a:pt x="3235858" y="1181100"/>
                  </a:lnTo>
                  <a:lnTo>
                    <a:pt x="3239389" y="1155700"/>
                  </a:lnTo>
                  <a:lnTo>
                    <a:pt x="3237801" y="1155700"/>
                  </a:lnTo>
                  <a:lnTo>
                    <a:pt x="3240176" y="1143000"/>
                  </a:lnTo>
                  <a:lnTo>
                    <a:pt x="3244138" y="1143000"/>
                  </a:lnTo>
                  <a:lnTo>
                    <a:pt x="3239389" y="1130300"/>
                  </a:lnTo>
                  <a:lnTo>
                    <a:pt x="3241764" y="1130300"/>
                  </a:lnTo>
                  <a:lnTo>
                    <a:pt x="3242551" y="1117600"/>
                  </a:lnTo>
                  <a:lnTo>
                    <a:pt x="3244138" y="1117600"/>
                  </a:lnTo>
                  <a:lnTo>
                    <a:pt x="3246501" y="1104900"/>
                  </a:lnTo>
                  <a:lnTo>
                    <a:pt x="3248088" y="1104900"/>
                  </a:lnTo>
                  <a:lnTo>
                    <a:pt x="3252787" y="1092200"/>
                  </a:lnTo>
                  <a:lnTo>
                    <a:pt x="3252978" y="1092200"/>
                  </a:lnTo>
                  <a:lnTo>
                    <a:pt x="3253600" y="1080008"/>
                  </a:lnTo>
                  <a:lnTo>
                    <a:pt x="3253625" y="1079500"/>
                  </a:lnTo>
                  <a:lnTo>
                    <a:pt x="3251250" y="1079500"/>
                  </a:lnTo>
                  <a:lnTo>
                    <a:pt x="3251250" y="1066800"/>
                  </a:lnTo>
                  <a:lnTo>
                    <a:pt x="3252520" y="1066800"/>
                  </a:lnTo>
                  <a:lnTo>
                    <a:pt x="3256369" y="1041400"/>
                  </a:lnTo>
                  <a:lnTo>
                    <a:pt x="3262744" y="1028700"/>
                  </a:lnTo>
                  <a:lnTo>
                    <a:pt x="3267062" y="1003300"/>
                  </a:lnTo>
                  <a:lnTo>
                    <a:pt x="3266275" y="990600"/>
                  </a:lnTo>
                  <a:lnTo>
                    <a:pt x="3267062" y="990600"/>
                  </a:lnTo>
                  <a:lnTo>
                    <a:pt x="3271596" y="965200"/>
                  </a:lnTo>
                  <a:lnTo>
                    <a:pt x="3277349" y="965200"/>
                  </a:lnTo>
                  <a:lnTo>
                    <a:pt x="3277349" y="952500"/>
                  </a:lnTo>
                  <a:lnTo>
                    <a:pt x="3274987" y="939800"/>
                  </a:lnTo>
                  <a:lnTo>
                    <a:pt x="3275304" y="939800"/>
                  </a:lnTo>
                  <a:lnTo>
                    <a:pt x="3279279" y="927239"/>
                  </a:lnTo>
                  <a:lnTo>
                    <a:pt x="3279317" y="927112"/>
                  </a:lnTo>
                  <a:lnTo>
                    <a:pt x="3284690" y="901700"/>
                  </a:lnTo>
                  <a:lnTo>
                    <a:pt x="3286048" y="889000"/>
                  </a:lnTo>
                  <a:lnTo>
                    <a:pt x="3284461" y="889000"/>
                  </a:lnTo>
                  <a:lnTo>
                    <a:pt x="3285261" y="876300"/>
                  </a:lnTo>
                  <a:lnTo>
                    <a:pt x="3290341" y="876300"/>
                  </a:lnTo>
                  <a:lnTo>
                    <a:pt x="3287280" y="863600"/>
                  </a:lnTo>
                  <a:lnTo>
                    <a:pt x="3288030" y="850900"/>
                  </a:lnTo>
                  <a:lnTo>
                    <a:pt x="3293961" y="825500"/>
                  </a:lnTo>
                  <a:lnTo>
                    <a:pt x="3292373" y="825500"/>
                  </a:lnTo>
                  <a:lnTo>
                    <a:pt x="3292373" y="812800"/>
                  </a:lnTo>
                  <a:lnTo>
                    <a:pt x="3293961" y="812800"/>
                  </a:lnTo>
                  <a:lnTo>
                    <a:pt x="3295497" y="800100"/>
                  </a:lnTo>
                  <a:lnTo>
                    <a:pt x="3299180" y="787400"/>
                  </a:lnTo>
                  <a:lnTo>
                    <a:pt x="3300285" y="774700"/>
                  </a:lnTo>
                  <a:lnTo>
                    <a:pt x="3299485" y="774700"/>
                  </a:lnTo>
                  <a:lnTo>
                    <a:pt x="3303663" y="749604"/>
                  </a:lnTo>
                  <a:lnTo>
                    <a:pt x="3303714" y="749300"/>
                  </a:lnTo>
                  <a:lnTo>
                    <a:pt x="3303447" y="723900"/>
                  </a:lnTo>
                  <a:lnTo>
                    <a:pt x="3305822" y="723900"/>
                  </a:lnTo>
                  <a:lnTo>
                    <a:pt x="3306610" y="711200"/>
                  </a:lnTo>
                  <a:lnTo>
                    <a:pt x="3310559" y="698500"/>
                  </a:lnTo>
                  <a:lnTo>
                    <a:pt x="3315309" y="711200"/>
                  </a:lnTo>
                  <a:lnTo>
                    <a:pt x="3319259" y="698500"/>
                  </a:lnTo>
                  <a:lnTo>
                    <a:pt x="3317532" y="685800"/>
                  </a:lnTo>
                  <a:lnTo>
                    <a:pt x="3318814" y="685800"/>
                  </a:lnTo>
                  <a:lnTo>
                    <a:pt x="3315309" y="673100"/>
                  </a:lnTo>
                  <a:lnTo>
                    <a:pt x="3310191" y="673100"/>
                  </a:lnTo>
                  <a:lnTo>
                    <a:pt x="3311347" y="660400"/>
                  </a:lnTo>
                  <a:lnTo>
                    <a:pt x="3313074" y="647700"/>
                  </a:lnTo>
                  <a:lnTo>
                    <a:pt x="3313315" y="635000"/>
                  </a:lnTo>
                  <a:lnTo>
                    <a:pt x="3314027" y="609600"/>
                  </a:lnTo>
                  <a:lnTo>
                    <a:pt x="3314141" y="596900"/>
                  </a:lnTo>
                  <a:lnTo>
                    <a:pt x="3314268" y="584200"/>
                  </a:lnTo>
                  <a:lnTo>
                    <a:pt x="3314395" y="571500"/>
                  </a:lnTo>
                  <a:lnTo>
                    <a:pt x="3314522" y="558800"/>
                  </a:lnTo>
                  <a:lnTo>
                    <a:pt x="3317684" y="558800"/>
                  </a:lnTo>
                  <a:lnTo>
                    <a:pt x="3317684" y="546100"/>
                  </a:lnTo>
                  <a:lnTo>
                    <a:pt x="3318472" y="546100"/>
                  </a:lnTo>
                  <a:lnTo>
                    <a:pt x="3318472" y="520700"/>
                  </a:lnTo>
                  <a:lnTo>
                    <a:pt x="3316465" y="508000"/>
                  </a:lnTo>
                  <a:lnTo>
                    <a:pt x="3311347" y="495300"/>
                  </a:lnTo>
                  <a:lnTo>
                    <a:pt x="3306407" y="546100"/>
                  </a:lnTo>
                  <a:lnTo>
                    <a:pt x="3304438" y="571500"/>
                  </a:lnTo>
                  <a:lnTo>
                    <a:pt x="3303346" y="609600"/>
                  </a:lnTo>
                  <a:lnTo>
                    <a:pt x="3301073" y="635000"/>
                  </a:lnTo>
                  <a:lnTo>
                    <a:pt x="3295535" y="622300"/>
                  </a:lnTo>
                  <a:lnTo>
                    <a:pt x="3295535" y="609600"/>
                  </a:lnTo>
                  <a:lnTo>
                    <a:pt x="3300285" y="609600"/>
                  </a:lnTo>
                  <a:lnTo>
                    <a:pt x="3297123" y="596900"/>
                  </a:lnTo>
                  <a:lnTo>
                    <a:pt x="3299371" y="584200"/>
                  </a:lnTo>
                  <a:lnTo>
                    <a:pt x="3301936" y="584200"/>
                  </a:lnTo>
                  <a:lnTo>
                    <a:pt x="3298698" y="571500"/>
                  </a:lnTo>
                  <a:lnTo>
                    <a:pt x="3297123" y="571500"/>
                  </a:lnTo>
                  <a:lnTo>
                    <a:pt x="3297732" y="558800"/>
                  </a:lnTo>
                  <a:lnTo>
                    <a:pt x="3299688" y="558800"/>
                  </a:lnTo>
                  <a:lnTo>
                    <a:pt x="3293961" y="546100"/>
                  </a:lnTo>
                  <a:lnTo>
                    <a:pt x="3287128" y="558800"/>
                  </a:lnTo>
                  <a:lnTo>
                    <a:pt x="3281616" y="558800"/>
                  </a:lnTo>
                  <a:lnTo>
                    <a:pt x="3284804" y="546100"/>
                  </a:lnTo>
                  <a:lnTo>
                    <a:pt x="3279724" y="533400"/>
                  </a:lnTo>
                  <a:lnTo>
                    <a:pt x="3275647" y="546100"/>
                  </a:lnTo>
                  <a:lnTo>
                    <a:pt x="3274377" y="546100"/>
                  </a:lnTo>
                  <a:lnTo>
                    <a:pt x="3272828" y="558800"/>
                  </a:lnTo>
                  <a:lnTo>
                    <a:pt x="3272282" y="558800"/>
                  </a:lnTo>
                  <a:lnTo>
                    <a:pt x="3273590" y="571500"/>
                  </a:lnTo>
                  <a:lnTo>
                    <a:pt x="3273399" y="584200"/>
                  </a:lnTo>
                  <a:lnTo>
                    <a:pt x="3274745" y="584200"/>
                  </a:lnTo>
                  <a:lnTo>
                    <a:pt x="3270224" y="596900"/>
                  </a:lnTo>
                  <a:lnTo>
                    <a:pt x="3271024" y="596900"/>
                  </a:lnTo>
                  <a:lnTo>
                    <a:pt x="3277349" y="609600"/>
                  </a:lnTo>
                  <a:lnTo>
                    <a:pt x="3276650" y="609600"/>
                  </a:lnTo>
                  <a:lnTo>
                    <a:pt x="3273361" y="622300"/>
                  </a:lnTo>
                  <a:lnTo>
                    <a:pt x="3271024" y="622300"/>
                  </a:lnTo>
                  <a:lnTo>
                    <a:pt x="3277349" y="635000"/>
                  </a:lnTo>
                  <a:lnTo>
                    <a:pt x="3275761" y="647700"/>
                  </a:lnTo>
                  <a:lnTo>
                    <a:pt x="3273399" y="660400"/>
                  </a:lnTo>
                  <a:lnTo>
                    <a:pt x="3270224" y="673100"/>
                  </a:lnTo>
                  <a:lnTo>
                    <a:pt x="3271812" y="673100"/>
                  </a:lnTo>
                  <a:lnTo>
                    <a:pt x="3270224" y="685800"/>
                  </a:lnTo>
                  <a:lnTo>
                    <a:pt x="3273399" y="685800"/>
                  </a:lnTo>
                  <a:lnTo>
                    <a:pt x="3271812" y="698500"/>
                  </a:lnTo>
                  <a:lnTo>
                    <a:pt x="3270643" y="723900"/>
                  </a:lnTo>
                  <a:lnTo>
                    <a:pt x="3268357" y="749300"/>
                  </a:lnTo>
                  <a:lnTo>
                    <a:pt x="3265106" y="761492"/>
                  </a:lnTo>
                  <a:lnTo>
                    <a:pt x="3265043" y="761720"/>
                  </a:lnTo>
                  <a:lnTo>
                    <a:pt x="3264966" y="762012"/>
                  </a:lnTo>
                  <a:lnTo>
                    <a:pt x="3260737" y="787400"/>
                  </a:lnTo>
                  <a:lnTo>
                    <a:pt x="3261537" y="787400"/>
                  </a:lnTo>
                  <a:lnTo>
                    <a:pt x="3258362" y="800100"/>
                  </a:lnTo>
                  <a:lnTo>
                    <a:pt x="3259163" y="800100"/>
                  </a:lnTo>
                  <a:lnTo>
                    <a:pt x="3259163" y="812800"/>
                  </a:lnTo>
                  <a:lnTo>
                    <a:pt x="3257232" y="812800"/>
                  </a:lnTo>
                  <a:lnTo>
                    <a:pt x="3251593" y="825500"/>
                  </a:lnTo>
                  <a:lnTo>
                    <a:pt x="3249485" y="838200"/>
                  </a:lnTo>
                  <a:lnTo>
                    <a:pt x="3252838" y="838200"/>
                  </a:lnTo>
                  <a:lnTo>
                    <a:pt x="3248088" y="850900"/>
                  </a:lnTo>
                  <a:lnTo>
                    <a:pt x="3247301" y="850900"/>
                  </a:lnTo>
                  <a:lnTo>
                    <a:pt x="3251250" y="863600"/>
                  </a:lnTo>
                  <a:lnTo>
                    <a:pt x="3246501" y="863600"/>
                  </a:lnTo>
                  <a:lnTo>
                    <a:pt x="3246501" y="876300"/>
                  </a:lnTo>
                  <a:lnTo>
                    <a:pt x="3251162" y="876300"/>
                  </a:lnTo>
                  <a:lnTo>
                    <a:pt x="3244926" y="889000"/>
                  </a:lnTo>
                  <a:lnTo>
                    <a:pt x="3237014" y="952500"/>
                  </a:lnTo>
                  <a:lnTo>
                    <a:pt x="3237014" y="965200"/>
                  </a:lnTo>
                  <a:lnTo>
                    <a:pt x="3233064" y="976033"/>
                  </a:lnTo>
                  <a:lnTo>
                    <a:pt x="3233064" y="1130300"/>
                  </a:lnTo>
                  <a:lnTo>
                    <a:pt x="3229114" y="1143000"/>
                  </a:lnTo>
                  <a:lnTo>
                    <a:pt x="3225152" y="1143000"/>
                  </a:lnTo>
                  <a:lnTo>
                    <a:pt x="3224365" y="1130300"/>
                  </a:lnTo>
                  <a:lnTo>
                    <a:pt x="3233064" y="1130300"/>
                  </a:lnTo>
                  <a:lnTo>
                    <a:pt x="3233064" y="976033"/>
                  </a:lnTo>
                  <a:lnTo>
                    <a:pt x="3232378" y="977900"/>
                  </a:lnTo>
                  <a:lnTo>
                    <a:pt x="3232277" y="1003300"/>
                  </a:lnTo>
                  <a:lnTo>
                    <a:pt x="3225939" y="1003300"/>
                  </a:lnTo>
                  <a:lnTo>
                    <a:pt x="3228314" y="1016000"/>
                  </a:lnTo>
                  <a:lnTo>
                    <a:pt x="3227527" y="1028700"/>
                  </a:lnTo>
                  <a:lnTo>
                    <a:pt x="3221202" y="1028700"/>
                  </a:lnTo>
                  <a:lnTo>
                    <a:pt x="3224365" y="1041400"/>
                  </a:lnTo>
                  <a:lnTo>
                    <a:pt x="3223577" y="1041400"/>
                  </a:lnTo>
                  <a:lnTo>
                    <a:pt x="3221202" y="1047750"/>
                  </a:lnTo>
                  <a:lnTo>
                    <a:pt x="3221202" y="1193800"/>
                  </a:lnTo>
                  <a:lnTo>
                    <a:pt x="3218040" y="1206500"/>
                  </a:lnTo>
                  <a:lnTo>
                    <a:pt x="3211411" y="1206500"/>
                  </a:lnTo>
                  <a:lnTo>
                    <a:pt x="3214878" y="1193800"/>
                  </a:lnTo>
                  <a:lnTo>
                    <a:pt x="3221202" y="1193800"/>
                  </a:lnTo>
                  <a:lnTo>
                    <a:pt x="3221202" y="1047750"/>
                  </a:lnTo>
                  <a:lnTo>
                    <a:pt x="3218827" y="1054100"/>
                  </a:lnTo>
                  <a:lnTo>
                    <a:pt x="3220085" y="1065491"/>
                  </a:lnTo>
                  <a:lnTo>
                    <a:pt x="3220161" y="1066241"/>
                  </a:lnTo>
                  <a:lnTo>
                    <a:pt x="3220224" y="1066800"/>
                  </a:lnTo>
                  <a:lnTo>
                    <a:pt x="3216452" y="1066800"/>
                  </a:lnTo>
                  <a:lnTo>
                    <a:pt x="3215665" y="1079500"/>
                  </a:lnTo>
                  <a:lnTo>
                    <a:pt x="3216452" y="1079500"/>
                  </a:lnTo>
                  <a:lnTo>
                    <a:pt x="3214674" y="1092200"/>
                  </a:lnTo>
                  <a:lnTo>
                    <a:pt x="3211449" y="1104900"/>
                  </a:lnTo>
                  <a:lnTo>
                    <a:pt x="3210128" y="1117600"/>
                  </a:lnTo>
                  <a:lnTo>
                    <a:pt x="3209340" y="1130300"/>
                  </a:lnTo>
                  <a:lnTo>
                    <a:pt x="3208553" y="1130300"/>
                  </a:lnTo>
                  <a:lnTo>
                    <a:pt x="3205378" y="1143000"/>
                  </a:lnTo>
                  <a:lnTo>
                    <a:pt x="3202216" y="1143000"/>
                  </a:lnTo>
                  <a:lnTo>
                    <a:pt x="3202216" y="1155700"/>
                  </a:lnTo>
                  <a:lnTo>
                    <a:pt x="3205772" y="1167930"/>
                  </a:lnTo>
                  <a:lnTo>
                    <a:pt x="3205823" y="1168082"/>
                  </a:lnTo>
                  <a:lnTo>
                    <a:pt x="3205911" y="1168425"/>
                  </a:lnTo>
                  <a:lnTo>
                    <a:pt x="3199180" y="1168425"/>
                  </a:lnTo>
                  <a:lnTo>
                    <a:pt x="3201428" y="1181100"/>
                  </a:lnTo>
                  <a:lnTo>
                    <a:pt x="3199841" y="1193800"/>
                  </a:lnTo>
                  <a:lnTo>
                    <a:pt x="3195891" y="1193800"/>
                  </a:lnTo>
                  <a:lnTo>
                    <a:pt x="3192729" y="1206500"/>
                  </a:lnTo>
                  <a:lnTo>
                    <a:pt x="3192246" y="1206500"/>
                  </a:lnTo>
                  <a:lnTo>
                    <a:pt x="3185655" y="1231900"/>
                  </a:lnTo>
                  <a:lnTo>
                    <a:pt x="3183242" y="1231900"/>
                  </a:lnTo>
                  <a:lnTo>
                    <a:pt x="3187192" y="1244600"/>
                  </a:lnTo>
                  <a:lnTo>
                    <a:pt x="3186404" y="1244600"/>
                  </a:lnTo>
                  <a:lnTo>
                    <a:pt x="3185617" y="1257300"/>
                  </a:lnTo>
                  <a:lnTo>
                    <a:pt x="3176130" y="1257300"/>
                  </a:lnTo>
                  <a:lnTo>
                    <a:pt x="3176244" y="1270012"/>
                  </a:lnTo>
                  <a:lnTo>
                    <a:pt x="3178492" y="1270012"/>
                  </a:lnTo>
                  <a:lnTo>
                    <a:pt x="3176867" y="1282153"/>
                  </a:lnTo>
                  <a:lnTo>
                    <a:pt x="3176790" y="1282700"/>
                  </a:lnTo>
                  <a:lnTo>
                    <a:pt x="3173603" y="1295400"/>
                  </a:lnTo>
                  <a:lnTo>
                    <a:pt x="3172168" y="1295400"/>
                  </a:lnTo>
                  <a:lnTo>
                    <a:pt x="3170682" y="1308100"/>
                  </a:lnTo>
                  <a:lnTo>
                    <a:pt x="3168612" y="1320800"/>
                  </a:lnTo>
                  <a:lnTo>
                    <a:pt x="3165945" y="1320800"/>
                  </a:lnTo>
                  <a:lnTo>
                    <a:pt x="3161017" y="1333703"/>
                  </a:lnTo>
                  <a:lnTo>
                    <a:pt x="3163417" y="1333703"/>
                  </a:lnTo>
                  <a:lnTo>
                    <a:pt x="3154083" y="1371600"/>
                  </a:lnTo>
                  <a:lnTo>
                    <a:pt x="3150019" y="1384300"/>
                  </a:lnTo>
                  <a:lnTo>
                    <a:pt x="3146425" y="1397000"/>
                  </a:lnTo>
                  <a:lnTo>
                    <a:pt x="3144291" y="1409700"/>
                  </a:lnTo>
                  <a:lnTo>
                    <a:pt x="3141878" y="1421574"/>
                  </a:lnTo>
                  <a:lnTo>
                    <a:pt x="3141776" y="1422082"/>
                  </a:lnTo>
                  <a:lnTo>
                    <a:pt x="3141713" y="1422425"/>
                  </a:lnTo>
                  <a:lnTo>
                    <a:pt x="3137382" y="1435100"/>
                  </a:lnTo>
                  <a:lnTo>
                    <a:pt x="3138170" y="1447800"/>
                  </a:lnTo>
                  <a:lnTo>
                    <a:pt x="3133344" y="1447800"/>
                  </a:lnTo>
                  <a:lnTo>
                    <a:pt x="3129838" y="1462227"/>
                  </a:lnTo>
                  <a:lnTo>
                    <a:pt x="3125508" y="1485900"/>
                  </a:lnTo>
                  <a:lnTo>
                    <a:pt x="3124720" y="1485900"/>
                  </a:lnTo>
                  <a:lnTo>
                    <a:pt x="3118688" y="1511300"/>
                  </a:lnTo>
                  <a:lnTo>
                    <a:pt x="3116376" y="1524000"/>
                  </a:lnTo>
                  <a:lnTo>
                    <a:pt x="3114446" y="1536700"/>
                  </a:lnTo>
                  <a:lnTo>
                    <a:pt x="3111487" y="1549400"/>
                  </a:lnTo>
                  <a:lnTo>
                    <a:pt x="3107855" y="1561680"/>
                  </a:lnTo>
                  <a:lnTo>
                    <a:pt x="3107740" y="1562100"/>
                  </a:lnTo>
                  <a:lnTo>
                    <a:pt x="3102876" y="1574812"/>
                  </a:lnTo>
                  <a:lnTo>
                    <a:pt x="3099524" y="1574812"/>
                  </a:lnTo>
                  <a:lnTo>
                    <a:pt x="3100705" y="1562100"/>
                  </a:lnTo>
                  <a:lnTo>
                    <a:pt x="3101352" y="1562100"/>
                  </a:lnTo>
                  <a:lnTo>
                    <a:pt x="3101784" y="1549400"/>
                  </a:lnTo>
                  <a:lnTo>
                    <a:pt x="3104273" y="1536700"/>
                  </a:lnTo>
                  <a:lnTo>
                    <a:pt x="3109239" y="1524000"/>
                  </a:lnTo>
                  <a:lnTo>
                    <a:pt x="3111284" y="1524000"/>
                  </a:lnTo>
                  <a:lnTo>
                    <a:pt x="3108909" y="1511300"/>
                  </a:lnTo>
                  <a:lnTo>
                    <a:pt x="3109696" y="1498600"/>
                  </a:lnTo>
                  <a:lnTo>
                    <a:pt x="3115233" y="1498600"/>
                  </a:lnTo>
                  <a:lnTo>
                    <a:pt x="3112071" y="1485900"/>
                  </a:lnTo>
                  <a:lnTo>
                    <a:pt x="3114332" y="1485900"/>
                  </a:lnTo>
                  <a:lnTo>
                    <a:pt x="3119615" y="1460525"/>
                  </a:lnTo>
                  <a:lnTo>
                    <a:pt x="3123146" y="1460525"/>
                  </a:lnTo>
                  <a:lnTo>
                    <a:pt x="3123146" y="1447800"/>
                  </a:lnTo>
                  <a:lnTo>
                    <a:pt x="3125508" y="1447800"/>
                  </a:lnTo>
                  <a:lnTo>
                    <a:pt x="3127286" y="1435100"/>
                  </a:lnTo>
                  <a:lnTo>
                    <a:pt x="3135299" y="1397000"/>
                  </a:lnTo>
                  <a:lnTo>
                    <a:pt x="3134969" y="1384300"/>
                  </a:lnTo>
                  <a:lnTo>
                    <a:pt x="3138170" y="1384300"/>
                  </a:lnTo>
                  <a:lnTo>
                    <a:pt x="3137370" y="1371600"/>
                  </a:lnTo>
                  <a:lnTo>
                    <a:pt x="3139744" y="1371600"/>
                  </a:lnTo>
                  <a:lnTo>
                    <a:pt x="3142907" y="1358900"/>
                  </a:lnTo>
                  <a:lnTo>
                    <a:pt x="3138957" y="1358900"/>
                  </a:lnTo>
                  <a:lnTo>
                    <a:pt x="3139732" y="1346200"/>
                  </a:lnTo>
                  <a:lnTo>
                    <a:pt x="3141967" y="1333703"/>
                  </a:lnTo>
                  <a:lnTo>
                    <a:pt x="3147390" y="1333703"/>
                  </a:lnTo>
                  <a:lnTo>
                    <a:pt x="3149117" y="1321663"/>
                  </a:lnTo>
                  <a:lnTo>
                    <a:pt x="3149231" y="1320800"/>
                  </a:lnTo>
                  <a:lnTo>
                    <a:pt x="3150031" y="1320800"/>
                  </a:lnTo>
                  <a:lnTo>
                    <a:pt x="3153219" y="1295400"/>
                  </a:lnTo>
                  <a:lnTo>
                    <a:pt x="3158706" y="1270012"/>
                  </a:lnTo>
                  <a:lnTo>
                    <a:pt x="3162681" y="1257300"/>
                  </a:lnTo>
                  <a:lnTo>
                    <a:pt x="3161093" y="1257300"/>
                  </a:lnTo>
                  <a:lnTo>
                    <a:pt x="3162909" y="1244600"/>
                  </a:lnTo>
                  <a:lnTo>
                    <a:pt x="3168332" y="1231900"/>
                  </a:lnTo>
                  <a:lnTo>
                    <a:pt x="3170593" y="1231900"/>
                  </a:lnTo>
                  <a:lnTo>
                    <a:pt x="3167430" y="1219200"/>
                  </a:lnTo>
                  <a:lnTo>
                    <a:pt x="3169399" y="1206500"/>
                  </a:lnTo>
                  <a:lnTo>
                    <a:pt x="3173158" y="1193800"/>
                  </a:lnTo>
                  <a:lnTo>
                    <a:pt x="3177209" y="1193800"/>
                  </a:lnTo>
                  <a:lnTo>
                    <a:pt x="3180080" y="1181100"/>
                  </a:lnTo>
                  <a:lnTo>
                    <a:pt x="3180080" y="1168425"/>
                  </a:lnTo>
                  <a:lnTo>
                    <a:pt x="3176917" y="1168425"/>
                  </a:lnTo>
                  <a:lnTo>
                    <a:pt x="3176917" y="1155700"/>
                  </a:lnTo>
                  <a:lnTo>
                    <a:pt x="3180867" y="1155700"/>
                  </a:lnTo>
                  <a:lnTo>
                    <a:pt x="3181654" y="1143000"/>
                  </a:lnTo>
                  <a:lnTo>
                    <a:pt x="3180867" y="1143000"/>
                  </a:lnTo>
                  <a:lnTo>
                    <a:pt x="3183242" y="1130300"/>
                  </a:lnTo>
                  <a:lnTo>
                    <a:pt x="3184017" y="1117600"/>
                  </a:lnTo>
                  <a:lnTo>
                    <a:pt x="3185909" y="1104900"/>
                  </a:lnTo>
                  <a:lnTo>
                    <a:pt x="3189236" y="1080008"/>
                  </a:lnTo>
                  <a:lnTo>
                    <a:pt x="3189300" y="1079500"/>
                  </a:lnTo>
                  <a:lnTo>
                    <a:pt x="3190354" y="1066800"/>
                  </a:lnTo>
                  <a:lnTo>
                    <a:pt x="3191091" y="1066800"/>
                  </a:lnTo>
                  <a:lnTo>
                    <a:pt x="3196882" y="1028700"/>
                  </a:lnTo>
                  <a:lnTo>
                    <a:pt x="3199384" y="1016000"/>
                  </a:lnTo>
                  <a:lnTo>
                    <a:pt x="3201428" y="1003300"/>
                  </a:lnTo>
                  <a:lnTo>
                    <a:pt x="3204172" y="977900"/>
                  </a:lnTo>
                  <a:lnTo>
                    <a:pt x="3204959" y="965200"/>
                  </a:lnTo>
                  <a:lnTo>
                    <a:pt x="3206648" y="965200"/>
                  </a:lnTo>
                  <a:lnTo>
                    <a:pt x="3208210" y="952500"/>
                  </a:lnTo>
                  <a:lnTo>
                    <a:pt x="3214078" y="939800"/>
                  </a:lnTo>
                  <a:lnTo>
                    <a:pt x="3221202" y="939800"/>
                  </a:lnTo>
                  <a:lnTo>
                    <a:pt x="3222955" y="927239"/>
                  </a:lnTo>
                  <a:lnTo>
                    <a:pt x="3222980" y="927112"/>
                  </a:lnTo>
                  <a:lnTo>
                    <a:pt x="3226244" y="927112"/>
                  </a:lnTo>
                  <a:lnTo>
                    <a:pt x="3228314" y="914400"/>
                  </a:lnTo>
                  <a:lnTo>
                    <a:pt x="3222777" y="914400"/>
                  </a:lnTo>
                  <a:lnTo>
                    <a:pt x="3229114" y="901700"/>
                  </a:lnTo>
                  <a:lnTo>
                    <a:pt x="3225406" y="901700"/>
                  </a:lnTo>
                  <a:lnTo>
                    <a:pt x="3221990" y="889000"/>
                  </a:lnTo>
                  <a:lnTo>
                    <a:pt x="3219767" y="876300"/>
                  </a:lnTo>
                  <a:lnTo>
                    <a:pt x="3219932" y="876300"/>
                  </a:lnTo>
                  <a:lnTo>
                    <a:pt x="3222040" y="863600"/>
                  </a:lnTo>
                  <a:lnTo>
                    <a:pt x="3222980" y="850900"/>
                  </a:lnTo>
                  <a:lnTo>
                    <a:pt x="3225406" y="850900"/>
                  </a:lnTo>
                  <a:lnTo>
                    <a:pt x="3232277" y="838200"/>
                  </a:lnTo>
                  <a:lnTo>
                    <a:pt x="3229343" y="825500"/>
                  </a:lnTo>
                  <a:lnTo>
                    <a:pt x="3229775" y="812800"/>
                  </a:lnTo>
                  <a:lnTo>
                    <a:pt x="3230194" y="812800"/>
                  </a:lnTo>
                  <a:lnTo>
                    <a:pt x="3231731" y="800100"/>
                  </a:lnTo>
                  <a:lnTo>
                    <a:pt x="3233267" y="787400"/>
                  </a:lnTo>
                  <a:lnTo>
                    <a:pt x="3235541" y="787400"/>
                  </a:lnTo>
                  <a:lnTo>
                    <a:pt x="3237801" y="774700"/>
                  </a:lnTo>
                  <a:lnTo>
                    <a:pt x="3240646" y="762012"/>
                  </a:lnTo>
                  <a:lnTo>
                    <a:pt x="3243376" y="749604"/>
                  </a:lnTo>
                  <a:lnTo>
                    <a:pt x="3243440" y="749300"/>
                  </a:lnTo>
                  <a:lnTo>
                    <a:pt x="3240176" y="749300"/>
                  </a:lnTo>
                  <a:lnTo>
                    <a:pt x="3240176" y="736600"/>
                  </a:lnTo>
                  <a:lnTo>
                    <a:pt x="3243338" y="723900"/>
                  </a:lnTo>
                  <a:lnTo>
                    <a:pt x="3244138" y="723900"/>
                  </a:lnTo>
                  <a:lnTo>
                    <a:pt x="3247301" y="711200"/>
                  </a:lnTo>
                  <a:lnTo>
                    <a:pt x="3242551" y="698500"/>
                  </a:lnTo>
                  <a:lnTo>
                    <a:pt x="3242551" y="685800"/>
                  </a:lnTo>
                  <a:lnTo>
                    <a:pt x="3244926" y="685800"/>
                  </a:lnTo>
                  <a:lnTo>
                    <a:pt x="3244532" y="673100"/>
                  </a:lnTo>
                  <a:lnTo>
                    <a:pt x="3246259" y="673100"/>
                  </a:lnTo>
                  <a:lnTo>
                    <a:pt x="3251250" y="660400"/>
                  </a:lnTo>
                  <a:lnTo>
                    <a:pt x="3247301" y="647700"/>
                  </a:lnTo>
                  <a:lnTo>
                    <a:pt x="3244138" y="647700"/>
                  </a:lnTo>
                  <a:lnTo>
                    <a:pt x="3243338" y="635000"/>
                  </a:lnTo>
                  <a:lnTo>
                    <a:pt x="3248088" y="622300"/>
                  </a:lnTo>
                  <a:lnTo>
                    <a:pt x="3244926" y="622300"/>
                  </a:lnTo>
                  <a:lnTo>
                    <a:pt x="3249676" y="609600"/>
                  </a:lnTo>
                  <a:lnTo>
                    <a:pt x="3252038" y="609600"/>
                  </a:lnTo>
                  <a:lnTo>
                    <a:pt x="3246501" y="596900"/>
                  </a:lnTo>
                  <a:lnTo>
                    <a:pt x="3247263" y="584200"/>
                  </a:lnTo>
                  <a:lnTo>
                    <a:pt x="3248876" y="584200"/>
                  </a:lnTo>
                  <a:lnTo>
                    <a:pt x="3253625" y="571500"/>
                  </a:lnTo>
                  <a:lnTo>
                    <a:pt x="3253625" y="558800"/>
                  </a:lnTo>
                  <a:lnTo>
                    <a:pt x="3254413" y="558800"/>
                  </a:lnTo>
                  <a:lnTo>
                    <a:pt x="3249676" y="546100"/>
                  </a:lnTo>
                  <a:lnTo>
                    <a:pt x="3252838" y="546100"/>
                  </a:lnTo>
                  <a:lnTo>
                    <a:pt x="3254413" y="533400"/>
                  </a:lnTo>
                  <a:lnTo>
                    <a:pt x="3252038" y="533400"/>
                  </a:lnTo>
                  <a:lnTo>
                    <a:pt x="3252038" y="520700"/>
                  </a:lnTo>
                  <a:lnTo>
                    <a:pt x="3249676" y="508000"/>
                  </a:lnTo>
                  <a:lnTo>
                    <a:pt x="3249676" y="495300"/>
                  </a:lnTo>
                  <a:lnTo>
                    <a:pt x="3254413" y="495300"/>
                  </a:lnTo>
                  <a:lnTo>
                    <a:pt x="3254413" y="482600"/>
                  </a:lnTo>
                  <a:lnTo>
                    <a:pt x="3247301" y="482600"/>
                  </a:lnTo>
                  <a:lnTo>
                    <a:pt x="3253625" y="469900"/>
                  </a:lnTo>
                  <a:lnTo>
                    <a:pt x="3258362" y="482600"/>
                  </a:lnTo>
                  <a:lnTo>
                    <a:pt x="3264420" y="482600"/>
                  </a:lnTo>
                  <a:lnTo>
                    <a:pt x="3265284" y="469900"/>
                  </a:lnTo>
                  <a:lnTo>
                    <a:pt x="3264077" y="457200"/>
                  </a:lnTo>
                  <a:lnTo>
                    <a:pt x="3254413" y="457200"/>
                  </a:lnTo>
                  <a:lnTo>
                    <a:pt x="3250857" y="444500"/>
                  </a:lnTo>
                  <a:lnTo>
                    <a:pt x="3247301" y="431800"/>
                  </a:lnTo>
                  <a:lnTo>
                    <a:pt x="3248088" y="431800"/>
                  </a:lnTo>
                  <a:lnTo>
                    <a:pt x="3252838" y="419100"/>
                  </a:lnTo>
                  <a:lnTo>
                    <a:pt x="3248876" y="419100"/>
                  </a:lnTo>
                  <a:lnTo>
                    <a:pt x="3254413" y="406400"/>
                  </a:lnTo>
                  <a:lnTo>
                    <a:pt x="3254413" y="393700"/>
                  </a:lnTo>
                  <a:lnTo>
                    <a:pt x="3252038" y="393700"/>
                  </a:lnTo>
                  <a:lnTo>
                    <a:pt x="3253625" y="381000"/>
                  </a:lnTo>
                  <a:lnTo>
                    <a:pt x="3252038" y="368300"/>
                  </a:lnTo>
                  <a:lnTo>
                    <a:pt x="3252838" y="368300"/>
                  </a:lnTo>
                  <a:lnTo>
                    <a:pt x="3253282" y="342900"/>
                  </a:lnTo>
                  <a:lnTo>
                    <a:pt x="3252038" y="330200"/>
                  </a:lnTo>
                  <a:lnTo>
                    <a:pt x="3256788" y="330200"/>
                  </a:lnTo>
                  <a:lnTo>
                    <a:pt x="3252038" y="317500"/>
                  </a:lnTo>
                  <a:lnTo>
                    <a:pt x="3258362" y="317500"/>
                  </a:lnTo>
                  <a:lnTo>
                    <a:pt x="3256953" y="304800"/>
                  </a:lnTo>
                  <a:lnTo>
                    <a:pt x="3254121" y="292100"/>
                  </a:lnTo>
                  <a:lnTo>
                    <a:pt x="3252838" y="292100"/>
                  </a:lnTo>
                  <a:lnTo>
                    <a:pt x="3256000" y="279400"/>
                  </a:lnTo>
                  <a:lnTo>
                    <a:pt x="3252038" y="279400"/>
                  </a:lnTo>
                  <a:lnTo>
                    <a:pt x="3252038" y="266700"/>
                  </a:lnTo>
                  <a:lnTo>
                    <a:pt x="3254413" y="266700"/>
                  </a:lnTo>
                  <a:lnTo>
                    <a:pt x="3256000" y="254000"/>
                  </a:lnTo>
                  <a:lnTo>
                    <a:pt x="3251250" y="254000"/>
                  </a:lnTo>
                  <a:lnTo>
                    <a:pt x="3252038" y="241300"/>
                  </a:lnTo>
                  <a:lnTo>
                    <a:pt x="3254413" y="228600"/>
                  </a:lnTo>
                  <a:lnTo>
                    <a:pt x="3251657" y="228600"/>
                  </a:lnTo>
                  <a:lnTo>
                    <a:pt x="3252736" y="215900"/>
                  </a:lnTo>
                  <a:lnTo>
                    <a:pt x="3254248" y="203200"/>
                  </a:lnTo>
                  <a:lnTo>
                    <a:pt x="3257575" y="190500"/>
                  </a:lnTo>
                  <a:lnTo>
                    <a:pt x="3257575" y="177800"/>
                  </a:lnTo>
                  <a:lnTo>
                    <a:pt x="3262325" y="177800"/>
                  </a:lnTo>
                  <a:lnTo>
                    <a:pt x="3262325" y="165100"/>
                  </a:lnTo>
                  <a:lnTo>
                    <a:pt x="3257575" y="165100"/>
                  </a:lnTo>
                  <a:lnTo>
                    <a:pt x="3257575" y="152400"/>
                  </a:lnTo>
                  <a:lnTo>
                    <a:pt x="3263112" y="152400"/>
                  </a:lnTo>
                  <a:lnTo>
                    <a:pt x="3261537" y="139700"/>
                  </a:lnTo>
                  <a:lnTo>
                    <a:pt x="3264522" y="139700"/>
                  </a:lnTo>
                  <a:lnTo>
                    <a:pt x="3265881" y="152400"/>
                  </a:lnTo>
                  <a:lnTo>
                    <a:pt x="3266706" y="165100"/>
                  </a:lnTo>
                  <a:lnTo>
                    <a:pt x="3267862" y="165100"/>
                  </a:lnTo>
                  <a:lnTo>
                    <a:pt x="3278136" y="203200"/>
                  </a:lnTo>
                  <a:lnTo>
                    <a:pt x="3282746" y="190500"/>
                  </a:lnTo>
                  <a:lnTo>
                    <a:pt x="3282480" y="165100"/>
                  </a:lnTo>
                  <a:lnTo>
                    <a:pt x="3278975" y="139700"/>
                  </a:lnTo>
                  <a:lnTo>
                    <a:pt x="3276955" y="127000"/>
                  </a:lnTo>
                  <a:lnTo>
                    <a:pt x="3275520" y="114300"/>
                  </a:lnTo>
                  <a:lnTo>
                    <a:pt x="3274974" y="101600"/>
                  </a:lnTo>
                  <a:lnTo>
                    <a:pt x="3278860" y="114300"/>
                  </a:lnTo>
                  <a:lnTo>
                    <a:pt x="3281108" y="127000"/>
                  </a:lnTo>
                  <a:lnTo>
                    <a:pt x="3281299" y="139700"/>
                  </a:lnTo>
                  <a:lnTo>
                    <a:pt x="3286760" y="152400"/>
                  </a:lnTo>
                  <a:lnTo>
                    <a:pt x="3291344" y="165100"/>
                  </a:lnTo>
                  <a:lnTo>
                    <a:pt x="3294430" y="165100"/>
                  </a:lnTo>
                  <a:lnTo>
                    <a:pt x="3296234" y="190500"/>
                  </a:lnTo>
                  <a:lnTo>
                    <a:pt x="3295104" y="203200"/>
                  </a:lnTo>
                  <a:lnTo>
                    <a:pt x="3290786" y="203200"/>
                  </a:lnTo>
                  <a:lnTo>
                    <a:pt x="3296907" y="228600"/>
                  </a:lnTo>
                  <a:lnTo>
                    <a:pt x="3302025" y="292100"/>
                  </a:lnTo>
                  <a:lnTo>
                    <a:pt x="3305022" y="317500"/>
                  </a:lnTo>
                  <a:lnTo>
                    <a:pt x="3305073" y="330200"/>
                  </a:lnTo>
                  <a:lnTo>
                    <a:pt x="3303054" y="330200"/>
                  </a:lnTo>
                  <a:lnTo>
                    <a:pt x="3302800" y="342900"/>
                  </a:lnTo>
                  <a:lnTo>
                    <a:pt x="3308185" y="355600"/>
                  </a:lnTo>
                  <a:lnTo>
                    <a:pt x="3314357" y="342900"/>
                  </a:lnTo>
                  <a:lnTo>
                    <a:pt x="3315995" y="330200"/>
                  </a:lnTo>
                  <a:lnTo>
                    <a:pt x="3316313" y="330200"/>
                  </a:lnTo>
                  <a:lnTo>
                    <a:pt x="3318472" y="317500"/>
                  </a:lnTo>
                  <a:lnTo>
                    <a:pt x="3314027" y="317500"/>
                  </a:lnTo>
                  <a:lnTo>
                    <a:pt x="3312541" y="304800"/>
                  </a:lnTo>
                  <a:lnTo>
                    <a:pt x="3312236" y="292100"/>
                  </a:lnTo>
                  <a:lnTo>
                    <a:pt x="3311347" y="292100"/>
                  </a:lnTo>
                  <a:lnTo>
                    <a:pt x="3310280" y="279400"/>
                  </a:lnTo>
                  <a:lnTo>
                    <a:pt x="3307232" y="266700"/>
                  </a:lnTo>
                  <a:lnTo>
                    <a:pt x="3306610" y="254000"/>
                  </a:lnTo>
                  <a:lnTo>
                    <a:pt x="3308985" y="254000"/>
                  </a:lnTo>
                  <a:lnTo>
                    <a:pt x="3308985" y="241300"/>
                  </a:lnTo>
                  <a:lnTo>
                    <a:pt x="3305022" y="241300"/>
                  </a:lnTo>
                  <a:lnTo>
                    <a:pt x="3311347" y="215900"/>
                  </a:lnTo>
                  <a:lnTo>
                    <a:pt x="3311347" y="203200"/>
                  </a:lnTo>
                  <a:lnTo>
                    <a:pt x="3309772" y="203200"/>
                  </a:lnTo>
                  <a:lnTo>
                    <a:pt x="3306610" y="190500"/>
                  </a:lnTo>
                  <a:lnTo>
                    <a:pt x="3304235" y="190500"/>
                  </a:lnTo>
                  <a:lnTo>
                    <a:pt x="3303447" y="177800"/>
                  </a:lnTo>
                  <a:lnTo>
                    <a:pt x="3303447" y="165100"/>
                  </a:lnTo>
                  <a:lnTo>
                    <a:pt x="3301073" y="165100"/>
                  </a:lnTo>
                  <a:lnTo>
                    <a:pt x="3301758" y="152400"/>
                  </a:lnTo>
                  <a:lnTo>
                    <a:pt x="3302736" y="152400"/>
                  </a:lnTo>
                  <a:lnTo>
                    <a:pt x="3306610" y="139700"/>
                  </a:lnTo>
                  <a:lnTo>
                    <a:pt x="3299485" y="139700"/>
                  </a:lnTo>
                  <a:lnTo>
                    <a:pt x="3304235" y="127000"/>
                  </a:lnTo>
                  <a:lnTo>
                    <a:pt x="3305022" y="127000"/>
                  </a:lnTo>
                  <a:lnTo>
                    <a:pt x="3300285" y="114300"/>
                  </a:lnTo>
                  <a:lnTo>
                    <a:pt x="3298698" y="88900"/>
                  </a:lnTo>
                  <a:lnTo>
                    <a:pt x="3295535" y="76200"/>
                  </a:lnTo>
                  <a:lnTo>
                    <a:pt x="3270224" y="76200"/>
                  </a:lnTo>
                  <a:lnTo>
                    <a:pt x="3266986" y="63500"/>
                  </a:lnTo>
                  <a:lnTo>
                    <a:pt x="3254552" y="63500"/>
                  </a:lnTo>
                  <a:lnTo>
                    <a:pt x="3247301" y="50800"/>
                  </a:lnTo>
                  <a:lnTo>
                    <a:pt x="3236912" y="50800"/>
                  </a:lnTo>
                  <a:lnTo>
                    <a:pt x="3232061" y="63500"/>
                  </a:lnTo>
                  <a:lnTo>
                    <a:pt x="3229114" y="57391"/>
                  </a:lnTo>
                  <a:lnTo>
                    <a:pt x="3229114" y="254000"/>
                  </a:lnTo>
                  <a:lnTo>
                    <a:pt x="3225939" y="266700"/>
                  </a:lnTo>
                  <a:lnTo>
                    <a:pt x="3225939" y="292100"/>
                  </a:lnTo>
                  <a:lnTo>
                    <a:pt x="3229114" y="304800"/>
                  </a:lnTo>
                  <a:lnTo>
                    <a:pt x="3228238" y="317500"/>
                  </a:lnTo>
                  <a:lnTo>
                    <a:pt x="3224441" y="330200"/>
                  </a:lnTo>
                  <a:lnTo>
                    <a:pt x="3223577" y="330200"/>
                  </a:lnTo>
                  <a:lnTo>
                    <a:pt x="3225939" y="342900"/>
                  </a:lnTo>
                  <a:lnTo>
                    <a:pt x="3227159" y="355600"/>
                  </a:lnTo>
                  <a:lnTo>
                    <a:pt x="3227324" y="368300"/>
                  </a:lnTo>
                  <a:lnTo>
                    <a:pt x="3224834" y="381000"/>
                  </a:lnTo>
                  <a:lnTo>
                    <a:pt x="3223310" y="383857"/>
                  </a:lnTo>
                  <a:lnTo>
                    <a:pt x="3223310" y="419100"/>
                  </a:lnTo>
                  <a:lnTo>
                    <a:pt x="3219729" y="419100"/>
                  </a:lnTo>
                  <a:lnTo>
                    <a:pt x="3221202" y="431800"/>
                  </a:lnTo>
                  <a:lnTo>
                    <a:pt x="3217062" y="431800"/>
                  </a:lnTo>
                  <a:lnTo>
                    <a:pt x="3215957" y="419100"/>
                  </a:lnTo>
                  <a:lnTo>
                    <a:pt x="3217087" y="419100"/>
                  </a:lnTo>
                  <a:lnTo>
                    <a:pt x="3219615" y="406400"/>
                  </a:lnTo>
                  <a:lnTo>
                    <a:pt x="3223310" y="419100"/>
                  </a:lnTo>
                  <a:lnTo>
                    <a:pt x="3223310" y="383857"/>
                  </a:lnTo>
                  <a:lnTo>
                    <a:pt x="3218040" y="393700"/>
                  </a:lnTo>
                  <a:lnTo>
                    <a:pt x="3218154" y="381000"/>
                  </a:lnTo>
                  <a:lnTo>
                    <a:pt x="3218281" y="368300"/>
                  </a:lnTo>
                  <a:lnTo>
                    <a:pt x="3218929" y="355600"/>
                  </a:lnTo>
                  <a:lnTo>
                    <a:pt x="3219615" y="342900"/>
                  </a:lnTo>
                  <a:lnTo>
                    <a:pt x="3218040" y="330200"/>
                  </a:lnTo>
                  <a:lnTo>
                    <a:pt x="3218408" y="330200"/>
                  </a:lnTo>
                  <a:lnTo>
                    <a:pt x="3218777" y="317500"/>
                  </a:lnTo>
                  <a:lnTo>
                    <a:pt x="3222040" y="304800"/>
                  </a:lnTo>
                  <a:lnTo>
                    <a:pt x="3222777" y="292100"/>
                  </a:lnTo>
                  <a:lnTo>
                    <a:pt x="3224365" y="292100"/>
                  </a:lnTo>
                  <a:lnTo>
                    <a:pt x="3218827" y="279400"/>
                  </a:lnTo>
                  <a:lnTo>
                    <a:pt x="3218726" y="266700"/>
                  </a:lnTo>
                  <a:lnTo>
                    <a:pt x="3218624" y="254000"/>
                  </a:lnTo>
                  <a:lnTo>
                    <a:pt x="3229114" y="254000"/>
                  </a:lnTo>
                  <a:lnTo>
                    <a:pt x="3229114" y="57391"/>
                  </a:lnTo>
                  <a:lnTo>
                    <a:pt x="3226447" y="51854"/>
                  </a:lnTo>
                  <a:lnTo>
                    <a:pt x="3226447" y="215900"/>
                  </a:lnTo>
                  <a:lnTo>
                    <a:pt x="3225457" y="228600"/>
                  </a:lnTo>
                  <a:lnTo>
                    <a:pt x="3223120" y="228600"/>
                  </a:lnTo>
                  <a:lnTo>
                    <a:pt x="3222777" y="241300"/>
                  </a:lnTo>
                  <a:lnTo>
                    <a:pt x="3218040" y="254000"/>
                  </a:lnTo>
                  <a:lnTo>
                    <a:pt x="3217151" y="254000"/>
                  </a:lnTo>
                  <a:lnTo>
                    <a:pt x="3210915" y="241300"/>
                  </a:lnTo>
                  <a:lnTo>
                    <a:pt x="3214890" y="228600"/>
                  </a:lnTo>
                  <a:lnTo>
                    <a:pt x="3217481" y="228600"/>
                  </a:lnTo>
                  <a:lnTo>
                    <a:pt x="3222777" y="215900"/>
                  </a:lnTo>
                  <a:lnTo>
                    <a:pt x="3226447" y="215900"/>
                  </a:lnTo>
                  <a:lnTo>
                    <a:pt x="3226447" y="51854"/>
                  </a:lnTo>
                  <a:lnTo>
                    <a:pt x="3225939" y="50800"/>
                  </a:lnTo>
                  <a:lnTo>
                    <a:pt x="3225850" y="25400"/>
                  </a:lnTo>
                  <a:lnTo>
                    <a:pt x="3221825" y="12700"/>
                  </a:lnTo>
                  <a:lnTo>
                    <a:pt x="3218827" y="12700"/>
                  </a:lnTo>
                  <a:lnTo>
                    <a:pt x="3218827" y="139700"/>
                  </a:lnTo>
                  <a:lnTo>
                    <a:pt x="3215957" y="152400"/>
                  </a:lnTo>
                  <a:lnTo>
                    <a:pt x="3216160" y="165100"/>
                  </a:lnTo>
                  <a:lnTo>
                    <a:pt x="3213290" y="177800"/>
                  </a:lnTo>
                  <a:lnTo>
                    <a:pt x="3212376" y="177800"/>
                  </a:lnTo>
                  <a:lnTo>
                    <a:pt x="3214281" y="190500"/>
                  </a:lnTo>
                  <a:lnTo>
                    <a:pt x="3217075" y="190500"/>
                  </a:lnTo>
                  <a:lnTo>
                    <a:pt x="3218827" y="203200"/>
                  </a:lnTo>
                  <a:lnTo>
                    <a:pt x="3210915" y="203200"/>
                  </a:lnTo>
                  <a:lnTo>
                    <a:pt x="3216452" y="215900"/>
                  </a:lnTo>
                  <a:lnTo>
                    <a:pt x="3210128" y="228600"/>
                  </a:lnTo>
                  <a:lnTo>
                    <a:pt x="3210128" y="215900"/>
                  </a:lnTo>
                  <a:lnTo>
                    <a:pt x="3206178" y="203200"/>
                  </a:lnTo>
                  <a:lnTo>
                    <a:pt x="3205556" y="203200"/>
                  </a:lnTo>
                  <a:lnTo>
                    <a:pt x="3204794" y="190500"/>
                  </a:lnTo>
                  <a:lnTo>
                    <a:pt x="3204260" y="190500"/>
                  </a:lnTo>
                  <a:lnTo>
                    <a:pt x="3203727" y="177800"/>
                  </a:lnTo>
                  <a:lnTo>
                    <a:pt x="3202216" y="165100"/>
                  </a:lnTo>
                  <a:lnTo>
                    <a:pt x="3199854" y="165100"/>
                  </a:lnTo>
                  <a:lnTo>
                    <a:pt x="3199854" y="152400"/>
                  </a:lnTo>
                  <a:lnTo>
                    <a:pt x="3204591" y="139700"/>
                  </a:lnTo>
                  <a:lnTo>
                    <a:pt x="3201428" y="127000"/>
                  </a:lnTo>
                  <a:lnTo>
                    <a:pt x="3202101" y="127000"/>
                  </a:lnTo>
                  <a:lnTo>
                    <a:pt x="3203206" y="114300"/>
                  </a:lnTo>
                  <a:lnTo>
                    <a:pt x="3203435" y="101600"/>
                  </a:lnTo>
                  <a:lnTo>
                    <a:pt x="3211715" y="101600"/>
                  </a:lnTo>
                  <a:lnTo>
                    <a:pt x="3208553" y="114300"/>
                  </a:lnTo>
                  <a:lnTo>
                    <a:pt x="3211715" y="127000"/>
                  </a:lnTo>
                  <a:lnTo>
                    <a:pt x="3210039" y="127000"/>
                  </a:lnTo>
                  <a:lnTo>
                    <a:pt x="3215309" y="139700"/>
                  </a:lnTo>
                  <a:lnTo>
                    <a:pt x="3218827" y="139700"/>
                  </a:lnTo>
                  <a:lnTo>
                    <a:pt x="3218827" y="12700"/>
                  </a:lnTo>
                  <a:lnTo>
                    <a:pt x="3214217" y="12700"/>
                  </a:lnTo>
                  <a:lnTo>
                    <a:pt x="3213328" y="0"/>
                  </a:lnTo>
                  <a:lnTo>
                    <a:pt x="3206178" y="0"/>
                  </a:lnTo>
                  <a:lnTo>
                    <a:pt x="3201365" y="12700"/>
                  </a:lnTo>
                  <a:lnTo>
                    <a:pt x="3209848" y="12700"/>
                  </a:lnTo>
                  <a:lnTo>
                    <a:pt x="3201428" y="25400"/>
                  </a:lnTo>
                  <a:lnTo>
                    <a:pt x="3200171" y="12700"/>
                  </a:lnTo>
                  <a:lnTo>
                    <a:pt x="3198761" y="12700"/>
                  </a:lnTo>
                  <a:lnTo>
                    <a:pt x="3194494" y="25400"/>
                  </a:lnTo>
                  <a:lnTo>
                    <a:pt x="3191941" y="38100"/>
                  </a:lnTo>
                  <a:lnTo>
                    <a:pt x="3192272" y="63500"/>
                  </a:lnTo>
                  <a:lnTo>
                    <a:pt x="3180080" y="63500"/>
                  </a:lnTo>
                  <a:lnTo>
                    <a:pt x="3180080" y="241300"/>
                  </a:lnTo>
                  <a:lnTo>
                    <a:pt x="3177705" y="241300"/>
                  </a:lnTo>
                  <a:lnTo>
                    <a:pt x="3179026" y="254000"/>
                  </a:lnTo>
                  <a:lnTo>
                    <a:pt x="3179483" y="266700"/>
                  </a:lnTo>
                  <a:lnTo>
                    <a:pt x="3176917" y="279400"/>
                  </a:lnTo>
                  <a:lnTo>
                    <a:pt x="3173971" y="266700"/>
                  </a:lnTo>
                  <a:lnTo>
                    <a:pt x="3173895" y="254000"/>
                  </a:lnTo>
                  <a:lnTo>
                    <a:pt x="3173831" y="241300"/>
                  </a:lnTo>
                  <a:lnTo>
                    <a:pt x="3173755" y="228600"/>
                  </a:lnTo>
                  <a:lnTo>
                    <a:pt x="3171380" y="228600"/>
                  </a:lnTo>
                  <a:lnTo>
                    <a:pt x="3172168" y="215900"/>
                  </a:lnTo>
                  <a:lnTo>
                    <a:pt x="3172714" y="203200"/>
                  </a:lnTo>
                  <a:lnTo>
                    <a:pt x="3171177" y="203200"/>
                  </a:lnTo>
                  <a:lnTo>
                    <a:pt x="3171177" y="787400"/>
                  </a:lnTo>
                  <a:lnTo>
                    <a:pt x="3169970" y="800100"/>
                  </a:lnTo>
                  <a:lnTo>
                    <a:pt x="3165843" y="800100"/>
                  </a:lnTo>
                  <a:lnTo>
                    <a:pt x="3166630" y="787400"/>
                  </a:lnTo>
                  <a:lnTo>
                    <a:pt x="3171177" y="787400"/>
                  </a:lnTo>
                  <a:lnTo>
                    <a:pt x="3171177" y="203200"/>
                  </a:lnTo>
                  <a:lnTo>
                    <a:pt x="3170593" y="203200"/>
                  </a:lnTo>
                  <a:lnTo>
                    <a:pt x="3173755" y="190500"/>
                  </a:lnTo>
                  <a:lnTo>
                    <a:pt x="3176917" y="203200"/>
                  </a:lnTo>
                  <a:lnTo>
                    <a:pt x="3175330" y="203200"/>
                  </a:lnTo>
                  <a:lnTo>
                    <a:pt x="3178416" y="215900"/>
                  </a:lnTo>
                  <a:lnTo>
                    <a:pt x="3179788" y="228600"/>
                  </a:lnTo>
                  <a:lnTo>
                    <a:pt x="3180080" y="241300"/>
                  </a:lnTo>
                  <a:lnTo>
                    <a:pt x="3180080" y="63500"/>
                  </a:lnTo>
                  <a:lnTo>
                    <a:pt x="3179381" y="63500"/>
                  </a:lnTo>
                  <a:lnTo>
                    <a:pt x="3179749" y="50800"/>
                  </a:lnTo>
                  <a:lnTo>
                    <a:pt x="3181654" y="38100"/>
                  </a:lnTo>
                  <a:lnTo>
                    <a:pt x="3182772" y="38100"/>
                  </a:lnTo>
                  <a:lnTo>
                    <a:pt x="3186011" y="25400"/>
                  </a:lnTo>
                  <a:lnTo>
                    <a:pt x="3190430" y="12700"/>
                  </a:lnTo>
                  <a:lnTo>
                    <a:pt x="3173006" y="12700"/>
                  </a:lnTo>
                  <a:lnTo>
                    <a:pt x="3173006" y="165100"/>
                  </a:lnTo>
                  <a:lnTo>
                    <a:pt x="3165881" y="165100"/>
                  </a:lnTo>
                  <a:lnTo>
                    <a:pt x="3169005" y="152400"/>
                  </a:lnTo>
                  <a:lnTo>
                    <a:pt x="3173006" y="165100"/>
                  </a:lnTo>
                  <a:lnTo>
                    <a:pt x="3173006" y="12700"/>
                  </a:lnTo>
                  <a:lnTo>
                    <a:pt x="3168535" y="12700"/>
                  </a:lnTo>
                  <a:lnTo>
                    <a:pt x="3159518" y="25400"/>
                  </a:lnTo>
                  <a:lnTo>
                    <a:pt x="3167380" y="38100"/>
                  </a:lnTo>
                  <a:lnTo>
                    <a:pt x="3169742" y="38100"/>
                  </a:lnTo>
                  <a:lnTo>
                    <a:pt x="3171380" y="50800"/>
                  </a:lnTo>
                  <a:lnTo>
                    <a:pt x="3168218" y="63500"/>
                  </a:lnTo>
                  <a:lnTo>
                    <a:pt x="3157931" y="63500"/>
                  </a:lnTo>
                  <a:lnTo>
                    <a:pt x="3156356" y="63500"/>
                  </a:lnTo>
                  <a:lnTo>
                    <a:pt x="3156356" y="939800"/>
                  </a:lnTo>
                  <a:lnTo>
                    <a:pt x="3153194" y="939800"/>
                  </a:lnTo>
                  <a:lnTo>
                    <a:pt x="3150031" y="952500"/>
                  </a:lnTo>
                  <a:lnTo>
                    <a:pt x="3145180" y="962253"/>
                  </a:lnTo>
                  <a:lnTo>
                    <a:pt x="3145180" y="977900"/>
                  </a:lnTo>
                  <a:lnTo>
                    <a:pt x="3141484" y="990600"/>
                  </a:lnTo>
                  <a:lnTo>
                    <a:pt x="3138957" y="1000290"/>
                  </a:lnTo>
                  <a:lnTo>
                    <a:pt x="3138957" y="1028700"/>
                  </a:lnTo>
                  <a:lnTo>
                    <a:pt x="3131045" y="1028700"/>
                  </a:lnTo>
                  <a:lnTo>
                    <a:pt x="3130258" y="1016000"/>
                  </a:lnTo>
                  <a:lnTo>
                    <a:pt x="3134207" y="1003300"/>
                  </a:lnTo>
                  <a:lnTo>
                    <a:pt x="3138170" y="1016000"/>
                  </a:lnTo>
                  <a:lnTo>
                    <a:pt x="3138957" y="1028700"/>
                  </a:lnTo>
                  <a:lnTo>
                    <a:pt x="3138957" y="1000290"/>
                  </a:lnTo>
                  <a:lnTo>
                    <a:pt x="3138170" y="1003300"/>
                  </a:lnTo>
                  <a:lnTo>
                    <a:pt x="3134703" y="1003300"/>
                  </a:lnTo>
                  <a:lnTo>
                    <a:pt x="3135985" y="990600"/>
                  </a:lnTo>
                  <a:lnTo>
                    <a:pt x="3138170" y="977900"/>
                  </a:lnTo>
                  <a:lnTo>
                    <a:pt x="3145180" y="977900"/>
                  </a:lnTo>
                  <a:lnTo>
                    <a:pt x="3145180" y="962253"/>
                  </a:lnTo>
                  <a:lnTo>
                    <a:pt x="3143707" y="965200"/>
                  </a:lnTo>
                  <a:lnTo>
                    <a:pt x="3138170" y="965200"/>
                  </a:lnTo>
                  <a:lnTo>
                    <a:pt x="3139744" y="952500"/>
                  </a:lnTo>
                  <a:lnTo>
                    <a:pt x="3145269" y="939800"/>
                  </a:lnTo>
                  <a:lnTo>
                    <a:pt x="3146844" y="927239"/>
                  </a:lnTo>
                  <a:lnTo>
                    <a:pt x="3146856" y="927112"/>
                  </a:lnTo>
                  <a:lnTo>
                    <a:pt x="3153194" y="927112"/>
                  </a:lnTo>
                  <a:lnTo>
                    <a:pt x="3156356" y="939800"/>
                  </a:lnTo>
                  <a:lnTo>
                    <a:pt x="3156356" y="63500"/>
                  </a:lnTo>
                  <a:lnTo>
                    <a:pt x="3153880" y="63500"/>
                  </a:lnTo>
                  <a:lnTo>
                    <a:pt x="3153880" y="914400"/>
                  </a:lnTo>
                  <a:lnTo>
                    <a:pt x="3149142" y="914400"/>
                  </a:lnTo>
                  <a:lnTo>
                    <a:pt x="3149028" y="901700"/>
                  </a:lnTo>
                  <a:lnTo>
                    <a:pt x="3153587" y="901700"/>
                  </a:lnTo>
                  <a:lnTo>
                    <a:pt x="3153880" y="914400"/>
                  </a:lnTo>
                  <a:lnTo>
                    <a:pt x="3153880" y="63500"/>
                  </a:lnTo>
                  <a:lnTo>
                    <a:pt x="3152394" y="63500"/>
                  </a:lnTo>
                  <a:lnTo>
                    <a:pt x="3152394" y="50800"/>
                  </a:lnTo>
                  <a:lnTo>
                    <a:pt x="3157931" y="63500"/>
                  </a:lnTo>
                  <a:lnTo>
                    <a:pt x="3159239" y="50800"/>
                  </a:lnTo>
                  <a:lnTo>
                    <a:pt x="3157639" y="38100"/>
                  </a:lnTo>
                  <a:lnTo>
                    <a:pt x="3153816" y="38100"/>
                  </a:lnTo>
                  <a:lnTo>
                    <a:pt x="3148444" y="25400"/>
                  </a:lnTo>
                  <a:lnTo>
                    <a:pt x="3133420" y="25400"/>
                  </a:lnTo>
                  <a:lnTo>
                    <a:pt x="3133420" y="406400"/>
                  </a:lnTo>
                  <a:lnTo>
                    <a:pt x="3133420" y="419100"/>
                  </a:lnTo>
                  <a:lnTo>
                    <a:pt x="3132201" y="419100"/>
                  </a:lnTo>
                  <a:lnTo>
                    <a:pt x="3127972" y="431800"/>
                  </a:lnTo>
                  <a:lnTo>
                    <a:pt x="3126308" y="444500"/>
                  </a:lnTo>
                  <a:lnTo>
                    <a:pt x="3125508" y="457200"/>
                  </a:lnTo>
                  <a:lnTo>
                    <a:pt x="3129470" y="444500"/>
                  </a:lnTo>
                  <a:lnTo>
                    <a:pt x="3126295" y="457200"/>
                  </a:lnTo>
                  <a:lnTo>
                    <a:pt x="3126994" y="469900"/>
                  </a:lnTo>
                  <a:lnTo>
                    <a:pt x="3127552" y="482600"/>
                  </a:lnTo>
                  <a:lnTo>
                    <a:pt x="3125508" y="482600"/>
                  </a:lnTo>
                  <a:lnTo>
                    <a:pt x="3124720" y="477799"/>
                  </a:lnTo>
                  <a:lnTo>
                    <a:pt x="3124720" y="520700"/>
                  </a:lnTo>
                  <a:lnTo>
                    <a:pt x="3119971" y="520700"/>
                  </a:lnTo>
                  <a:lnTo>
                    <a:pt x="3119678" y="533400"/>
                  </a:lnTo>
                  <a:lnTo>
                    <a:pt x="3118904" y="546100"/>
                  </a:lnTo>
                  <a:lnTo>
                    <a:pt x="3118421" y="558800"/>
                  </a:lnTo>
                  <a:lnTo>
                    <a:pt x="3111728" y="558800"/>
                  </a:lnTo>
                  <a:lnTo>
                    <a:pt x="3113849" y="546100"/>
                  </a:lnTo>
                  <a:lnTo>
                    <a:pt x="3115678" y="520700"/>
                  </a:lnTo>
                  <a:lnTo>
                    <a:pt x="3111284" y="520700"/>
                  </a:lnTo>
                  <a:lnTo>
                    <a:pt x="3115424" y="508000"/>
                  </a:lnTo>
                  <a:lnTo>
                    <a:pt x="3116618" y="495300"/>
                  </a:lnTo>
                  <a:lnTo>
                    <a:pt x="3121558" y="495300"/>
                  </a:lnTo>
                  <a:lnTo>
                    <a:pt x="3121558" y="508000"/>
                  </a:lnTo>
                  <a:lnTo>
                    <a:pt x="3124720" y="520700"/>
                  </a:lnTo>
                  <a:lnTo>
                    <a:pt x="3124720" y="477799"/>
                  </a:lnTo>
                  <a:lnTo>
                    <a:pt x="3121342" y="457200"/>
                  </a:lnTo>
                  <a:lnTo>
                    <a:pt x="3121761" y="431800"/>
                  </a:lnTo>
                  <a:lnTo>
                    <a:pt x="3124847" y="419100"/>
                  </a:lnTo>
                  <a:lnTo>
                    <a:pt x="3127400" y="406400"/>
                  </a:lnTo>
                  <a:lnTo>
                    <a:pt x="3127806" y="406400"/>
                  </a:lnTo>
                  <a:lnTo>
                    <a:pt x="3128670" y="393700"/>
                  </a:lnTo>
                  <a:lnTo>
                    <a:pt x="3132632" y="393700"/>
                  </a:lnTo>
                  <a:lnTo>
                    <a:pt x="3127806" y="406400"/>
                  </a:lnTo>
                  <a:lnTo>
                    <a:pt x="3133420" y="406400"/>
                  </a:lnTo>
                  <a:lnTo>
                    <a:pt x="3133420" y="25400"/>
                  </a:lnTo>
                  <a:lnTo>
                    <a:pt x="3132632" y="25400"/>
                  </a:lnTo>
                  <a:lnTo>
                    <a:pt x="3128670" y="12700"/>
                  </a:lnTo>
                  <a:lnTo>
                    <a:pt x="3112071" y="12700"/>
                  </a:lnTo>
                  <a:lnTo>
                    <a:pt x="3115475" y="25400"/>
                  </a:lnTo>
                  <a:lnTo>
                    <a:pt x="3115183" y="38100"/>
                  </a:lnTo>
                  <a:lnTo>
                    <a:pt x="3116808" y="50800"/>
                  </a:lnTo>
                  <a:lnTo>
                    <a:pt x="3109061" y="50800"/>
                  </a:lnTo>
                  <a:lnTo>
                    <a:pt x="3108502" y="47307"/>
                  </a:lnTo>
                  <a:lnTo>
                    <a:pt x="3108502" y="889000"/>
                  </a:lnTo>
                  <a:lnTo>
                    <a:pt x="3107029" y="901700"/>
                  </a:lnTo>
                  <a:lnTo>
                    <a:pt x="3107321" y="901700"/>
                  </a:lnTo>
                  <a:lnTo>
                    <a:pt x="3106534" y="914400"/>
                  </a:lnTo>
                  <a:lnTo>
                    <a:pt x="3106293" y="914400"/>
                  </a:lnTo>
                  <a:lnTo>
                    <a:pt x="3106293" y="1485900"/>
                  </a:lnTo>
                  <a:lnTo>
                    <a:pt x="3101492" y="1498600"/>
                  </a:lnTo>
                  <a:lnTo>
                    <a:pt x="3095498" y="1511300"/>
                  </a:lnTo>
                  <a:lnTo>
                    <a:pt x="3096247" y="1524000"/>
                  </a:lnTo>
                  <a:lnTo>
                    <a:pt x="3093885" y="1536700"/>
                  </a:lnTo>
                  <a:lnTo>
                    <a:pt x="3087154" y="1549400"/>
                  </a:lnTo>
                  <a:lnTo>
                    <a:pt x="3090253" y="1549400"/>
                  </a:lnTo>
                  <a:lnTo>
                    <a:pt x="3087890" y="1561680"/>
                  </a:lnTo>
                  <a:lnTo>
                    <a:pt x="3087814" y="1562100"/>
                  </a:lnTo>
                  <a:lnTo>
                    <a:pt x="3083877" y="1562100"/>
                  </a:lnTo>
                  <a:lnTo>
                    <a:pt x="3082137" y="1573974"/>
                  </a:lnTo>
                  <a:lnTo>
                    <a:pt x="3082023" y="1587500"/>
                  </a:lnTo>
                  <a:lnTo>
                    <a:pt x="3086760" y="1587500"/>
                  </a:lnTo>
                  <a:lnTo>
                    <a:pt x="3078061" y="1600200"/>
                  </a:lnTo>
                  <a:lnTo>
                    <a:pt x="3084385" y="1600200"/>
                  </a:lnTo>
                  <a:lnTo>
                    <a:pt x="3080588" y="1612900"/>
                  </a:lnTo>
                  <a:lnTo>
                    <a:pt x="3072358" y="1625600"/>
                  </a:lnTo>
                  <a:lnTo>
                    <a:pt x="3071609" y="1625600"/>
                  </a:lnTo>
                  <a:lnTo>
                    <a:pt x="3065640" y="1638325"/>
                  </a:lnTo>
                  <a:lnTo>
                    <a:pt x="3066440" y="1638325"/>
                  </a:lnTo>
                  <a:lnTo>
                    <a:pt x="3068574" y="1651000"/>
                  </a:lnTo>
                  <a:lnTo>
                    <a:pt x="3068104" y="1651000"/>
                  </a:lnTo>
                  <a:lnTo>
                    <a:pt x="3066377" y="1663700"/>
                  </a:lnTo>
                  <a:lnTo>
                    <a:pt x="3059011" y="1676400"/>
                  </a:lnTo>
                  <a:lnTo>
                    <a:pt x="3055924" y="1689100"/>
                  </a:lnTo>
                  <a:lnTo>
                    <a:pt x="3054185" y="1689100"/>
                  </a:lnTo>
                  <a:lnTo>
                    <a:pt x="3052470" y="1713738"/>
                  </a:lnTo>
                  <a:lnTo>
                    <a:pt x="3052407" y="1714500"/>
                  </a:lnTo>
                  <a:lnTo>
                    <a:pt x="3051175" y="1714500"/>
                  </a:lnTo>
                  <a:lnTo>
                    <a:pt x="3048076" y="1727200"/>
                  </a:lnTo>
                  <a:lnTo>
                    <a:pt x="3041281" y="1752600"/>
                  </a:lnTo>
                  <a:lnTo>
                    <a:pt x="3037776" y="1765160"/>
                  </a:lnTo>
                  <a:lnTo>
                    <a:pt x="3023501" y="1803400"/>
                  </a:lnTo>
                  <a:lnTo>
                    <a:pt x="3018942" y="1816100"/>
                  </a:lnTo>
                  <a:lnTo>
                    <a:pt x="3019539" y="1828800"/>
                  </a:lnTo>
                  <a:lnTo>
                    <a:pt x="3016377" y="1841500"/>
                  </a:lnTo>
                  <a:lnTo>
                    <a:pt x="3011640" y="1841500"/>
                  </a:lnTo>
                  <a:lnTo>
                    <a:pt x="3011640" y="1854200"/>
                  </a:lnTo>
                  <a:lnTo>
                    <a:pt x="3007779" y="1854200"/>
                  </a:lnTo>
                  <a:lnTo>
                    <a:pt x="3001353" y="1879600"/>
                  </a:lnTo>
                  <a:lnTo>
                    <a:pt x="3000718" y="1879600"/>
                  </a:lnTo>
                  <a:lnTo>
                    <a:pt x="2998089" y="1892300"/>
                  </a:lnTo>
                  <a:lnTo>
                    <a:pt x="2994050" y="1905000"/>
                  </a:lnTo>
                  <a:lnTo>
                    <a:pt x="2987103" y="1917738"/>
                  </a:lnTo>
                  <a:lnTo>
                    <a:pt x="2985681" y="1917738"/>
                  </a:lnTo>
                  <a:lnTo>
                    <a:pt x="2984957" y="1930400"/>
                  </a:lnTo>
                  <a:lnTo>
                    <a:pt x="2983115" y="1943100"/>
                  </a:lnTo>
                  <a:lnTo>
                    <a:pt x="2980791" y="1943100"/>
                  </a:lnTo>
                  <a:lnTo>
                    <a:pt x="2980004" y="1955800"/>
                  </a:lnTo>
                  <a:lnTo>
                    <a:pt x="2976054" y="1955800"/>
                  </a:lnTo>
                  <a:lnTo>
                    <a:pt x="2962605" y="1968500"/>
                  </a:lnTo>
                  <a:lnTo>
                    <a:pt x="2965767" y="1981200"/>
                  </a:lnTo>
                  <a:lnTo>
                    <a:pt x="2965081" y="1981200"/>
                  </a:lnTo>
                  <a:lnTo>
                    <a:pt x="2962541" y="1993900"/>
                  </a:lnTo>
                  <a:lnTo>
                    <a:pt x="2957855" y="2006600"/>
                  </a:lnTo>
                  <a:lnTo>
                    <a:pt x="2956826" y="1993900"/>
                  </a:lnTo>
                  <a:lnTo>
                    <a:pt x="2956674" y="1981200"/>
                  </a:lnTo>
                  <a:lnTo>
                    <a:pt x="2958300" y="1981200"/>
                  </a:lnTo>
                  <a:lnTo>
                    <a:pt x="2962605" y="1968500"/>
                  </a:lnTo>
                  <a:lnTo>
                    <a:pt x="2951530" y="1968500"/>
                  </a:lnTo>
                  <a:lnTo>
                    <a:pt x="2953905" y="1955800"/>
                  </a:lnTo>
                  <a:lnTo>
                    <a:pt x="2957893" y="1943100"/>
                  </a:lnTo>
                  <a:lnTo>
                    <a:pt x="2956242" y="1943100"/>
                  </a:lnTo>
                  <a:lnTo>
                    <a:pt x="2958668" y="1918563"/>
                  </a:lnTo>
                  <a:lnTo>
                    <a:pt x="2958744" y="1917738"/>
                  </a:lnTo>
                  <a:lnTo>
                    <a:pt x="2968142" y="1905000"/>
                  </a:lnTo>
                  <a:lnTo>
                    <a:pt x="2969526" y="1905000"/>
                  </a:lnTo>
                  <a:lnTo>
                    <a:pt x="2970314" y="1892300"/>
                  </a:lnTo>
                  <a:lnTo>
                    <a:pt x="2972587" y="1879600"/>
                  </a:lnTo>
                  <a:lnTo>
                    <a:pt x="2987916" y="1879600"/>
                  </a:lnTo>
                  <a:lnTo>
                    <a:pt x="2990253" y="1867065"/>
                  </a:lnTo>
                  <a:lnTo>
                    <a:pt x="2989059" y="1862988"/>
                  </a:lnTo>
                  <a:lnTo>
                    <a:pt x="2986328" y="1854200"/>
                  </a:lnTo>
                  <a:lnTo>
                    <a:pt x="2987916" y="1854200"/>
                  </a:lnTo>
                  <a:lnTo>
                    <a:pt x="2995815" y="1841500"/>
                  </a:lnTo>
                  <a:lnTo>
                    <a:pt x="2996095" y="1828800"/>
                  </a:lnTo>
                  <a:lnTo>
                    <a:pt x="2997238" y="1816100"/>
                  </a:lnTo>
                  <a:lnTo>
                    <a:pt x="2999689" y="1816100"/>
                  </a:lnTo>
                  <a:lnTo>
                    <a:pt x="3003232" y="1803400"/>
                  </a:lnTo>
                  <a:lnTo>
                    <a:pt x="3008185" y="1803400"/>
                  </a:lnTo>
                  <a:lnTo>
                    <a:pt x="3015589" y="1778000"/>
                  </a:lnTo>
                  <a:lnTo>
                    <a:pt x="3014014" y="1778000"/>
                  </a:lnTo>
                  <a:lnTo>
                    <a:pt x="3011640" y="1765300"/>
                  </a:lnTo>
                  <a:lnTo>
                    <a:pt x="3021419" y="1765300"/>
                  </a:lnTo>
                  <a:lnTo>
                    <a:pt x="3028238" y="1752600"/>
                  </a:lnTo>
                  <a:lnTo>
                    <a:pt x="3025876" y="1739900"/>
                  </a:lnTo>
                  <a:lnTo>
                    <a:pt x="3035363" y="1739900"/>
                  </a:lnTo>
                  <a:lnTo>
                    <a:pt x="3025876" y="1727200"/>
                  </a:lnTo>
                  <a:lnTo>
                    <a:pt x="3033585" y="1714500"/>
                  </a:lnTo>
                  <a:lnTo>
                    <a:pt x="3037535" y="1714500"/>
                  </a:lnTo>
                  <a:lnTo>
                    <a:pt x="3042475" y="1689100"/>
                  </a:lnTo>
                  <a:lnTo>
                    <a:pt x="3043263" y="1689100"/>
                  </a:lnTo>
                  <a:lnTo>
                    <a:pt x="3051962" y="1676400"/>
                  </a:lnTo>
                  <a:lnTo>
                    <a:pt x="3049600" y="1676400"/>
                  </a:lnTo>
                  <a:lnTo>
                    <a:pt x="3049968" y="1664398"/>
                  </a:lnTo>
                  <a:lnTo>
                    <a:pt x="3049994" y="1663700"/>
                  </a:lnTo>
                  <a:lnTo>
                    <a:pt x="3053943" y="1651000"/>
                  </a:lnTo>
                  <a:lnTo>
                    <a:pt x="3058033" y="1638325"/>
                  </a:lnTo>
                  <a:lnTo>
                    <a:pt x="3059430" y="1638325"/>
                  </a:lnTo>
                  <a:lnTo>
                    <a:pt x="3060662" y="1625600"/>
                  </a:lnTo>
                  <a:lnTo>
                    <a:pt x="3062300" y="1612900"/>
                  </a:lnTo>
                  <a:lnTo>
                    <a:pt x="3070009" y="1600200"/>
                  </a:lnTo>
                  <a:lnTo>
                    <a:pt x="3072523" y="1587500"/>
                  </a:lnTo>
                  <a:lnTo>
                    <a:pt x="3077273" y="1587500"/>
                  </a:lnTo>
                  <a:lnTo>
                    <a:pt x="3073501" y="1574812"/>
                  </a:lnTo>
                  <a:lnTo>
                    <a:pt x="3076537" y="1562100"/>
                  </a:lnTo>
                  <a:lnTo>
                    <a:pt x="3080499" y="1562100"/>
                  </a:lnTo>
                  <a:lnTo>
                    <a:pt x="3084436" y="1549400"/>
                  </a:lnTo>
                  <a:lnTo>
                    <a:pt x="3086824" y="1549400"/>
                  </a:lnTo>
                  <a:lnTo>
                    <a:pt x="3087459" y="1536700"/>
                  </a:lnTo>
                  <a:lnTo>
                    <a:pt x="3087268" y="1524000"/>
                  </a:lnTo>
                  <a:lnTo>
                    <a:pt x="3092399" y="1498600"/>
                  </a:lnTo>
                  <a:lnTo>
                    <a:pt x="3099447" y="1485900"/>
                  </a:lnTo>
                  <a:lnTo>
                    <a:pt x="3104819" y="1460525"/>
                  </a:lnTo>
                  <a:lnTo>
                    <a:pt x="3104997" y="1460525"/>
                  </a:lnTo>
                  <a:lnTo>
                    <a:pt x="3106001" y="1473200"/>
                  </a:lnTo>
                  <a:lnTo>
                    <a:pt x="3106178" y="1480756"/>
                  </a:lnTo>
                  <a:lnTo>
                    <a:pt x="3106293" y="1485900"/>
                  </a:lnTo>
                  <a:lnTo>
                    <a:pt x="3106293" y="914400"/>
                  </a:lnTo>
                  <a:lnTo>
                    <a:pt x="3100997" y="914400"/>
                  </a:lnTo>
                  <a:lnTo>
                    <a:pt x="3102584" y="939800"/>
                  </a:lnTo>
                  <a:lnTo>
                    <a:pt x="3099409" y="952500"/>
                  </a:lnTo>
                  <a:lnTo>
                    <a:pt x="3097961" y="939800"/>
                  </a:lnTo>
                  <a:lnTo>
                    <a:pt x="3096514" y="939800"/>
                  </a:lnTo>
                  <a:lnTo>
                    <a:pt x="3097542" y="914400"/>
                  </a:lnTo>
                  <a:lnTo>
                    <a:pt x="3099308" y="914400"/>
                  </a:lnTo>
                  <a:lnTo>
                    <a:pt x="3101086" y="901700"/>
                  </a:lnTo>
                  <a:lnTo>
                    <a:pt x="3105747" y="889000"/>
                  </a:lnTo>
                  <a:lnTo>
                    <a:pt x="3108502" y="889000"/>
                  </a:lnTo>
                  <a:lnTo>
                    <a:pt x="3108502" y="47307"/>
                  </a:lnTo>
                  <a:lnTo>
                    <a:pt x="3107029" y="38100"/>
                  </a:lnTo>
                  <a:lnTo>
                    <a:pt x="3108693" y="25400"/>
                  </a:lnTo>
                  <a:lnTo>
                    <a:pt x="3112071" y="12700"/>
                  </a:lnTo>
                  <a:lnTo>
                    <a:pt x="3110128" y="12700"/>
                  </a:lnTo>
                  <a:lnTo>
                    <a:pt x="3106534" y="25400"/>
                  </a:lnTo>
                  <a:lnTo>
                    <a:pt x="3094177" y="25400"/>
                  </a:lnTo>
                  <a:lnTo>
                    <a:pt x="3093072" y="38100"/>
                  </a:lnTo>
                  <a:lnTo>
                    <a:pt x="3087738" y="38100"/>
                  </a:lnTo>
                  <a:lnTo>
                    <a:pt x="3084779" y="38100"/>
                  </a:lnTo>
                  <a:lnTo>
                    <a:pt x="3084779" y="1028700"/>
                  </a:lnTo>
                  <a:lnTo>
                    <a:pt x="3083306" y="1041400"/>
                  </a:lnTo>
                  <a:lnTo>
                    <a:pt x="3084385" y="1041400"/>
                  </a:lnTo>
                  <a:lnTo>
                    <a:pt x="3082810" y="1054100"/>
                  </a:lnTo>
                  <a:lnTo>
                    <a:pt x="3082074" y="1065491"/>
                  </a:lnTo>
                  <a:lnTo>
                    <a:pt x="3081985" y="1066800"/>
                  </a:lnTo>
                  <a:lnTo>
                    <a:pt x="3076486" y="1066800"/>
                  </a:lnTo>
                  <a:lnTo>
                    <a:pt x="3075686" y="1079500"/>
                  </a:lnTo>
                  <a:lnTo>
                    <a:pt x="3073323" y="1079500"/>
                  </a:lnTo>
                  <a:lnTo>
                    <a:pt x="3074593" y="1092200"/>
                  </a:lnTo>
                  <a:lnTo>
                    <a:pt x="3074886" y="1092200"/>
                  </a:lnTo>
                  <a:lnTo>
                    <a:pt x="3073323" y="1104900"/>
                  </a:lnTo>
                  <a:lnTo>
                    <a:pt x="3070949" y="1104900"/>
                  </a:lnTo>
                  <a:lnTo>
                    <a:pt x="3070949" y="1117600"/>
                  </a:lnTo>
                  <a:lnTo>
                    <a:pt x="3062249" y="1130300"/>
                  </a:lnTo>
                  <a:lnTo>
                    <a:pt x="3063824" y="1130300"/>
                  </a:lnTo>
                  <a:lnTo>
                    <a:pt x="3062249" y="1143000"/>
                  </a:lnTo>
                  <a:lnTo>
                    <a:pt x="3061462" y="1143000"/>
                  </a:lnTo>
                  <a:lnTo>
                    <a:pt x="3059087" y="1155700"/>
                  </a:lnTo>
                  <a:lnTo>
                    <a:pt x="3057791" y="1167930"/>
                  </a:lnTo>
                  <a:lnTo>
                    <a:pt x="3057741" y="1168425"/>
                  </a:lnTo>
                  <a:lnTo>
                    <a:pt x="3054832" y="1168425"/>
                  </a:lnTo>
                  <a:lnTo>
                    <a:pt x="3047593" y="1193800"/>
                  </a:lnTo>
                  <a:lnTo>
                    <a:pt x="3044063" y="1206500"/>
                  </a:lnTo>
                  <a:lnTo>
                    <a:pt x="3043263" y="1206500"/>
                  </a:lnTo>
                  <a:lnTo>
                    <a:pt x="3040100" y="1219200"/>
                  </a:lnTo>
                  <a:lnTo>
                    <a:pt x="3039313" y="1219200"/>
                  </a:lnTo>
                  <a:lnTo>
                    <a:pt x="3039313" y="1231900"/>
                  </a:lnTo>
                  <a:lnTo>
                    <a:pt x="3042475" y="1231900"/>
                  </a:lnTo>
                  <a:lnTo>
                    <a:pt x="3039656" y="1244600"/>
                  </a:lnTo>
                  <a:lnTo>
                    <a:pt x="3036544" y="1244600"/>
                  </a:lnTo>
                  <a:lnTo>
                    <a:pt x="3034030" y="1257300"/>
                  </a:lnTo>
                  <a:lnTo>
                    <a:pt x="3032061" y="1269403"/>
                  </a:lnTo>
                  <a:lnTo>
                    <a:pt x="3031960" y="1270012"/>
                  </a:lnTo>
                  <a:lnTo>
                    <a:pt x="3029826" y="1270012"/>
                  </a:lnTo>
                  <a:lnTo>
                    <a:pt x="3022384" y="1308100"/>
                  </a:lnTo>
                  <a:lnTo>
                    <a:pt x="3020923" y="1320800"/>
                  </a:lnTo>
                  <a:lnTo>
                    <a:pt x="3019171" y="1320800"/>
                  </a:lnTo>
                  <a:lnTo>
                    <a:pt x="3016377" y="1333512"/>
                  </a:lnTo>
                  <a:lnTo>
                    <a:pt x="3013303" y="1320800"/>
                  </a:lnTo>
                  <a:lnTo>
                    <a:pt x="3014307" y="1320800"/>
                  </a:lnTo>
                  <a:lnTo>
                    <a:pt x="3016935" y="1308100"/>
                  </a:lnTo>
                  <a:lnTo>
                    <a:pt x="3018701" y="1295400"/>
                  </a:lnTo>
                  <a:lnTo>
                    <a:pt x="3022701" y="1295400"/>
                  </a:lnTo>
                  <a:lnTo>
                    <a:pt x="3022701" y="1282700"/>
                  </a:lnTo>
                  <a:lnTo>
                    <a:pt x="3019552" y="1270012"/>
                  </a:lnTo>
                  <a:lnTo>
                    <a:pt x="3022701" y="1270012"/>
                  </a:lnTo>
                  <a:lnTo>
                    <a:pt x="3027159" y="1257300"/>
                  </a:lnTo>
                  <a:lnTo>
                    <a:pt x="3030994" y="1257300"/>
                  </a:lnTo>
                  <a:lnTo>
                    <a:pt x="3032988" y="1244600"/>
                  </a:lnTo>
                  <a:lnTo>
                    <a:pt x="3029826" y="1231900"/>
                  </a:lnTo>
                  <a:lnTo>
                    <a:pt x="3032341" y="1231900"/>
                  </a:lnTo>
                  <a:lnTo>
                    <a:pt x="3039160" y="1206500"/>
                  </a:lnTo>
                  <a:lnTo>
                    <a:pt x="3041688" y="1206500"/>
                  </a:lnTo>
                  <a:lnTo>
                    <a:pt x="3042691" y="1193800"/>
                  </a:lnTo>
                  <a:lnTo>
                    <a:pt x="3042907" y="1193800"/>
                  </a:lnTo>
                  <a:lnTo>
                    <a:pt x="3041688" y="1181100"/>
                  </a:lnTo>
                  <a:lnTo>
                    <a:pt x="3046196" y="1168425"/>
                  </a:lnTo>
                  <a:lnTo>
                    <a:pt x="3049473" y="1168425"/>
                  </a:lnTo>
                  <a:lnTo>
                    <a:pt x="3052699" y="1155700"/>
                  </a:lnTo>
                  <a:lnTo>
                    <a:pt x="3054337" y="1143000"/>
                  </a:lnTo>
                  <a:lnTo>
                    <a:pt x="3059087" y="1143000"/>
                  </a:lnTo>
                  <a:lnTo>
                    <a:pt x="3059074" y="1130300"/>
                  </a:lnTo>
                  <a:lnTo>
                    <a:pt x="3061360" y="1130300"/>
                  </a:lnTo>
                  <a:lnTo>
                    <a:pt x="3064091" y="1117600"/>
                  </a:lnTo>
                  <a:lnTo>
                    <a:pt x="3065411" y="1104900"/>
                  </a:lnTo>
                  <a:lnTo>
                    <a:pt x="3066986" y="1104900"/>
                  </a:lnTo>
                  <a:lnTo>
                    <a:pt x="3067786" y="1117600"/>
                  </a:lnTo>
                  <a:lnTo>
                    <a:pt x="3070949" y="1117600"/>
                  </a:lnTo>
                  <a:lnTo>
                    <a:pt x="3070949" y="1104900"/>
                  </a:lnTo>
                  <a:lnTo>
                    <a:pt x="3068180" y="1104900"/>
                  </a:lnTo>
                  <a:lnTo>
                    <a:pt x="3070923" y="1092200"/>
                  </a:lnTo>
                  <a:lnTo>
                    <a:pt x="3068586" y="1092200"/>
                  </a:lnTo>
                  <a:lnTo>
                    <a:pt x="3067812" y="1080008"/>
                  </a:lnTo>
                  <a:lnTo>
                    <a:pt x="3067786" y="1079500"/>
                  </a:lnTo>
                  <a:lnTo>
                    <a:pt x="3057499" y="1092073"/>
                  </a:lnTo>
                  <a:lnTo>
                    <a:pt x="3055988" y="1080008"/>
                  </a:lnTo>
                  <a:lnTo>
                    <a:pt x="3055924" y="1079500"/>
                  </a:lnTo>
                  <a:lnTo>
                    <a:pt x="3067786" y="1079500"/>
                  </a:lnTo>
                  <a:lnTo>
                    <a:pt x="3071736" y="1079500"/>
                  </a:lnTo>
                  <a:lnTo>
                    <a:pt x="3074987" y="1066800"/>
                  </a:lnTo>
                  <a:lnTo>
                    <a:pt x="3072244" y="1066800"/>
                  </a:lnTo>
                  <a:lnTo>
                    <a:pt x="3073323" y="1054100"/>
                  </a:lnTo>
                  <a:lnTo>
                    <a:pt x="3072523" y="1054100"/>
                  </a:lnTo>
                  <a:lnTo>
                    <a:pt x="3066224" y="1066723"/>
                  </a:lnTo>
                  <a:lnTo>
                    <a:pt x="3066453" y="1054100"/>
                  </a:lnTo>
                  <a:lnTo>
                    <a:pt x="3067024" y="1041400"/>
                  </a:lnTo>
                  <a:lnTo>
                    <a:pt x="3067431" y="1041400"/>
                  </a:lnTo>
                  <a:lnTo>
                    <a:pt x="3065411" y="1028700"/>
                  </a:lnTo>
                  <a:lnTo>
                    <a:pt x="3069120" y="1028700"/>
                  </a:lnTo>
                  <a:lnTo>
                    <a:pt x="3073120" y="1041400"/>
                  </a:lnTo>
                  <a:lnTo>
                    <a:pt x="3077426" y="1041400"/>
                  </a:lnTo>
                  <a:lnTo>
                    <a:pt x="3082023" y="1028700"/>
                  </a:lnTo>
                  <a:lnTo>
                    <a:pt x="3084779" y="1028700"/>
                  </a:lnTo>
                  <a:lnTo>
                    <a:pt x="3084779" y="38100"/>
                  </a:lnTo>
                  <a:lnTo>
                    <a:pt x="3081744" y="38100"/>
                  </a:lnTo>
                  <a:lnTo>
                    <a:pt x="3081744" y="965200"/>
                  </a:lnTo>
                  <a:lnTo>
                    <a:pt x="3078061" y="977900"/>
                  </a:lnTo>
                  <a:lnTo>
                    <a:pt x="3077273" y="977900"/>
                  </a:lnTo>
                  <a:lnTo>
                    <a:pt x="3077273" y="1003300"/>
                  </a:lnTo>
                  <a:lnTo>
                    <a:pt x="3076486" y="1016000"/>
                  </a:lnTo>
                  <a:lnTo>
                    <a:pt x="3070161" y="1028700"/>
                  </a:lnTo>
                  <a:lnTo>
                    <a:pt x="3066986" y="1016000"/>
                  </a:lnTo>
                  <a:lnTo>
                    <a:pt x="3067786" y="1003300"/>
                  </a:lnTo>
                  <a:lnTo>
                    <a:pt x="3077273" y="1003300"/>
                  </a:lnTo>
                  <a:lnTo>
                    <a:pt x="3077273" y="977900"/>
                  </a:lnTo>
                  <a:lnTo>
                    <a:pt x="3076117" y="977900"/>
                  </a:lnTo>
                  <a:lnTo>
                    <a:pt x="3079165" y="965200"/>
                  </a:lnTo>
                  <a:lnTo>
                    <a:pt x="3081744" y="965200"/>
                  </a:lnTo>
                  <a:lnTo>
                    <a:pt x="3081744" y="38100"/>
                  </a:lnTo>
                  <a:lnTo>
                    <a:pt x="3080042" y="38100"/>
                  </a:lnTo>
                  <a:lnTo>
                    <a:pt x="3080042" y="393700"/>
                  </a:lnTo>
                  <a:lnTo>
                    <a:pt x="3079978" y="406400"/>
                  </a:lnTo>
                  <a:lnTo>
                    <a:pt x="3079902" y="419100"/>
                  </a:lnTo>
                  <a:lnTo>
                    <a:pt x="3079851" y="429768"/>
                  </a:lnTo>
                  <a:lnTo>
                    <a:pt x="3079762" y="444500"/>
                  </a:lnTo>
                  <a:lnTo>
                    <a:pt x="3078061" y="469900"/>
                  </a:lnTo>
                  <a:lnTo>
                    <a:pt x="3077616" y="495300"/>
                  </a:lnTo>
                  <a:lnTo>
                    <a:pt x="3076879" y="533400"/>
                  </a:lnTo>
                  <a:lnTo>
                    <a:pt x="3076486" y="546100"/>
                  </a:lnTo>
                  <a:lnTo>
                    <a:pt x="3075381" y="546100"/>
                  </a:lnTo>
                  <a:lnTo>
                    <a:pt x="3071698" y="571500"/>
                  </a:lnTo>
                  <a:lnTo>
                    <a:pt x="3070161" y="584200"/>
                  </a:lnTo>
                  <a:lnTo>
                    <a:pt x="3070949" y="584200"/>
                  </a:lnTo>
                  <a:lnTo>
                    <a:pt x="3071050" y="596900"/>
                  </a:lnTo>
                  <a:lnTo>
                    <a:pt x="3069501" y="609600"/>
                  </a:lnTo>
                  <a:lnTo>
                    <a:pt x="3059874" y="609600"/>
                  </a:lnTo>
                  <a:lnTo>
                    <a:pt x="3062249" y="596900"/>
                  </a:lnTo>
                  <a:lnTo>
                    <a:pt x="3065805" y="596900"/>
                  </a:lnTo>
                  <a:lnTo>
                    <a:pt x="3066935" y="584200"/>
                  </a:lnTo>
                  <a:lnTo>
                    <a:pt x="3063824" y="584200"/>
                  </a:lnTo>
                  <a:lnTo>
                    <a:pt x="3063824" y="571500"/>
                  </a:lnTo>
                  <a:lnTo>
                    <a:pt x="3062249" y="558800"/>
                  </a:lnTo>
                  <a:lnTo>
                    <a:pt x="3067786" y="546100"/>
                  </a:lnTo>
                  <a:lnTo>
                    <a:pt x="3062249" y="546100"/>
                  </a:lnTo>
                  <a:lnTo>
                    <a:pt x="3063481" y="533400"/>
                  </a:lnTo>
                  <a:lnTo>
                    <a:pt x="3068917" y="520700"/>
                  </a:lnTo>
                  <a:lnTo>
                    <a:pt x="3070161" y="508000"/>
                  </a:lnTo>
                  <a:lnTo>
                    <a:pt x="3068574" y="495300"/>
                  </a:lnTo>
                  <a:lnTo>
                    <a:pt x="3070199" y="495300"/>
                  </a:lnTo>
                  <a:lnTo>
                    <a:pt x="3071545" y="482600"/>
                  </a:lnTo>
                  <a:lnTo>
                    <a:pt x="3072574" y="482600"/>
                  </a:lnTo>
                  <a:lnTo>
                    <a:pt x="3073323" y="469900"/>
                  </a:lnTo>
                  <a:lnTo>
                    <a:pt x="3074238" y="457200"/>
                  </a:lnTo>
                  <a:lnTo>
                    <a:pt x="3074898" y="431800"/>
                  </a:lnTo>
                  <a:lnTo>
                    <a:pt x="3075686" y="431800"/>
                  </a:lnTo>
                  <a:lnTo>
                    <a:pt x="3075686" y="419100"/>
                  </a:lnTo>
                  <a:lnTo>
                    <a:pt x="3073323" y="419100"/>
                  </a:lnTo>
                  <a:lnTo>
                    <a:pt x="3073323" y="406400"/>
                  </a:lnTo>
                  <a:lnTo>
                    <a:pt x="3079648" y="393700"/>
                  </a:lnTo>
                  <a:lnTo>
                    <a:pt x="3074898" y="393700"/>
                  </a:lnTo>
                  <a:lnTo>
                    <a:pt x="3074797" y="381000"/>
                  </a:lnTo>
                  <a:lnTo>
                    <a:pt x="3074505" y="355600"/>
                  </a:lnTo>
                  <a:lnTo>
                    <a:pt x="3073565" y="355600"/>
                  </a:lnTo>
                  <a:lnTo>
                    <a:pt x="3071736" y="342900"/>
                  </a:lnTo>
                  <a:lnTo>
                    <a:pt x="3076308" y="342900"/>
                  </a:lnTo>
                  <a:lnTo>
                    <a:pt x="3078657" y="355600"/>
                  </a:lnTo>
                  <a:lnTo>
                    <a:pt x="3079521" y="355600"/>
                  </a:lnTo>
                  <a:lnTo>
                    <a:pt x="3079648" y="368300"/>
                  </a:lnTo>
                  <a:lnTo>
                    <a:pt x="3076283" y="368300"/>
                  </a:lnTo>
                  <a:lnTo>
                    <a:pt x="3080042" y="393700"/>
                  </a:lnTo>
                  <a:lnTo>
                    <a:pt x="3080042" y="38100"/>
                  </a:lnTo>
                  <a:lnTo>
                    <a:pt x="3078061" y="38100"/>
                  </a:lnTo>
                  <a:lnTo>
                    <a:pt x="3078569" y="25400"/>
                  </a:lnTo>
                  <a:lnTo>
                    <a:pt x="3080931" y="12700"/>
                  </a:lnTo>
                  <a:lnTo>
                    <a:pt x="3071939" y="12700"/>
                  </a:lnTo>
                  <a:lnTo>
                    <a:pt x="3071139" y="25400"/>
                  </a:lnTo>
                  <a:lnTo>
                    <a:pt x="3066199" y="38100"/>
                  </a:lnTo>
                  <a:lnTo>
                    <a:pt x="3059138" y="25400"/>
                  </a:lnTo>
                  <a:lnTo>
                    <a:pt x="3057106" y="12700"/>
                  </a:lnTo>
                  <a:lnTo>
                    <a:pt x="3051962" y="12700"/>
                  </a:lnTo>
                  <a:lnTo>
                    <a:pt x="3051568" y="38100"/>
                  </a:lnTo>
                  <a:lnTo>
                    <a:pt x="3049968" y="50800"/>
                  </a:lnTo>
                  <a:lnTo>
                    <a:pt x="3048012" y="57835"/>
                  </a:lnTo>
                  <a:lnTo>
                    <a:pt x="3048012" y="342900"/>
                  </a:lnTo>
                  <a:lnTo>
                    <a:pt x="3047060" y="345909"/>
                  </a:lnTo>
                  <a:lnTo>
                    <a:pt x="3047060" y="1003300"/>
                  </a:lnTo>
                  <a:lnTo>
                    <a:pt x="3044850" y="1016000"/>
                  </a:lnTo>
                  <a:lnTo>
                    <a:pt x="3043263" y="1003300"/>
                  </a:lnTo>
                  <a:lnTo>
                    <a:pt x="3047060" y="1003300"/>
                  </a:lnTo>
                  <a:lnTo>
                    <a:pt x="3047060" y="345909"/>
                  </a:lnTo>
                  <a:lnTo>
                    <a:pt x="3043986" y="355600"/>
                  </a:lnTo>
                  <a:lnTo>
                    <a:pt x="3043072" y="342900"/>
                  </a:lnTo>
                  <a:lnTo>
                    <a:pt x="3041688" y="338226"/>
                  </a:lnTo>
                  <a:lnTo>
                    <a:pt x="3041688" y="749300"/>
                  </a:lnTo>
                  <a:lnTo>
                    <a:pt x="3033776" y="749300"/>
                  </a:lnTo>
                  <a:lnTo>
                    <a:pt x="3037738" y="736600"/>
                  </a:lnTo>
                  <a:lnTo>
                    <a:pt x="3041688" y="749300"/>
                  </a:lnTo>
                  <a:lnTo>
                    <a:pt x="3041688" y="338226"/>
                  </a:lnTo>
                  <a:lnTo>
                    <a:pt x="3039313" y="330200"/>
                  </a:lnTo>
                  <a:lnTo>
                    <a:pt x="3046031" y="330200"/>
                  </a:lnTo>
                  <a:lnTo>
                    <a:pt x="3046438" y="342900"/>
                  </a:lnTo>
                  <a:lnTo>
                    <a:pt x="3048012" y="342900"/>
                  </a:lnTo>
                  <a:lnTo>
                    <a:pt x="3048012" y="57835"/>
                  </a:lnTo>
                  <a:lnTo>
                    <a:pt x="3046438" y="63500"/>
                  </a:lnTo>
                  <a:lnTo>
                    <a:pt x="3039656" y="50800"/>
                  </a:lnTo>
                  <a:lnTo>
                    <a:pt x="3033014" y="50800"/>
                  </a:lnTo>
                  <a:lnTo>
                    <a:pt x="3033014" y="1130300"/>
                  </a:lnTo>
                  <a:lnTo>
                    <a:pt x="3030817" y="1143000"/>
                  </a:lnTo>
                  <a:lnTo>
                    <a:pt x="3026105" y="1167930"/>
                  </a:lnTo>
                  <a:lnTo>
                    <a:pt x="3026016" y="1168425"/>
                  </a:lnTo>
                  <a:lnTo>
                    <a:pt x="3020339" y="1181100"/>
                  </a:lnTo>
                  <a:lnTo>
                    <a:pt x="3020136" y="1178750"/>
                  </a:lnTo>
                  <a:lnTo>
                    <a:pt x="3020136" y="1206500"/>
                  </a:lnTo>
                  <a:lnTo>
                    <a:pt x="3019196" y="1206500"/>
                  </a:lnTo>
                  <a:lnTo>
                    <a:pt x="3017964" y="1219200"/>
                  </a:lnTo>
                  <a:lnTo>
                    <a:pt x="3016504" y="1231900"/>
                  </a:lnTo>
                  <a:lnTo>
                    <a:pt x="3014599" y="1231900"/>
                  </a:lnTo>
                  <a:lnTo>
                    <a:pt x="3010052" y="1257300"/>
                  </a:lnTo>
                  <a:lnTo>
                    <a:pt x="3008528" y="1231900"/>
                  </a:lnTo>
                  <a:lnTo>
                    <a:pt x="3013164" y="1206500"/>
                  </a:lnTo>
                  <a:lnTo>
                    <a:pt x="3012402" y="1206500"/>
                  </a:lnTo>
                  <a:lnTo>
                    <a:pt x="3011640" y="1193800"/>
                  </a:lnTo>
                  <a:lnTo>
                    <a:pt x="3018409" y="1193800"/>
                  </a:lnTo>
                  <a:lnTo>
                    <a:pt x="3020136" y="1206500"/>
                  </a:lnTo>
                  <a:lnTo>
                    <a:pt x="3020136" y="1178750"/>
                  </a:lnTo>
                  <a:lnTo>
                    <a:pt x="3019247" y="1168425"/>
                  </a:lnTo>
                  <a:lnTo>
                    <a:pt x="3020390" y="1168425"/>
                  </a:lnTo>
                  <a:lnTo>
                    <a:pt x="3023120" y="1155700"/>
                  </a:lnTo>
                  <a:lnTo>
                    <a:pt x="3025076" y="1143000"/>
                  </a:lnTo>
                  <a:lnTo>
                    <a:pt x="3027845" y="1130300"/>
                  </a:lnTo>
                  <a:lnTo>
                    <a:pt x="3029750" y="1130300"/>
                  </a:lnTo>
                  <a:lnTo>
                    <a:pt x="3032988" y="1117600"/>
                  </a:lnTo>
                  <a:lnTo>
                    <a:pt x="3033014" y="1130300"/>
                  </a:lnTo>
                  <a:lnTo>
                    <a:pt x="3033014" y="50800"/>
                  </a:lnTo>
                  <a:lnTo>
                    <a:pt x="3020974" y="50800"/>
                  </a:lnTo>
                  <a:lnTo>
                    <a:pt x="3018929" y="56451"/>
                  </a:lnTo>
                  <a:lnTo>
                    <a:pt x="3018929" y="203200"/>
                  </a:lnTo>
                  <a:lnTo>
                    <a:pt x="3016377" y="215900"/>
                  </a:lnTo>
                  <a:lnTo>
                    <a:pt x="3014014" y="215900"/>
                  </a:lnTo>
                  <a:lnTo>
                    <a:pt x="3015589" y="203200"/>
                  </a:lnTo>
                  <a:lnTo>
                    <a:pt x="3013811" y="203200"/>
                  </a:lnTo>
                  <a:lnTo>
                    <a:pt x="3012478" y="190500"/>
                  </a:lnTo>
                  <a:lnTo>
                    <a:pt x="3017761" y="190500"/>
                  </a:lnTo>
                  <a:lnTo>
                    <a:pt x="3018929" y="203200"/>
                  </a:lnTo>
                  <a:lnTo>
                    <a:pt x="3018929" y="56451"/>
                  </a:lnTo>
                  <a:lnTo>
                    <a:pt x="3016377" y="63500"/>
                  </a:lnTo>
                  <a:lnTo>
                    <a:pt x="3013418" y="50800"/>
                  </a:lnTo>
                  <a:lnTo>
                    <a:pt x="3013811" y="42189"/>
                  </a:lnTo>
                  <a:lnTo>
                    <a:pt x="3011640" y="38100"/>
                  </a:lnTo>
                  <a:lnTo>
                    <a:pt x="3008477" y="48577"/>
                  </a:lnTo>
                  <a:lnTo>
                    <a:pt x="3008477" y="419100"/>
                  </a:lnTo>
                  <a:lnTo>
                    <a:pt x="3006102" y="431800"/>
                  </a:lnTo>
                  <a:lnTo>
                    <a:pt x="3006890" y="431800"/>
                  </a:lnTo>
                  <a:lnTo>
                    <a:pt x="3007563" y="457200"/>
                  </a:lnTo>
                  <a:lnTo>
                    <a:pt x="3003791" y="457200"/>
                  </a:lnTo>
                  <a:lnTo>
                    <a:pt x="3003791" y="520700"/>
                  </a:lnTo>
                  <a:lnTo>
                    <a:pt x="3002140" y="529310"/>
                  </a:lnTo>
                  <a:lnTo>
                    <a:pt x="3002140" y="838200"/>
                  </a:lnTo>
                  <a:lnTo>
                    <a:pt x="2998978" y="850900"/>
                  </a:lnTo>
                  <a:lnTo>
                    <a:pt x="2995815" y="850900"/>
                  </a:lnTo>
                  <a:lnTo>
                    <a:pt x="3002140" y="838200"/>
                  </a:lnTo>
                  <a:lnTo>
                    <a:pt x="3002140" y="529310"/>
                  </a:lnTo>
                  <a:lnTo>
                    <a:pt x="3001353" y="533400"/>
                  </a:lnTo>
                  <a:lnTo>
                    <a:pt x="2994241" y="533400"/>
                  </a:lnTo>
                  <a:lnTo>
                    <a:pt x="3001353" y="520700"/>
                  </a:lnTo>
                  <a:lnTo>
                    <a:pt x="3003791" y="520700"/>
                  </a:lnTo>
                  <a:lnTo>
                    <a:pt x="3003791" y="457200"/>
                  </a:lnTo>
                  <a:lnTo>
                    <a:pt x="3003842" y="444500"/>
                  </a:lnTo>
                  <a:lnTo>
                    <a:pt x="3003956" y="431800"/>
                  </a:lnTo>
                  <a:lnTo>
                    <a:pt x="3002140" y="419100"/>
                  </a:lnTo>
                  <a:lnTo>
                    <a:pt x="3008477" y="419100"/>
                  </a:lnTo>
                  <a:lnTo>
                    <a:pt x="3008477" y="48577"/>
                  </a:lnTo>
                  <a:lnTo>
                    <a:pt x="3007804" y="50800"/>
                  </a:lnTo>
                  <a:lnTo>
                    <a:pt x="3007677" y="63500"/>
                  </a:lnTo>
                  <a:lnTo>
                    <a:pt x="3006966" y="76200"/>
                  </a:lnTo>
                  <a:lnTo>
                    <a:pt x="2987675" y="76200"/>
                  </a:lnTo>
                  <a:lnTo>
                    <a:pt x="2984754" y="88900"/>
                  </a:lnTo>
                  <a:lnTo>
                    <a:pt x="2980220" y="88900"/>
                  </a:lnTo>
                  <a:lnTo>
                    <a:pt x="2981096" y="101600"/>
                  </a:lnTo>
                  <a:lnTo>
                    <a:pt x="2986328" y="101600"/>
                  </a:lnTo>
                  <a:lnTo>
                    <a:pt x="2985884" y="127000"/>
                  </a:lnTo>
                  <a:lnTo>
                    <a:pt x="2984754" y="139700"/>
                  </a:lnTo>
                  <a:lnTo>
                    <a:pt x="2991866" y="139700"/>
                  </a:lnTo>
                  <a:lnTo>
                    <a:pt x="2991866" y="177800"/>
                  </a:lnTo>
                  <a:lnTo>
                    <a:pt x="2996615" y="177800"/>
                  </a:lnTo>
                  <a:lnTo>
                    <a:pt x="2996615" y="203200"/>
                  </a:lnTo>
                  <a:lnTo>
                    <a:pt x="2999778" y="215900"/>
                  </a:lnTo>
                  <a:lnTo>
                    <a:pt x="2998978" y="254000"/>
                  </a:lnTo>
                  <a:lnTo>
                    <a:pt x="3001353" y="266700"/>
                  </a:lnTo>
                  <a:lnTo>
                    <a:pt x="3000565" y="266700"/>
                  </a:lnTo>
                  <a:lnTo>
                    <a:pt x="2999816" y="279400"/>
                  </a:lnTo>
                  <a:lnTo>
                    <a:pt x="2996222" y="292100"/>
                  </a:lnTo>
                  <a:lnTo>
                    <a:pt x="2995028" y="304800"/>
                  </a:lnTo>
                  <a:lnTo>
                    <a:pt x="2997403" y="317500"/>
                  </a:lnTo>
                  <a:lnTo>
                    <a:pt x="2996615" y="317500"/>
                  </a:lnTo>
                  <a:lnTo>
                    <a:pt x="2991866" y="330200"/>
                  </a:lnTo>
                  <a:lnTo>
                    <a:pt x="2992653" y="317500"/>
                  </a:lnTo>
                  <a:lnTo>
                    <a:pt x="2992069" y="317500"/>
                  </a:lnTo>
                  <a:lnTo>
                    <a:pt x="2991815" y="315810"/>
                  </a:lnTo>
                  <a:lnTo>
                    <a:pt x="2991815" y="1549400"/>
                  </a:lnTo>
                  <a:lnTo>
                    <a:pt x="2991078" y="1549400"/>
                  </a:lnTo>
                  <a:lnTo>
                    <a:pt x="2984754" y="1561680"/>
                  </a:lnTo>
                  <a:lnTo>
                    <a:pt x="2984944" y="1562100"/>
                  </a:lnTo>
                  <a:lnTo>
                    <a:pt x="2984525" y="1562100"/>
                  </a:lnTo>
                  <a:lnTo>
                    <a:pt x="2984754" y="1561680"/>
                  </a:lnTo>
                  <a:lnTo>
                    <a:pt x="2979216" y="1549400"/>
                  </a:lnTo>
                  <a:lnTo>
                    <a:pt x="2986328" y="1536700"/>
                  </a:lnTo>
                  <a:lnTo>
                    <a:pt x="2991815" y="1549400"/>
                  </a:lnTo>
                  <a:lnTo>
                    <a:pt x="2991815" y="315810"/>
                  </a:lnTo>
                  <a:lnTo>
                    <a:pt x="2990164" y="304800"/>
                  </a:lnTo>
                  <a:lnTo>
                    <a:pt x="2991078" y="292100"/>
                  </a:lnTo>
                  <a:lnTo>
                    <a:pt x="2990278" y="292100"/>
                  </a:lnTo>
                  <a:lnTo>
                    <a:pt x="2991078" y="279400"/>
                  </a:lnTo>
                  <a:lnTo>
                    <a:pt x="2995815" y="279400"/>
                  </a:lnTo>
                  <a:lnTo>
                    <a:pt x="2995028" y="266700"/>
                  </a:lnTo>
                  <a:lnTo>
                    <a:pt x="2987916" y="266700"/>
                  </a:lnTo>
                  <a:lnTo>
                    <a:pt x="2987916" y="254000"/>
                  </a:lnTo>
                  <a:lnTo>
                    <a:pt x="2991078" y="254000"/>
                  </a:lnTo>
                  <a:lnTo>
                    <a:pt x="2986328" y="241300"/>
                  </a:lnTo>
                  <a:lnTo>
                    <a:pt x="2991078" y="228600"/>
                  </a:lnTo>
                  <a:lnTo>
                    <a:pt x="2990278" y="215900"/>
                  </a:lnTo>
                  <a:lnTo>
                    <a:pt x="2989110" y="203200"/>
                  </a:lnTo>
                  <a:lnTo>
                    <a:pt x="2986824" y="203200"/>
                  </a:lnTo>
                  <a:lnTo>
                    <a:pt x="2985274" y="190500"/>
                  </a:lnTo>
                  <a:lnTo>
                    <a:pt x="2987116" y="190500"/>
                  </a:lnTo>
                  <a:lnTo>
                    <a:pt x="2985541" y="177800"/>
                  </a:lnTo>
                  <a:lnTo>
                    <a:pt x="2986316" y="165100"/>
                  </a:lnTo>
                  <a:lnTo>
                    <a:pt x="2983166" y="152400"/>
                  </a:lnTo>
                  <a:lnTo>
                    <a:pt x="2983166" y="139700"/>
                  </a:lnTo>
                  <a:lnTo>
                    <a:pt x="2984754" y="139700"/>
                  </a:lnTo>
                  <a:lnTo>
                    <a:pt x="2978975" y="127000"/>
                  </a:lnTo>
                  <a:lnTo>
                    <a:pt x="2974175" y="114300"/>
                  </a:lnTo>
                  <a:lnTo>
                    <a:pt x="2973070" y="101600"/>
                  </a:lnTo>
                  <a:lnTo>
                    <a:pt x="2978416" y="88900"/>
                  </a:lnTo>
                  <a:lnTo>
                    <a:pt x="2972892" y="80022"/>
                  </a:lnTo>
                  <a:lnTo>
                    <a:pt x="2972892" y="292100"/>
                  </a:lnTo>
                  <a:lnTo>
                    <a:pt x="2972892" y="1104900"/>
                  </a:lnTo>
                  <a:lnTo>
                    <a:pt x="2969539" y="1104900"/>
                  </a:lnTo>
                  <a:lnTo>
                    <a:pt x="2969539" y="1612900"/>
                  </a:lnTo>
                  <a:lnTo>
                    <a:pt x="2967431" y="1625600"/>
                  </a:lnTo>
                  <a:lnTo>
                    <a:pt x="2957855" y="1651000"/>
                  </a:lnTo>
                  <a:lnTo>
                    <a:pt x="2952623" y="1651000"/>
                  </a:lnTo>
                  <a:lnTo>
                    <a:pt x="2952623" y="1676400"/>
                  </a:lnTo>
                  <a:lnTo>
                    <a:pt x="2951200" y="1676400"/>
                  </a:lnTo>
                  <a:lnTo>
                    <a:pt x="2948368" y="1689100"/>
                  </a:lnTo>
                  <a:lnTo>
                    <a:pt x="2947022" y="1689100"/>
                  </a:lnTo>
                  <a:lnTo>
                    <a:pt x="2947022" y="1993900"/>
                  </a:lnTo>
                  <a:lnTo>
                    <a:pt x="2946285" y="1996198"/>
                  </a:lnTo>
                  <a:lnTo>
                    <a:pt x="2946285" y="2032000"/>
                  </a:lnTo>
                  <a:lnTo>
                    <a:pt x="2942336" y="2044700"/>
                  </a:lnTo>
                  <a:lnTo>
                    <a:pt x="2935287" y="2057400"/>
                  </a:lnTo>
                  <a:lnTo>
                    <a:pt x="2928607" y="2070100"/>
                  </a:lnTo>
                  <a:lnTo>
                    <a:pt x="2921025" y="2095550"/>
                  </a:lnTo>
                  <a:lnTo>
                    <a:pt x="2916732" y="2108200"/>
                  </a:lnTo>
                  <a:lnTo>
                    <a:pt x="2910840" y="2120633"/>
                  </a:lnTo>
                  <a:lnTo>
                    <a:pt x="2910713" y="2120900"/>
                  </a:lnTo>
                  <a:lnTo>
                    <a:pt x="2905810" y="2120900"/>
                  </a:lnTo>
                  <a:lnTo>
                    <a:pt x="2897759" y="2133600"/>
                  </a:lnTo>
                  <a:lnTo>
                    <a:pt x="2892221" y="2133600"/>
                  </a:lnTo>
                  <a:lnTo>
                    <a:pt x="2892221" y="2171700"/>
                  </a:lnTo>
                  <a:lnTo>
                    <a:pt x="2887865" y="2183739"/>
                  </a:lnTo>
                  <a:lnTo>
                    <a:pt x="2887751" y="2184069"/>
                  </a:lnTo>
                  <a:lnTo>
                    <a:pt x="2887624" y="2184400"/>
                  </a:lnTo>
                  <a:lnTo>
                    <a:pt x="2877921" y="2184400"/>
                  </a:lnTo>
                  <a:lnTo>
                    <a:pt x="2876512" y="2197100"/>
                  </a:lnTo>
                  <a:lnTo>
                    <a:pt x="2874759" y="2209800"/>
                  </a:lnTo>
                  <a:lnTo>
                    <a:pt x="2865729" y="2209800"/>
                  </a:lnTo>
                  <a:lnTo>
                    <a:pt x="2868498" y="2197100"/>
                  </a:lnTo>
                  <a:lnTo>
                    <a:pt x="2872448" y="2197100"/>
                  </a:lnTo>
                  <a:lnTo>
                    <a:pt x="2871635" y="2184400"/>
                  </a:lnTo>
                  <a:lnTo>
                    <a:pt x="2871584" y="2183739"/>
                  </a:lnTo>
                  <a:lnTo>
                    <a:pt x="2871470" y="2171700"/>
                  </a:lnTo>
                  <a:lnTo>
                    <a:pt x="2874010" y="2171700"/>
                  </a:lnTo>
                  <a:lnTo>
                    <a:pt x="2881147" y="2159000"/>
                  </a:lnTo>
                  <a:lnTo>
                    <a:pt x="2884665" y="2159000"/>
                  </a:lnTo>
                  <a:lnTo>
                    <a:pt x="2882531" y="2171700"/>
                  </a:lnTo>
                  <a:lnTo>
                    <a:pt x="2892221" y="2171700"/>
                  </a:lnTo>
                  <a:lnTo>
                    <a:pt x="2892221" y="2133600"/>
                  </a:lnTo>
                  <a:lnTo>
                    <a:pt x="2883789" y="2133600"/>
                  </a:lnTo>
                  <a:lnTo>
                    <a:pt x="2885732" y="2120900"/>
                  </a:lnTo>
                  <a:lnTo>
                    <a:pt x="2900032" y="2120900"/>
                  </a:lnTo>
                  <a:lnTo>
                    <a:pt x="2903385" y="2108200"/>
                  </a:lnTo>
                  <a:lnTo>
                    <a:pt x="2908262" y="2108200"/>
                  </a:lnTo>
                  <a:lnTo>
                    <a:pt x="2912478" y="2095550"/>
                  </a:lnTo>
                  <a:lnTo>
                    <a:pt x="2915945" y="2095550"/>
                  </a:lnTo>
                  <a:lnTo>
                    <a:pt x="2916732" y="2082800"/>
                  </a:lnTo>
                  <a:lnTo>
                    <a:pt x="2911208" y="2082800"/>
                  </a:lnTo>
                  <a:lnTo>
                    <a:pt x="2917164" y="2070100"/>
                  </a:lnTo>
                  <a:lnTo>
                    <a:pt x="2920885" y="2070100"/>
                  </a:lnTo>
                  <a:lnTo>
                    <a:pt x="2924924" y="2057400"/>
                  </a:lnTo>
                  <a:lnTo>
                    <a:pt x="2929394" y="2057400"/>
                  </a:lnTo>
                  <a:lnTo>
                    <a:pt x="2933242" y="2032000"/>
                  </a:lnTo>
                  <a:lnTo>
                    <a:pt x="2946285" y="2032000"/>
                  </a:lnTo>
                  <a:lnTo>
                    <a:pt x="2946285" y="1996198"/>
                  </a:lnTo>
                  <a:lnTo>
                    <a:pt x="2942933" y="2006600"/>
                  </a:lnTo>
                  <a:lnTo>
                    <a:pt x="2938399" y="2006600"/>
                  </a:lnTo>
                  <a:lnTo>
                    <a:pt x="2940469" y="2019300"/>
                  </a:lnTo>
                  <a:lnTo>
                    <a:pt x="2928797" y="2019300"/>
                  </a:lnTo>
                  <a:lnTo>
                    <a:pt x="2926448" y="2032000"/>
                  </a:lnTo>
                  <a:lnTo>
                    <a:pt x="2921381" y="2032000"/>
                  </a:lnTo>
                  <a:lnTo>
                    <a:pt x="2922511" y="2019300"/>
                  </a:lnTo>
                  <a:lnTo>
                    <a:pt x="2930182" y="2006600"/>
                  </a:lnTo>
                  <a:lnTo>
                    <a:pt x="2933839" y="2006600"/>
                  </a:lnTo>
                  <a:lnTo>
                    <a:pt x="2936113" y="1993900"/>
                  </a:lnTo>
                  <a:lnTo>
                    <a:pt x="2938983" y="1981200"/>
                  </a:lnTo>
                  <a:lnTo>
                    <a:pt x="2943631" y="1981200"/>
                  </a:lnTo>
                  <a:lnTo>
                    <a:pt x="2947022" y="1993900"/>
                  </a:lnTo>
                  <a:lnTo>
                    <a:pt x="2947022" y="1689100"/>
                  </a:lnTo>
                  <a:lnTo>
                    <a:pt x="2945206" y="1689100"/>
                  </a:lnTo>
                  <a:lnTo>
                    <a:pt x="2945155" y="1701800"/>
                  </a:lnTo>
                  <a:lnTo>
                    <a:pt x="2942259" y="1714500"/>
                  </a:lnTo>
                  <a:lnTo>
                    <a:pt x="2938538" y="1714500"/>
                  </a:lnTo>
                  <a:lnTo>
                    <a:pt x="2934932" y="1739900"/>
                  </a:lnTo>
                  <a:lnTo>
                    <a:pt x="2933344" y="1752600"/>
                  </a:lnTo>
                  <a:lnTo>
                    <a:pt x="2929064" y="1752600"/>
                  </a:lnTo>
                  <a:lnTo>
                    <a:pt x="2919006" y="1778000"/>
                  </a:lnTo>
                  <a:lnTo>
                    <a:pt x="2915158" y="1790700"/>
                  </a:lnTo>
                  <a:lnTo>
                    <a:pt x="2908554" y="1803400"/>
                  </a:lnTo>
                  <a:lnTo>
                    <a:pt x="2915945" y="1803400"/>
                  </a:lnTo>
                  <a:lnTo>
                    <a:pt x="2915945" y="1816100"/>
                  </a:lnTo>
                  <a:lnTo>
                    <a:pt x="2910433" y="1816100"/>
                  </a:lnTo>
                  <a:lnTo>
                    <a:pt x="2910433" y="2095550"/>
                  </a:lnTo>
                  <a:lnTo>
                    <a:pt x="2900210" y="2095550"/>
                  </a:lnTo>
                  <a:lnTo>
                    <a:pt x="2905353" y="2082800"/>
                  </a:lnTo>
                  <a:lnTo>
                    <a:pt x="2910433" y="2095550"/>
                  </a:lnTo>
                  <a:lnTo>
                    <a:pt x="2910433" y="1816100"/>
                  </a:lnTo>
                  <a:lnTo>
                    <a:pt x="2901708" y="1816100"/>
                  </a:lnTo>
                  <a:lnTo>
                    <a:pt x="2902508" y="1828800"/>
                  </a:lnTo>
                  <a:lnTo>
                    <a:pt x="2906458" y="1828800"/>
                  </a:lnTo>
                  <a:lnTo>
                    <a:pt x="2901581" y="1841500"/>
                  </a:lnTo>
                  <a:lnTo>
                    <a:pt x="2893009" y="1841500"/>
                  </a:lnTo>
                  <a:lnTo>
                    <a:pt x="2893009" y="1854200"/>
                  </a:lnTo>
                  <a:lnTo>
                    <a:pt x="2878366" y="1854200"/>
                  </a:lnTo>
                  <a:lnTo>
                    <a:pt x="2876956" y="1857438"/>
                  </a:lnTo>
                  <a:lnTo>
                    <a:pt x="2876588" y="1867065"/>
                  </a:lnTo>
                  <a:lnTo>
                    <a:pt x="2875242" y="1879600"/>
                  </a:lnTo>
                  <a:lnTo>
                    <a:pt x="2869285" y="1892300"/>
                  </a:lnTo>
                  <a:lnTo>
                    <a:pt x="2864459" y="1883422"/>
                  </a:lnTo>
                  <a:lnTo>
                    <a:pt x="2864459" y="2222500"/>
                  </a:lnTo>
                  <a:lnTo>
                    <a:pt x="2861678" y="2235200"/>
                  </a:lnTo>
                  <a:lnTo>
                    <a:pt x="2855785" y="2235200"/>
                  </a:lnTo>
                  <a:lnTo>
                    <a:pt x="2851886" y="2247900"/>
                  </a:lnTo>
                  <a:lnTo>
                    <a:pt x="2851112" y="2235200"/>
                  </a:lnTo>
                  <a:lnTo>
                    <a:pt x="2852788" y="2235200"/>
                  </a:lnTo>
                  <a:lnTo>
                    <a:pt x="2855785" y="2222500"/>
                  </a:lnTo>
                  <a:lnTo>
                    <a:pt x="2859011" y="2209800"/>
                  </a:lnTo>
                  <a:lnTo>
                    <a:pt x="2864459" y="2222500"/>
                  </a:lnTo>
                  <a:lnTo>
                    <a:pt x="2864459" y="1883422"/>
                  </a:lnTo>
                  <a:lnTo>
                    <a:pt x="2862389" y="1879600"/>
                  </a:lnTo>
                  <a:lnTo>
                    <a:pt x="2868434" y="1879600"/>
                  </a:lnTo>
                  <a:lnTo>
                    <a:pt x="2872752" y="1867065"/>
                  </a:lnTo>
                  <a:lnTo>
                    <a:pt x="2876956" y="1857438"/>
                  </a:lnTo>
                  <a:lnTo>
                    <a:pt x="2877070" y="1854200"/>
                  </a:lnTo>
                  <a:lnTo>
                    <a:pt x="2878366" y="1854200"/>
                  </a:lnTo>
                  <a:lnTo>
                    <a:pt x="2884093" y="1841500"/>
                  </a:lnTo>
                  <a:lnTo>
                    <a:pt x="2888272" y="1816100"/>
                  </a:lnTo>
                  <a:lnTo>
                    <a:pt x="2891434" y="1816100"/>
                  </a:lnTo>
                  <a:lnTo>
                    <a:pt x="2905277" y="1778000"/>
                  </a:lnTo>
                  <a:lnTo>
                    <a:pt x="2908477" y="1778000"/>
                  </a:lnTo>
                  <a:lnTo>
                    <a:pt x="2911678" y="1765300"/>
                  </a:lnTo>
                  <a:lnTo>
                    <a:pt x="2916732" y="1752600"/>
                  </a:lnTo>
                  <a:lnTo>
                    <a:pt x="2914370" y="1752600"/>
                  </a:lnTo>
                  <a:lnTo>
                    <a:pt x="2915945" y="1739900"/>
                  </a:lnTo>
                  <a:lnTo>
                    <a:pt x="2923070" y="1739900"/>
                  </a:lnTo>
                  <a:lnTo>
                    <a:pt x="2924543" y="1727200"/>
                  </a:lnTo>
                  <a:lnTo>
                    <a:pt x="2925584" y="1714500"/>
                  </a:lnTo>
                  <a:lnTo>
                    <a:pt x="2926575" y="1714500"/>
                  </a:lnTo>
                  <a:lnTo>
                    <a:pt x="2935376" y="1689100"/>
                  </a:lnTo>
                  <a:lnTo>
                    <a:pt x="2939669" y="1689100"/>
                  </a:lnTo>
                  <a:lnTo>
                    <a:pt x="2942526" y="1676400"/>
                  </a:lnTo>
                  <a:lnTo>
                    <a:pt x="2941751" y="1676400"/>
                  </a:lnTo>
                  <a:lnTo>
                    <a:pt x="2941155" y="1664398"/>
                  </a:lnTo>
                  <a:lnTo>
                    <a:pt x="2941116" y="1663700"/>
                  </a:lnTo>
                  <a:lnTo>
                    <a:pt x="2944457" y="1651000"/>
                  </a:lnTo>
                  <a:lnTo>
                    <a:pt x="2950934" y="1663700"/>
                  </a:lnTo>
                  <a:lnTo>
                    <a:pt x="2952623" y="1676400"/>
                  </a:lnTo>
                  <a:lnTo>
                    <a:pt x="2952623" y="1651000"/>
                  </a:lnTo>
                  <a:lnTo>
                    <a:pt x="2951492" y="1651000"/>
                  </a:lnTo>
                  <a:lnTo>
                    <a:pt x="2958287" y="1638325"/>
                  </a:lnTo>
                  <a:lnTo>
                    <a:pt x="2958655" y="1625600"/>
                  </a:lnTo>
                  <a:lnTo>
                    <a:pt x="2952305" y="1625600"/>
                  </a:lnTo>
                  <a:lnTo>
                    <a:pt x="2955760" y="1612900"/>
                  </a:lnTo>
                  <a:lnTo>
                    <a:pt x="2965767" y="1600200"/>
                  </a:lnTo>
                  <a:lnTo>
                    <a:pt x="2969539" y="1612900"/>
                  </a:lnTo>
                  <a:lnTo>
                    <a:pt x="2969539" y="1104900"/>
                  </a:lnTo>
                  <a:lnTo>
                    <a:pt x="2966301" y="1104900"/>
                  </a:lnTo>
                  <a:lnTo>
                    <a:pt x="2966809" y="1092200"/>
                  </a:lnTo>
                  <a:lnTo>
                    <a:pt x="2968193" y="1080008"/>
                  </a:lnTo>
                  <a:lnTo>
                    <a:pt x="2968256" y="1079500"/>
                  </a:lnTo>
                  <a:lnTo>
                    <a:pt x="2972092" y="1079500"/>
                  </a:lnTo>
                  <a:lnTo>
                    <a:pt x="2972892" y="1104900"/>
                  </a:lnTo>
                  <a:lnTo>
                    <a:pt x="2972892" y="292100"/>
                  </a:lnTo>
                  <a:lnTo>
                    <a:pt x="2971304" y="304800"/>
                  </a:lnTo>
                  <a:lnTo>
                    <a:pt x="2972460" y="317500"/>
                  </a:lnTo>
                  <a:lnTo>
                    <a:pt x="2968853" y="317500"/>
                  </a:lnTo>
                  <a:lnTo>
                    <a:pt x="2967355" y="330200"/>
                  </a:lnTo>
                  <a:lnTo>
                    <a:pt x="2970517" y="330200"/>
                  </a:lnTo>
                  <a:lnTo>
                    <a:pt x="2968929" y="342900"/>
                  </a:lnTo>
                  <a:lnTo>
                    <a:pt x="2968929" y="419100"/>
                  </a:lnTo>
                  <a:lnTo>
                    <a:pt x="2964281" y="429768"/>
                  </a:lnTo>
                  <a:lnTo>
                    <a:pt x="2966555" y="431800"/>
                  </a:lnTo>
                  <a:lnTo>
                    <a:pt x="2966262" y="431800"/>
                  </a:lnTo>
                  <a:lnTo>
                    <a:pt x="2965412" y="444500"/>
                  </a:lnTo>
                  <a:lnTo>
                    <a:pt x="2959443" y="444500"/>
                  </a:lnTo>
                  <a:lnTo>
                    <a:pt x="2959443" y="457200"/>
                  </a:lnTo>
                  <a:lnTo>
                    <a:pt x="2964192" y="457200"/>
                  </a:lnTo>
                  <a:lnTo>
                    <a:pt x="2967355" y="469900"/>
                  </a:lnTo>
                  <a:lnTo>
                    <a:pt x="2963545" y="482600"/>
                  </a:lnTo>
                  <a:lnTo>
                    <a:pt x="2963595" y="495300"/>
                  </a:lnTo>
                  <a:lnTo>
                    <a:pt x="2962364" y="510705"/>
                  </a:lnTo>
                  <a:lnTo>
                    <a:pt x="2962364" y="1270012"/>
                  </a:lnTo>
                  <a:lnTo>
                    <a:pt x="2959239" y="1282700"/>
                  </a:lnTo>
                  <a:lnTo>
                    <a:pt x="2957068" y="1288402"/>
                  </a:lnTo>
                  <a:lnTo>
                    <a:pt x="2957068" y="1511300"/>
                  </a:lnTo>
                  <a:lnTo>
                    <a:pt x="2956890" y="1524000"/>
                  </a:lnTo>
                  <a:lnTo>
                    <a:pt x="2950248" y="1549400"/>
                  </a:lnTo>
                  <a:lnTo>
                    <a:pt x="2942285" y="1562100"/>
                  </a:lnTo>
                  <a:lnTo>
                    <a:pt x="2938094" y="1587500"/>
                  </a:lnTo>
                  <a:lnTo>
                    <a:pt x="2937294" y="1587500"/>
                  </a:lnTo>
                  <a:lnTo>
                    <a:pt x="2937294" y="1562100"/>
                  </a:lnTo>
                  <a:lnTo>
                    <a:pt x="2934246" y="1562100"/>
                  </a:lnTo>
                  <a:lnTo>
                    <a:pt x="2939669" y="1549400"/>
                  </a:lnTo>
                  <a:lnTo>
                    <a:pt x="2941777" y="1549400"/>
                  </a:lnTo>
                  <a:lnTo>
                    <a:pt x="2946400" y="1524000"/>
                  </a:lnTo>
                  <a:lnTo>
                    <a:pt x="2951137" y="1524000"/>
                  </a:lnTo>
                  <a:lnTo>
                    <a:pt x="2957068" y="1511300"/>
                  </a:lnTo>
                  <a:lnTo>
                    <a:pt x="2957068" y="1288402"/>
                  </a:lnTo>
                  <a:lnTo>
                    <a:pt x="2954693" y="1294638"/>
                  </a:lnTo>
                  <a:lnTo>
                    <a:pt x="2954896" y="1295400"/>
                  </a:lnTo>
                  <a:lnTo>
                    <a:pt x="2954401" y="1295400"/>
                  </a:lnTo>
                  <a:lnTo>
                    <a:pt x="2954693" y="1294638"/>
                  </a:lnTo>
                  <a:lnTo>
                    <a:pt x="2951657" y="1282700"/>
                  </a:lnTo>
                  <a:lnTo>
                    <a:pt x="2957068" y="1270012"/>
                  </a:lnTo>
                  <a:lnTo>
                    <a:pt x="2962364" y="1270012"/>
                  </a:lnTo>
                  <a:lnTo>
                    <a:pt x="2962364" y="510705"/>
                  </a:lnTo>
                  <a:lnTo>
                    <a:pt x="2961563" y="520700"/>
                  </a:lnTo>
                  <a:lnTo>
                    <a:pt x="2961030" y="520700"/>
                  </a:lnTo>
                  <a:lnTo>
                    <a:pt x="2961030" y="584200"/>
                  </a:lnTo>
                  <a:lnTo>
                    <a:pt x="2956280" y="584200"/>
                  </a:lnTo>
                  <a:lnTo>
                    <a:pt x="2956280" y="635000"/>
                  </a:lnTo>
                  <a:lnTo>
                    <a:pt x="2949956" y="647700"/>
                  </a:lnTo>
                  <a:lnTo>
                    <a:pt x="2952762" y="647700"/>
                  </a:lnTo>
                  <a:lnTo>
                    <a:pt x="2952534" y="660400"/>
                  </a:lnTo>
                  <a:lnTo>
                    <a:pt x="2951530" y="673100"/>
                  </a:lnTo>
                  <a:lnTo>
                    <a:pt x="2949156" y="673100"/>
                  </a:lnTo>
                  <a:lnTo>
                    <a:pt x="2948368" y="685800"/>
                  </a:lnTo>
                  <a:lnTo>
                    <a:pt x="2945206" y="685800"/>
                  </a:lnTo>
                  <a:lnTo>
                    <a:pt x="2945206" y="698500"/>
                  </a:lnTo>
                  <a:lnTo>
                    <a:pt x="2948368" y="711200"/>
                  </a:lnTo>
                  <a:lnTo>
                    <a:pt x="2946171" y="711200"/>
                  </a:lnTo>
                  <a:lnTo>
                    <a:pt x="2942640" y="723900"/>
                  </a:lnTo>
                  <a:lnTo>
                    <a:pt x="2938805" y="723900"/>
                  </a:lnTo>
                  <a:lnTo>
                    <a:pt x="2935719" y="736600"/>
                  </a:lnTo>
                  <a:lnTo>
                    <a:pt x="2933344" y="726236"/>
                  </a:lnTo>
                  <a:lnTo>
                    <a:pt x="2933344" y="1612900"/>
                  </a:lnTo>
                  <a:lnTo>
                    <a:pt x="2928582" y="1625600"/>
                  </a:lnTo>
                  <a:lnTo>
                    <a:pt x="2923070" y="1625600"/>
                  </a:lnTo>
                  <a:lnTo>
                    <a:pt x="2921482" y="1600200"/>
                  </a:lnTo>
                  <a:lnTo>
                    <a:pt x="2930969" y="1600200"/>
                  </a:lnTo>
                  <a:lnTo>
                    <a:pt x="2933344" y="1612900"/>
                  </a:lnTo>
                  <a:lnTo>
                    <a:pt x="2933344" y="726236"/>
                  </a:lnTo>
                  <a:lnTo>
                    <a:pt x="2932811" y="723900"/>
                  </a:lnTo>
                  <a:lnTo>
                    <a:pt x="2936214" y="711200"/>
                  </a:lnTo>
                  <a:lnTo>
                    <a:pt x="2939161" y="685800"/>
                  </a:lnTo>
                  <a:lnTo>
                    <a:pt x="2934932" y="685800"/>
                  </a:lnTo>
                  <a:lnTo>
                    <a:pt x="2937294" y="673100"/>
                  </a:lnTo>
                  <a:lnTo>
                    <a:pt x="2942831" y="673100"/>
                  </a:lnTo>
                  <a:lnTo>
                    <a:pt x="2940951" y="647700"/>
                  </a:lnTo>
                  <a:lnTo>
                    <a:pt x="2943174" y="635000"/>
                  </a:lnTo>
                  <a:lnTo>
                    <a:pt x="2950387" y="624039"/>
                  </a:lnTo>
                  <a:lnTo>
                    <a:pt x="2949956" y="622300"/>
                  </a:lnTo>
                  <a:lnTo>
                    <a:pt x="2951530" y="622300"/>
                  </a:lnTo>
                  <a:lnTo>
                    <a:pt x="2950387" y="624039"/>
                  </a:lnTo>
                  <a:lnTo>
                    <a:pt x="2953118" y="635000"/>
                  </a:lnTo>
                  <a:lnTo>
                    <a:pt x="2956280" y="635000"/>
                  </a:lnTo>
                  <a:lnTo>
                    <a:pt x="2956280" y="584200"/>
                  </a:lnTo>
                  <a:lnTo>
                    <a:pt x="2952521" y="584200"/>
                  </a:lnTo>
                  <a:lnTo>
                    <a:pt x="2952127" y="582510"/>
                  </a:lnTo>
                  <a:lnTo>
                    <a:pt x="2952127" y="584200"/>
                  </a:lnTo>
                  <a:lnTo>
                    <a:pt x="2948368" y="596900"/>
                  </a:lnTo>
                  <a:lnTo>
                    <a:pt x="2947581" y="596900"/>
                  </a:lnTo>
                  <a:lnTo>
                    <a:pt x="2949156" y="609600"/>
                  </a:lnTo>
                  <a:lnTo>
                    <a:pt x="2947784" y="609600"/>
                  </a:lnTo>
                  <a:lnTo>
                    <a:pt x="2945206" y="622300"/>
                  </a:lnTo>
                  <a:lnTo>
                    <a:pt x="2942437" y="609600"/>
                  </a:lnTo>
                  <a:lnTo>
                    <a:pt x="2943225" y="596900"/>
                  </a:lnTo>
                  <a:lnTo>
                    <a:pt x="2946806" y="584200"/>
                  </a:lnTo>
                  <a:lnTo>
                    <a:pt x="2952127" y="584200"/>
                  </a:lnTo>
                  <a:lnTo>
                    <a:pt x="2952127" y="582510"/>
                  </a:lnTo>
                  <a:lnTo>
                    <a:pt x="2949562" y="571500"/>
                  </a:lnTo>
                  <a:lnTo>
                    <a:pt x="2945993" y="558800"/>
                  </a:lnTo>
                  <a:lnTo>
                    <a:pt x="2948444" y="558800"/>
                  </a:lnTo>
                  <a:lnTo>
                    <a:pt x="2950146" y="546100"/>
                  </a:lnTo>
                  <a:lnTo>
                    <a:pt x="2950972" y="546100"/>
                  </a:lnTo>
                  <a:lnTo>
                    <a:pt x="2953118" y="533400"/>
                  </a:lnTo>
                  <a:lnTo>
                    <a:pt x="2960027" y="546100"/>
                  </a:lnTo>
                  <a:lnTo>
                    <a:pt x="2957233" y="571500"/>
                  </a:lnTo>
                  <a:lnTo>
                    <a:pt x="2961030" y="584200"/>
                  </a:lnTo>
                  <a:lnTo>
                    <a:pt x="2961030" y="520700"/>
                  </a:lnTo>
                  <a:lnTo>
                    <a:pt x="2948686" y="520700"/>
                  </a:lnTo>
                  <a:lnTo>
                    <a:pt x="2949460" y="508000"/>
                  </a:lnTo>
                  <a:lnTo>
                    <a:pt x="2951873" y="495300"/>
                  </a:lnTo>
                  <a:lnTo>
                    <a:pt x="2953905" y="482600"/>
                  </a:lnTo>
                  <a:lnTo>
                    <a:pt x="2951734" y="457200"/>
                  </a:lnTo>
                  <a:lnTo>
                    <a:pt x="2953905" y="444500"/>
                  </a:lnTo>
                  <a:lnTo>
                    <a:pt x="2963151" y="431800"/>
                  </a:lnTo>
                  <a:lnTo>
                    <a:pt x="2963392" y="431800"/>
                  </a:lnTo>
                  <a:lnTo>
                    <a:pt x="2964281" y="429768"/>
                  </a:lnTo>
                  <a:lnTo>
                    <a:pt x="2952331" y="419100"/>
                  </a:lnTo>
                  <a:lnTo>
                    <a:pt x="2953118" y="419100"/>
                  </a:lnTo>
                  <a:lnTo>
                    <a:pt x="2957423" y="406400"/>
                  </a:lnTo>
                  <a:lnTo>
                    <a:pt x="2955671" y="393700"/>
                  </a:lnTo>
                  <a:lnTo>
                    <a:pt x="2966758" y="393700"/>
                  </a:lnTo>
                  <a:lnTo>
                    <a:pt x="2966656" y="406400"/>
                  </a:lnTo>
                  <a:lnTo>
                    <a:pt x="2966555" y="419100"/>
                  </a:lnTo>
                  <a:lnTo>
                    <a:pt x="2968929" y="419100"/>
                  </a:lnTo>
                  <a:lnTo>
                    <a:pt x="2968929" y="342900"/>
                  </a:lnTo>
                  <a:lnTo>
                    <a:pt x="2967355" y="342900"/>
                  </a:lnTo>
                  <a:lnTo>
                    <a:pt x="2967355" y="368300"/>
                  </a:lnTo>
                  <a:lnTo>
                    <a:pt x="2966555" y="368300"/>
                  </a:lnTo>
                  <a:lnTo>
                    <a:pt x="2964192" y="381000"/>
                  </a:lnTo>
                  <a:lnTo>
                    <a:pt x="2957855" y="368300"/>
                  </a:lnTo>
                  <a:lnTo>
                    <a:pt x="2958655" y="368300"/>
                  </a:lnTo>
                  <a:lnTo>
                    <a:pt x="2961030" y="355600"/>
                  </a:lnTo>
                  <a:lnTo>
                    <a:pt x="2967355" y="368300"/>
                  </a:lnTo>
                  <a:lnTo>
                    <a:pt x="2967355" y="342900"/>
                  </a:lnTo>
                  <a:lnTo>
                    <a:pt x="2964192" y="342900"/>
                  </a:lnTo>
                  <a:lnTo>
                    <a:pt x="2963392" y="355600"/>
                  </a:lnTo>
                  <a:lnTo>
                    <a:pt x="2959404" y="330200"/>
                  </a:lnTo>
                  <a:lnTo>
                    <a:pt x="2959341" y="317500"/>
                  </a:lnTo>
                  <a:lnTo>
                    <a:pt x="2960420" y="317500"/>
                  </a:lnTo>
                  <a:lnTo>
                    <a:pt x="2961500" y="304800"/>
                  </a:lnTo>
                  <a:lnTo>
                    <a:pt x="2962846" y="292100"/>
                  </a:lnTo>
                  <a:lnTo>
                    <a:pt x="2972892" y="292100"/>
                  </a:lnTo>
                  <a:lnTo>
                    <a:pt x="2972892" y="80022"/>
                  </a:lnTo>
                  <a:lnTo>
                    <a:pt x="2970517" y="76200"/>
                  </a:lnTo>
                  <a:lnTo>
                    <a:pt x="2968929" y="76200"/>
                  </a:lnTo>
                  <a:lnTo>
                    <a:pt x="2969437" y="63500"/>
                  </a:lnTo>
                  <a:lnTo>
                    <a:pt x="2975356" y="38100"/>
                  </a:lnTo>
                  <a:lnTo>
                    <a:pt x="2980829" y="25400"/>
                  </a:lnTo>
                  <a:lnTo>
                    <a:pt x="2980029" y="12700"/>
                  </a:lnTo>
                  <a:lnTo>
                    <a:pt x="2974200" y="12700"/>
                  </a:lnTo>
                  <a:lnTo>
                    <a:pt x="2968383" y="25400"/>
                  </a:lnTo>
                  <a:lnTo>
                    <a:pt x="2963595" y="38100"/>
                  </a:lnTo>
                  <a:lnTo>
                    <a:pt x="2962656" y="50800"/>
                  </a:lnTo>
                  <a:lnTo>
                    <a:pt x="2962605" y="63500"/>
                  </a:lnTo>
                  <a:lnTo>
                    <a:pt x="2957144" y="76200"/>
                  </a:lnTo>
                  <a:lnTo>
                    <a:pt x="2951734" y="76200"/>
                  </a:lnTo>
                  <a:lnTo>
                    <a:pt x="2951734" y="203200"/>
                  </a:lnTo>
                  <a:lnTo>
                    <a:pt x="2951200" y="209410"/>
                  </a:lnTo>
                  <a:lnTo>
                    <a:pt x="2951200" y="266700"/>
                  </a:lnTo>
                  <a:lnTo>
                    <a:pt x="2947581" y="266700"/>
                  </a:lnTo>
                  <a:lnTo>
                    <a:pt x="2947924" y="254000"/>
                  </a:lnTo>
                  <a:lnTo>
                    <a:pt x="2950845" y="254000"/>
                  </a:lnTo>
                  <a:lnTo>
                    <a:pt x="2951200" y="266700"/>
                  </a:lnTo>
                  <a:lnTo>
                    <a:pt x="2951200" y="209410"/>
                  </a:lnTo>
                  <a:lnTo>
                    <a:pt x="2950641" y="215900"/>
                  </a:lnTo>
                  <a:lnTo>
                    <a:pt x="2948368" y="228600"/>
                  </a:lnTo>
                  <a:lnTo>
                    <a:pt x="2940469" y="215900"/>
                  </a:lnTo>
                  <a:lnTo>
                    <a:pt x="2948368" y="203200"/>
                  </a:lnTo>
                  <a:lnTo>
                    <a:pt x="2946463" y="203200"/>
                  </a:lnTo>
                  <a:lnTo>
                    <a:pt x="2944469" y="190500"/>
                  </a:lnTo>
                  <a:lnTo>
                    <a:pt x="2940469" y="177800"/>
                  </a:lnTo>
                  <a:lnTo>
                    <a:pt x="2940469" y="165100"/>
                  </a:lnTo>
                  <a:lnTo>
                    <a:pt x="2942691" y="152400"/>
                  </a:lnTo>
                  <a:lnTo>
                    <a:pt x="2947581" y="139700"/>
                  </a:lnTo>
                  <a:lnTo>
                    <a:pt x="2948140" y="139700"/>
                  </a:lnTo>
                  <a:lnTo>
                    <a:pt x="2948254" y="165100"/>
                  </a:lnTo>
                  <a:lnTo>
                    <a:pt x="2948368" y="190500"/>
                  </a:lnTo>
                  <a:lnTo>
                    <a:pt x="2951530" y="190500"/>
                  </a:lnTo>
                  <a:lnTo>
                    <a:pt x="2951734" y="203200"/>
                  </a:lnTo>
                  <a:lnTo>
                    <a:pt x="2951734" y="76200"/>
                  </a:lnTo>
                  <a:lnTo>
                    <a:pt x="2940469" y="76200"/>
                  </a:lnTo>
                  <a:lnTo>
                    <a:pt x="2937408" y="88900"/>
                  </a:lnTo>
                  <a:lnTo>
                    <a:pt x="2932785" y="101600"/>
                  </a:lnTo>
                  <a:lnTo>
                    <a:pt x="2932341" y="103771"/>
                  </a:lnTo>
                  <a:lnTo>
                    <a:pt x="2932341" y="787400"/>
                  </a:lnTo>
                  <a:lnTo>
                    <a:pt x="2931274" y="800100"/>
                  </a:lnTo>
                  <a:lnTo>
                    <a:pt x="2929394" y="809993"/>
                  </a:lnTo>
                  <a:lnTo>
                    <a:pt x="2929394" y="927112"/>
                  </a:lnTo>
                  <a:lnTo>
                    <a:pt x="2929090" y="932027"/>
                  </a:lnTo>
                  <a:lnTo>
                    <a:pt x="2929090" y="1206500"/>
                  </a:lnTo>
                  <a:lnTo>
                    <a:pt x="2925432" y="1206500"/>
                  </a:lnTo>
                  <a:lnTo>
                    <a:pt x="2925432" y="1219200"/>
                  </a:lnTo>
                  <a:lnTo>
                    <a:pt x="2925229" y="1222489"/>
                  </a:lnTo>
                  <a:lnTo>
                    <a:pt x="2925229" y="1257300"/>
                  </a:lnTo>
                  <a:lnTo>
                    <a:pt x="2922435" y="1270012"/>
                  </a:lnTo>
                  <a:lnTo>
                    <a:pt x="2921470" y="1270012"/>
                  </a:lnTo>
                  <a:lnTo>
                    <a:pt x="2921470" y="1625600"/>
                  </a:lnTo>
                  <a:lnTo>
                    <a:pt x="2920301" y="1630680"/>
                  </a:lnTo>
                  <a:lnTo>
                    <a:pt x="2919882" y="1636280"/>
                  </a:lnTo>
                  <a:lnTo>
                    <a:pt x="2919819" y="1637118"/>
                  </a:lnTo>
                  <a:lnTo>
                    <a:pt x="2919730" y="1638325"/>
                  </a:lnTo>
                  <a:lnTo>
                    <a:pt x="2917723" y="1651000"/>
                  </a:lnTo>
                  <a:lnTo>
                    <a:pt x="2914015" y="1663700"/>
                  </a:lnTo>
                  <a:lnTo>
                    <a:pt x="2908833" y="1676400"/>
                  </a:lnTo>
                  <a:lnTo>
                    <a:pt x="2908287" y="1664398"/>
                  </a:lnTo>
                  <a:lnTo>
                    <a:pt x="2908249" y="1663700"/>
                  </a:lnTo>
                  <a:lnTo>
                    <a:pt x="2911297" y="1651000"/>
                  </a:lnTo>
                  <a:lnTo>
                    <a:pt x="2915780" y="1638325"/>
                  </a:lnTo>
                  <a:lnTo>
                    <a:pt x="2918536" y="1638325"/>
                  </a:lnTo>
                  <a:lnTo>
                    <a:pt x="2920301" y="1630680"/>
                  </a:lnTo>
                  <a:lnTo>
                    <a:pt x="2920669" y="1625600"/>
                  </a:lnTo>
                  <a:lnTo>
                    <a:pt x="2921470" y="1625600"/>
                  </a:lnTo>
                  <a:lnTo>
                    <a:pt x="2921470" y="1270012"/>
                  </a:lnTo>
                  <a:lnTo>
                    <a:pt x="2917672" y="1270012"/>
                  </a:lnTo>
                  <a:lnTo>
                    <a:pt x="2916732" y="1267917"/>
                  </a:lnTo>
                  <a:lnTo>
                    <a:pt x="2916732" y="1524000"/>
                  </a:lnTo>
                  <a:lnTo>
                    <a:pt x="2915158" y="1536700"/>
                  </a:lnTo>
                  <a:lnTo>
                    <a:pt x="2909265" y="1549400"/>
                  </a:lnTo>
                  <a:lnTo>
                    <a:pt x="2903982" y="1549400"/>
                  </a:lnTo>
                  <a:lnTo>
                    <a:pt x="2905671" y="1536700"/>
                  </a:lnTo>
                  <a:lnTo>
                    <a:pt x="2911208" y="1524000"/>
                  </a:lnTo>
                  <a:lnTo>
                    <a:pt x="2916732" y="1524000"/>
                  </a:lnTo>
                  <a:lnTo>
                    <a:pt x="2916732" y="1267917"/>
                  </a:lnTo>
                  <a:lnTo>
                    <a:pt x="2911995" y="1257300"/>
                  </a:lnTo>
                  <a:lnTo>
                    <a:pt x="2925229" y="1257300"/>
                  </a:lnTo>
                  <a:lnTo>
                    <a:pt x="2925229" y="1222489"/>
                  </a:lnTo>
                  <a:lnTo>
                    <a:pt x="2924645" y="1231900"/>
                  </a:lnTo>
                  <a:lnTo>
                    <a:pt x="2914370" y="1231900"/>
                  </a:lnTo>
                  <a:lnTo>
                    <a:pt x="2919907" y="1219200"/>
                  </a:lnTo>
                  <a:lnTo>
                    <a:pt x="2925432" y="1219200"/>
                  </a:lnTo>
                  <a:lnTo>
                    <a:pt x="2925432" y="1206500"/>
                  </a:lnTo>
                  <a:lnTo>
                    <a:pt x="2921533" y="1206500"/>
                  </a:lnTo>
                  <a:lnTo>
                    <a:pt x="2920695" y="1193800"/>
                  </a:lnTo>
                  <a:lnTo>
                    <a:pt x="2929001" y="1193800"/>
                  </a:lnTo>
                  <a:lnTo>
                    <a:pt x="2929090" y="1206500"/>
                  </a:lnTo>
                  <a:lnTo>
                    <a:pt x="2929090" y="932027"/>
                  </a:lnTo>
                  <a:lnTo>
                    <a:pt x="2928607" y="939800"/>
                  </a:lnTo>
                  <a:lnTo>
                    <a:pt x="2919107" y="939800"/>
                  </a:lnTo>
                  <a:lnTo>
                    <a:pt x="2920669" y="927239"/>
                  </a:lnTo>
                  <a:lnTo>
                    <a:pt x="2920695" y="927112"/>
                  </a:lnTo>
                  <a:lnTo>
                    <a:pt x="2926232" y="914400"/>
                  </a:lnTo>
                  <a:lnTo>
                    <a:pt x="2929394" y="927112"/>
                  </a:lnTo>
                  <a:lnTo>
                    <a:pt x="2929394" y="809993"/>
                  </a:lnTo>
                  <a:lnTo>
                    <a:pt x="2928861" y="812800"/>
                  </a:lnTo>
                  <a:lnTo>
                    <a:pt x="2927667" y="812800"/>
                  </a:lnTo>
                  <a:lnTo>
                    <a:pt x="2927667" y="838200"/>
                  </a:lnTo>
                  <a:lnTo>
                    <a:pt x="2918891" y="838200"/>
                  </a:lnTo>
                  <a:lnTo>
                    <a:pt x="2924645" y="825500"/>
                  </a:lnTo>
                  <a:lnTo>
                    <a:pt x="2927667" y="838200"/>
                  </a:lnTo>
                  <a:lnTo>
                    <a:pt x="2927667" y="812800"/>
                  </a:lnTo>
                  <a:lnTo>
                    <a:pt x="2925343" y="812800"/>
                  </a:lnTo>
                  <a:lnTo>
                    <a:pt x="2927007" y="800100"/>
                  </a:lnTo>
                  <a:lnTo>
                    <a:pt x="2930969" y="787400"/>
                  </a:lnTo>
                  <a:lnTo>
                    <a:pt x="2932341" y="787400"/>
                  </a:lnTo>
                  <a:lnTo>
                    <a:pt x="2932341" y="103771"/>
                  </a:lnTo>
                  <a:lnTo>
                    <a:pt x="2930182" y="114300"/>
                  </a:lnTo>
                  <a:lnTo>
                    <a:pt x="2924035" y="101600"/>
                  </a:lnTo>
                  <a:lnTo>
                    <a:pt x="2920695" y="76200"/>
                  </a:lnTo>
                  <a:lnTo>
                    <a:pt x="2918320" y="65214"/>
                  </a:lnTo>
                  <a:lnTo>
                    <a:pt x="2918320" y="1003300"/>
                  </a:lnTo>
                  <a:lnTo>
                    <a:pt x="2911208" y="1016000"/>
                  </a:lnTo>
                  <a:lnTo>
                    <a:pt x="2910408" y="1014171"/>
                  </a:lnTo>
                  <a:lnTo>
                    <a:pt x="2910408" y="1054100"/>
                  </a:lnTo>
                  <a:lnTo>
                    <a:pt x="2904071" y="1054100"/>
                  </a:lnTo>
                  <a:lnTo>
                    <a:pt x="2904071" y="1435100"/>
                  </a:lnTo>
                  <a:lnTo>
                    <a:pt x="2902508" y="1445247"/>
                  </a:lnTo>
                  <a:lnTo>
                    <a:pt x="2902508" y="1727200"/>
                  </a:lnTo>
                  <a:lnTo>
                    <a:pt x="2900921" y="1727200"/>
                  </a:lnTo>
                  <a:lnTo>
                    <a:pt x="2892120" y="1752600"/>
                  </a:lnTo>
                  <a:lnTo>
                    <a:pt x="2888132" y="1752600"/>
                  </a:lnTo>
                  <a:lnTo>
                    <a:pt x="2886633" y="1765160"/>
                  </a:lnTo>
                  <a:lnTo>
                    <a:pt x="2886621" y="1765300"/>
                  </a:lnTo>
                  <a:lnTo>
                    <a:pt x="2885109" y="1778000"/>
                  </a:lnTo>
                  <a:lnTo>
                    <a:pt x="2881147" y="1765300"/>
                  </a:lnTo>
                  <a:lnTo>
                    <a:pt x="2886621" y="1765300"/>
                  </a:lnTo>
                  <a:lnTo>
                    <a:pt x="2886621" y="1765134"/>
                  </a:lnTo>
                  <a:lnTo>
                    <a:pt x="2881947" y="1752600"/>
                  </a:lnTo>
                  <a:lnTo>
                    <a:pt x="2887268" y="1752600"/>
                  </a:lnTo>
                  <a:lnTo>
                    <a:pt x="2890736" y="1739900"/>
                  </a:lnTo>
                  <a:lnTo>
                    <a:pt x="2893174" y="1739900"/>
                  </a:lnTo>
                  <a:lnTo>
                    <a:pt x="2897759" y="1714500"/>
                  </a:lnTo>
                  <a:lnTo>
                    <a:pt x="2902508" y="1727200"/>
                  </a:lnTo>
                  <a:lnTo>
                    <a:pt x="2902508" y="1445247"/>
                  </a:lnTo>
                  <a:lnTo>
                    <a:pt x="2902115" y="1447800"/>
                  </a:lnTo>
                  <a:lnTo>
                    <a:pt x="2900667" y="1447800"/>
                  </a:lnTo>
                  <a:lnTo>
                    <a:pt x="2896463" y="1460525"/>
                  </a:lnTo>
                  <a:lnTo>
                    <a:pt x="2894406" y="1460525"/>
                  </a:lnTo>
                  <a:lnTo>
                    <a:pt x="2897682" y="1447800"/>
                  </a:lnTo>
                  <a:lnTo>
                    <a:pt x="2899372" y="1447800"/>
                  </a:lnTo>
                  <a:lnTo>
                    <a:pt x="2896971" y="1435100"/>
                  </a:lnTo>
                  <a:lnTo>
                    <a:pt x="2904071" y="1435100"/>
                  </a:lnTo>
                  <a:lnTo>
                    <a:pt x="2904071" y="1054100"/>
                  </a:lnTo>
                  <a:lnTo>
                    <a:pt x="2903296" y="1054100"/>
                  </a:lnTo>
                  <a:lnTo>
                    <a:pt x="2903296" y="1066800"/>
                  </a:lnTo>
                  <a:lnTo>
                    <a:pt x="2902902" y="1079500"/>
                  </a:lnTo>
                  <a:lnTo>
                    <a:pt x="2900134" y="1079500"/>
                  </a:lnTo>
                  <a:lnTo>
                    <a:pt x="2897835" y="1086789"/>
                  </a:lnTo>
                  <a:lnTo>
                    <a:pt x="2897835" y="1104900"/>
                  </a:lnTo>
                  <a:lnTo>
                    <a:pt x="2896768" y="1104900"/>
                  </a:lnTo>
                  <a:lnTo>
                    <a:pt x="2893034" y="1117600"/>
                  </a:lnTo>
                  <a:lnTo>
                    <a:pt x="2892336" y="1119466"/>
                  </a:lnTo>
                  <a:lnTo>
                    <a:pt x="2892336" y="1676400"/>
                  </a:lnTo>
                  <a:lnTo>
                    <a:pt x="2889199" y="1689100"/>
                  </a:lnTo>
                  <a:lnTo>
                    <a:pt x="2884906" y="1689100"/>
                  </a:lnTo>
                  <a:lnTo>
                    <a:pt x="2887332" y="1676400"/>
                  </a:lnTo>
                  <a:lnTo>
                    <a:pt x="2892336" y="1676400"/>
                  </a:lnTo>
                  <a:lnTo>
                    <a:pt x="2892336" y="1119466"/>
                  </a:lnTo>
                  <a:lnTo>
                    <a:pt x="2888272" y="1130300"/>
                  </a:lnTo>
                  <a:lnTo>
                    <a:pt x="2888157" y="1117600"/>
                  </a:lnTo>
                  <a:lnTo>
                    <a:pt x="2889656" y="1104900"/>
                  </a:lnTo>
                  <a:lnTo>
                    <a:pt x="2892501" y="1104900"/>
                  </a:lnTo>
                  <a:lnTo>
                    <a:pt x="2894596" y="1092301"/>
                  </a:lnTo>
                  <a:lnTo>
                    <a:pt x="2897835" y="1104900"/>
                  </a:lnTo>
                  <a:lnTo>
                    <a:pt x="2897835" y="1086789"/>
                  </a:lnTo>
                  <a:lnTo>
                    <a:pt x="2896171" y="1092060"/>
                  </a:lnTo>
                  <a:lnTo>
                    <a:pt x="2894850" y="1080008"/>
                  </a:lnTo>
                  <a:lnTo>
                    <a:pt x="2894800" y="1079500"/>
                  </a:lnTo>
                  <a:lnTo>
                    <a:pt x="2895777" y="1079500"/>
                  </a:lnTo>
                  <a:lnTo>
                    <a:pt x="2900134" y="1066800"/>
                  </a:lnTo>
                  <a:lnTo>
                    <a:pt x="2903296" y="1066800"/>
                  </a:lnTo>
                  <a:lnTo>
                    <a:pt x="2903296" y="1054100"/>
                  </a:lnTo>
                  <a:lnTo>
                    <a:pt x="2902508" y="1054100"/>
                  </a:lnTo>
                  <a:lnTo>
                    <a:pt x="2901708" y="1041400"/>
                  </a:lnTo>
                  <a:lnTo>
                    <a:pt x="2909620" y="1041400"/>
                  </a:lnTo>
                  <a:lnTo>
                    <a:pt x="2910408" y="1054100"/>
                  </a:lnTo>
                  <a:lnTo>
                    <a:pt x="2910408" y="1014171"/>
                  </a:lnTo>
                  <a:lnTo>
                    <a:pt x="2905671" y="1003300"/>
                  </a:lnTo>
                  <a:lnTo>
                    <a:pt x="2918320" y="1003300"/>
                  </a:lnTo>
                  <a:lnTo>
                    <a:pt x="2918320" y="65214"/>
                  </a:lnTo>
                  <a:lnTo>
                    <a:pt x="2917952" y="63500"/>
                  </a:lnTo>
                  <a:lnTo>
                    <a:pt x="2913570" y="38100"/>
                  </a:lnTo>
                  <a:lnTo>
                    <a:pt x="2904083" y="38100"/>
                  </a:lnTo>
                  <a:lnTo>
                    <a:pt x="2904083" y="330200"/>
                  </a:lnTo>
                  <a:lnTo>
                    <a:pt x="2903436" y="342900"/>
                  </a:lnTo>
                  <a:lnTo>
                    <a:pt x="2898864" y="355600"/>
                  </a:lnTo>
                  <a:lnTo>
                    <a:pt x="2897759" y="368300"/>
                  </a:lnTo>
                  <a:lnTo>
                    <a:pt x="2900451" y="368300"/>
                  </a:lnTo>
                  <a:lnTo>
                    <a:pt x="2900921" y="381000"/>
                  </a:lnTo>
                  <a:lnTo>
                    <a:pt x="2897759" y="393700"/>
                  </a:lnTo>
                  <a:lnTo>
                    <a:pt x="2899346" y="406400"/>
                  </a:lnTo>
                  <a:lnTo>
                    <a:pt x="2900134" y="419100"/>
                  </a:lnTo>
                  <a:lnTo>
                    <a:pt x="2904083" y="419100"/>
                  </a:lnTo>
                  <a:lnTo>
                    <a:pt x="2904083" y="431800"/>
                  </a:lnTo>
                  <a:lnTo>
                    <a:pt x="2899930" y="444500"/>
                  </a:lnTo>
                  <a:lnTo>
                    <a:pt x="2899346" y="457200"/>
                  </a:lnTo>
                  <a:lnTo>
                    <a:pt x="2901708" y="457200"/>
                  </a:lnTo>
                  <a:lnTo>
                    <a:pt x="2901708" y="469900"/>
                  </a:lnTo>
                  <a:lnTo>
                    <a:pt x="2896971" y="469900"/>
                  </a:lnTo>
                  <a:lnTo>
                    <a:pt x="2896971" y="482600"/>
                  </a:lnTo>
                  <a:lnTo>
                    <a:pt x="2900134" y="482600"/>
                  </a:lnTo>
                  <a:lnTo>
                    <a:pt x="2900134" y="495300"/>
                  </a:lnTo>
                  <a:lnTo>
                    <a:pt x="2895384" y="495300"/>
                  </a:lnTo>
                  <a:lnTo>
                    <a:pt x="2895384" y="508000"/>
                  </a:lnTo>
                  <a:lnTo>
                    <a:pt x="2897759" y="520700"/>
                  </a:lnTo>
                  <a:lnTo>
                    <a:pt x="2896425" y="520700"/>
                  </a:lnTo>
                  <a:lnTo>
                    <a:pt x="2891980" y="546100"/>
                  </a:lnTo>
                  <a:lnTo>
                    <a:pt x="2890647" y="546100"/>
                  </a:lnTo>
                  <a:lnTo>
                    <a:pt x="2890647" y="558800"/>
                  </a:lnTo>
                  <a:lnTo>
                    <a:pt x="2891434" y="558800"/>
                  </a:lnTo>
                  <a:lnTo>
                    <a:pt x="2894596" y="571500"/>
                  </a:lnTo>
                  <a:lnTo>
                    <a:pt x="2894596" y="584200"/>
                  </a:lnTo>
                  <a:lnTo>
                    <a:pt x="2887967" y="584200"/>
                  </a:lnTo>
                  <a:lnTo>
                    <a:pt x="2888069" y="596900"/>
                  </a:lnTo>
                  <a:lnTo>
                    <a:pt x="2888170" y="609600"/>
                  </a:lnTo>
                  <a:lnTo>
                    <a:pt x="2888272" y="622300"/>
                  </a:lnTo>
                  <a:lnTo>
                    <a:pt x="2887040" y="622300"/>
                  </a:lnTo>
                  <a:lnTo>
                    <a:pt x="2887040" y="1143000"/>
                  </a:lnTo>
                  <a:lnTo>
                    <a:pt x="2884309" y="1155700"/>
                  </a:lnTo>
                  <a:lnTo>
                    <a:pt x="2883522" y="1157617"/>
                  </a:lnTo>
                  <a:lnTo>
                    <a:pt x="2883522" y="1714500"/>
                  </a:lnTo>
                  <a:lnTo>
                    <a:pt x="2881947" y="1727200"/>
                  </a:lnTo>
                  <a:lnTo>
                    <a:pt x="2879331" y="1739900"/>
                  </a:lnTo>
                  <a:lnTo>
                    <a:pt x="2874721" y="1752600"/>
                  </a:lnTo>
                  <a:lnTo>
                    <a:pt x="2867952" y="1752600"/>
                  </a:lnTo>
                  <a:lnTo>
                    <a:pt x="2871063" y="1739900"/>
                  </a:lnTo>
                  <a:lnTo>
                    <a:pt x="2875661" y="1739900"/>
                  </a:lnTo>
                  <a:lnTo>
                    <a:pt x="2876410" y="1727200"/>
                  </a:lnTo>
                  <a:lnTo>
                    <a:pt x="2878785" y="1714500"/>
                  </a:lnTo>
                  <a:lnTo>
                    <a:pt x="2883522" y="1714500"/>
                  </a:lnTo>
                  <a:lnTo>
                    <a:pt x="2883522" y="1157617"/>
                  </a:lnTo>
                  <a:lnTo>
                    <a:pt x="2881147" y="1163396"/>
                  </a:lnTo>
                  <a:lnTo>
                    <a:pt x="2881147" y="1524000"/>
                  </a:lnTo>
                  <a:lnTo>
                    <a:pt x="2880639" y="1536700"/>
                  </a:lnTo>
                  <a:lnTo>
                    <a:pt x="2876410" y="1548650"/>
                  </a:lnTo>
                  <a:lnTo>
                    <a:pt x="2876613" y="1549400"/>
                  </a:lnTo>
                  <a:lnTo>
                    <a:pt x="2876143" y="1549400"/>
                  </a:lnTo>
                  <a:lnTo>
                    <a:pt x="2876410" y="1548650"/>
                  </a:lnTo>
                  <a:lnTo>
                    <a:pt x="2873184" y="1536700"/>
                  </a:lnTo>
                  <a:lnTo>
                    <a:pt x="2871774" y="1536700"/>
                  </a:lnTo>
                  <a:lnTo>
                    <a:pt x="2871774" y="1676400"/>
                  </a:lnTo>
                  <a:lnTo>
                    <a:pt x="2868828" y="1676400"/>
                  </a:lnTo>
                  <a:lnTo>
                    <a:pt x="2866923" y="1682064"/>
                  </a:lnTo>
                  <a:lnTo>
                    <a:pt x="2866923" y="1752600"/>
                  </a:lnTo>
                  <a:lnTo>
                    <a:pt x="2865882" y="1778000"/>
                  </a:lnTo>
                  <a:lnTo>
                    <a:pt x="2859201" y="1802955"/>
                  </a:lnTo>
                  <a:lnTo>
                    <a:pt x="2859087" y="1803400"/>
                  </a:lnTo>
                  <a:lnTo>
                    <a:pt x="2858147" y="1804873"/>
                  </a:lnTo>
                  <a:lnTo>
                    <a:pt x="2858147" y="1879600"/>
                  </a:lnTo>
                  <a:lnTo>
                    <a:pt x="2853474" y="1905000"/>
                  </a:lnTo>
                  <a:lnTo>
                    <a:pt x="2848267" y="1905000"/>
                  </a:lnTo>
                  <a:lnTo>
                    <a:pt x="2848432" y="1892300"/>
                  </a:lnTo>
                  <a:lnTo>
                    <a:pt x="2851035" y="1879600"/>
                  </a:lnTo>
                  <a:lnTo>
                    <a:pt x="2858147" y="1879600"/>
                  </a:lnTo>
                  <a:lnTo>
                    <a:pt x="2858147" y="1804873"/>
                  </a:lnTo>
                  <a:lnTo>
                    <a:pt x="2850934" y="1816100"/>
                  </a:lnTo>
                  <a:lnTo>
                    <a:pt x="2844088" y="1837944"/>
                  </a:lnTo>
                  <a:lnTo>
                    <a:pt x="2844088" y="2400300"/>
                  </a:lnTo>
                  <a:lnTo>
                    <a:pt x="2842298" y="2404541"/>
                  </a:lnTo>
                  <a:lnTo>
                    <a:pt x="2838653" y="2413000"/>
                  </a:lnTo>
                  <a:lnTo>
                    <a:pt x="2835999" y="2425471"/>
                  </a:lnTo>
                  <a:lnTo>
                    <a:pt x="2836075" y="2413000"/>
                  </a:lnTo>
                  <a:lnTo>
                    <a:pt x="2840825" y="2400300"/>
                  </a:lnTo>
                  <a:lnTo>
                    <a:pt x="2844088" y="2400300"/>
                  </a:lnTo>
                  <a:lnTo>
                    <a:pt x="2844088" y="1837944"/>
                  </a:lnTo>
                  <a:lnTo>
                    <a:pt x="2843987" y="1838261"/>
                  </a:lnTo>
                  <a:lnTo>
                    <a:pt x="2843987" y="1917738"/>
                  </a:lnTo>
                  <a:lnTo>
                    <a:pt x="2843047" y="1943100"/>
                  </a:lnTo>
                  <a:lnTo>
                    <a:pt x="2836468" y="1968500"/>
                  </a:lnTo>
                  <a:lnTo>
                    <a:pt x="2836062" y="1969084"/>
                  </a:lnTo>
                  <a:lnTo>
                    <a:pt x="2836062" y="2247900"/>
                  </a:lnTo>
                  <a:lnTo>
                    <a:pt x="2835986" y="2248217"/>
                  </a:lnTo>
                  <a:lnTo>
                    <a:pt x="2835986" y="2425484"/>
                  </a:lnTo>
                  <a:lnTo>
                    <a:pt x="2830538" y="2451100"/>
                  </a:lnTo>
                  <a:lnTo>
                    <a:pt x="2825127" y="2451100"/>
                  </a:lnTo>
                  <a:lnTo>
                    <a:pt x="2821051" y="2463127"/>
                  </a:lnTo>
                  <a:lnTo>
                    <a:pt x="2821101" y="2463838"/>
                  </a:lnTo>
                  <a:lnTo>
                    <a:pt x="2820809" y="2463838"/>
                  </a:lnTo>
                  <a:lnTo>
                    <a:pt x="2820987" y="2463304"/>
                  </a:lnTo>
                  <a:lnTo>
                    <a:pt x="2821051" y="2463127"/>
                  </a:lnTo>
                  <a:lnTo>
                    <a:pt x="2820238" y="2451100"/>
                  </a:lnTo>
                  <a:lnTo>
                    <a:pt x="2823426" y="2451100"/>
                  </a:lnTo>
                  <a:lnTo>
                    <a:pt x="2828391" y="2438400"/>
                  </a:lnTo>
                  <a:lnTo>
                    <a:pt x="2832989" y="2425484"/>
                  </a:lnTo>
                  <a:lnTo>
                    <a:pt x="2835986" y="2425484"/>
                  </a:lnTo>
                  <a:lnTo>
                    <a:pt x="2835986" y="2248217"/>
                  </a:lnTo>
                  <a:lnTo>
                    <a:pt x="2833014" y="2260600"/>
                  </a:lnTo>
                  <a:lnTo>
                    <a:pt x="2828925" y="2260600"/>
                  </a:lnTo>
                  <a:lnTo>
                    <a:pt x="2828506" y="2267585"/>
                  </a:lnTo>
                  <a:lnTo>
                    <a:pt x="2828506" y="2311400"/>
                  </a:lnTo>
                  <a:lnTo>
                    <a:pt x="2821051" y="2324100"/>
                  </a:lnTo>
                  <a:lnTo>
                    <a:pt x="2821165" y="2298738"/>
                  </a:lnTo>
                  <a:lnTo>
                    <a:pt x="2826093" y="2298738"/>
                  </a:lnTo>
                  <a:lnTo>
                    <a:pt x="2828506" y="2311400"/>
                  </a:lnTo>
                  <a:lnTo>
                    <a:pt x="2828506" y="2267585"/>
                  </a:lnTo>
                  <a:lnTo>
                    <a:pt x="2828163" y="2273300"/>
                  </a:lnTo>
                  <a:lnTo>
                    <a:pt x="2820187" y="2273300"/>
                  </a:lnTo>
                  <a:lnTo>
                    <a:pt x="2819577" y="2296871"/>
                  </a:lnTo>
                  <a:lnTo>
                    <a:pt x="2819539" y="2298738"/>
                  </a:lnTo>
                  <a:lnTo>
                    <a:pt x="2809189" y="2298738"/>
                  </a:lnTo>
                  <a:lnTo>
                    <a:pt x="2809976" y="2311400"/>
                  </a:lnTo>
                  <a:lnTo>
                    <a:pt x="2809189" y="2311400"/>
                  </a:lnTo>
                  <a:lnTo>
                    <a:pt x="2809189" y="2590800"/>
                  </a:lnTo>
                  <a:lnTo>
                    <a:pt x="2806839" y="2603030"/>
                  </a:lnTo>
                  <a:lnTo>
                    <a:pt x="2806928" y="2603512"/>
                  </a:lnTo>
                  <a:lnTo>
                    <a:pt x="2806687" y="2603512"/>
                  </a:lnTo>
                  <a:lnTo>
                    <a:pt x="2806789" y="2603030"/>
                  </a:lnTo>
                  <a:lnTo>
                    <a:pt x="2804668" y="2590800"/>
                  </a:lnTo>
                  <a:lnTo>
                    <a:pt x="2809189" y="2590800"/>
                  </a:lnTo>
                  <a:lnTo>
                    <a:pt x="2809189" y="2311400"/>
                  </a:lnTo>
                  <a:lnTo>
                    <a:pt x="2806814" y="2324100"/>
                  </a:lnTo>
                  <a:lnTo>
                    <a:pt x="2805239" y="2336800"/>
                  </a:lnTo>
                  <a:lnTo>
                    <a:pt x="2797327" y="2336800"/>
                  </a:lnTo>
                  <a:lnTo>
                    <a:pt x="2801277" y="2349500"/>
                  </a:lnTo>
                  <a:lnTo>
                    <a:pt x="2793377" y="2349500"/>
                  </a:lnTo>
                  <a:lnTo>
                    <a:pt x="2791815" y="2362200"/>
                  </a:lnTo>
                  <a:lnTo>
                    <a:pt x="2790406" y="2374900"/>
                  </a:lnTo>
                  <a:lnTo>
                    <a:pt x="2786926" y="2387600"/>
                  </a:lnTo>
                  <a:lnTo>
                    <a:pt x="2779141" y="2387600"/>
                  </a:lnTo>
                  <a:lnTo>
                    <a:pt x="2776309" y="2374900"/>
                  </a:lnTo>
                  <a:lnTo>
                    <a:pt x="2779585" y="2362377"/>
                  </a:lnTo>
                  <a:lnTo>
                    <a:pt x="2779636" y="2362200"/>
                  </a:lnTo>
                  <a:lnTo>
                    <a:pt x="2785453" y="2362200"/>
                  </a:lnTo>
                  <a:lnTo>
                    <a:pt x="2790215" y="2349500"/>
                  </a:lnTo>
                  <a:lnTo>
                    <a:pt x="2793250" y="2336800"/>
                  </a:lnTo>
                  <a:lnTo>
                    <a:pt x="2799346" y="2324100"/>
                  </a:lnTo>
                  <a:lnTo>
                    <a:pt x="2808630" y="2298738"/>
                  </a:lnTo>
                  <a:lnTo>
                    <a:pt x="2819679" y="2273300"/>
                  </a:lnTo>
                  <a:lnTo>
                    <a:pt x="2823184" y="2260600"/>
                  </a:lnTo>
                  <a:lnTo>
                    <a:pt x="2826689" y="2260600"/>
                  </a:lnTo>
                  <a:lnTo>
                    <a:pt x="2833700" y="2235200"/>
                  </a:lnTo>
                  <a:lnTo>
                    <a:pt x="2836062" y="2247900"/>
                  </a:lnTo>
                  <a:lnTo>
                    <a:pt x="2836062" y="1969084"/>
                  </a:lnTo>
                  <a:lnTo>
                    <a:pt x="2827528" y="1981200"/>
                  </a:lnTo>
                  <a:lnTo>
                    <a:pt x="2819463" y="2006600"/>
                  </a:lnTo>
                  <a:lnTo>
                    <a:pt x="2817965" y="1993900"/>
                  </a:lnTo>
                  <a:lnTo>
                    <a:pt x="2818676" y="1981200"/>
                  </a:lnTo>
                  <a:lnTo>
                    <a:pt x="2822359" y="1968500"/>
                  </a:lnTo>
                  <a:lnTo>
                    <a:pt x="2829750" y="1968500"/>
                  </a:lnTo>
                  <a:lnTo>
                    <a:pt x="2832087" y="1955800"/>
                  </a:lnTo>
                  <a:lnTo>
                    <a:pt x="2833611" y="1943100"/>
                  </a:lnTo>
                  <a:lnTo>
                    <a:pt x="2836761" y="1943100"/>
                  </a:lnTo>
                  <a:lnTo>
                    <a:pt x="2843974" y="1917738"/>
                  </a:lnTo>
                  <a:lnTo>
                    <a:pt x="2843987" y="1838261"/>
                  </a:lnTo>
                  <a:lnTo>
                    <a:pt x="2842971" y="1841500"/>
                  </a:lnTo>
                  <a:lnTo>
                    <a:pt x="2839656" y="1841500"/>
                  </a:lnTo>
                  <a:lnTo>
                    <a:pt x="2842971" y="1828800"/>
                  </a:lnTo>
                  <a:lnTo>
                    <a:pt x="2844596" y="1816100"/>
                  </a:lnTo>
                  <a:lnTo>
                    <a:pt x="2844774" y="1816100"/>
                  </a:lnTo>
                  <a:lnTo>
                    <a:pt x="2847149" y="1803400"/>
                  </a:lnTo>
                  <a:lnTo>
                    <a:pt x="2850629" y="1803400"/>
                  </a:lnTo>
                  <a:lnTo>
                    <a:pt x="2856141" y="1778000"/>
                  </a:lnTo>
                  <a:lnTo>
                    <a:pt x="2861932" y="1778000"/>
                  </a:lnTo>
                  <a:lnTo>
                    <a:pt x="2864434" y="1765300"/>
                  </a:lnTo>
                  <a:lnTo>
                    <a:pt x="2866923" y="1752600"/>
                  </a:lnTo>
                  <a:lnTo>
                    <a:pt x="2866923" y="1682064"/>
                  </a:lnTo>
                  <a:lnTo>
                    <a:pt x="2864548" y="1689100"/>
                  </a:lnTo>
                  <a:lnTo>
                    <a:pt x="2861386" y="1676400"/>
                  </a:lnTo>
                  <a:lnTo>
                    <a:pt x="2862961" y="1676400"/>
                  </a:lnTo>
                  <a:lnTo>
                    <a:pt x="2868498" y="1663700"/>
                  </a:lnTo>
                  <a:lnTo>
                    <a:pt x="2871774" y="1676400"/>
                  </a:lnTo>
                  <a:lnTo>
                    <a:pt x="2871774" y="1536700"/>
                  </a:lnTo>
                  <a:lnTo>
                    <a:pt x="2871368" y="1536700"/>
                  </a:lnTo>
                  <a:lnTo>
                    <a:pt x="2872067" y="1524000"/>
                  </a:lnTo>
                  <a:lnTo>
                    <a:pt x="2881147" y="1524000"/>
                  </a:lnTo>
                  <a:lnTo>
                    <a:pt x="2881147" y="1163396"/>
                  </a:lnTo>
                  <a:lnTo>
                    <a:pt x="2879077" y="1168425"/>
                  </a:lnTo>
                  <a:lnTo>
                    <a:pt x="2873248" y="1193800"/>
                  </a:lnTo>
                  <a:lnTo>
                    <a:pt x="2875559" y="1193800"/>
                  </a:lnTo>
                  <a:lnTo>
                    <a:pt x="2873146" y="1206500"/>
                  </a:lnTo>
                  <a:lnTo>
                    <a:pt x="2869400" y="1206500"/>
                  </a:lnTo>
                  <a:lnTo>
                    <a:pt x="2871660" y="1219200"/>
                  </a:lnTo>
                  <a:lnTo>
                    <a:pt x="2865399" y="1219200"/>
                  </a:lnTo>
                  <a:lnTo>
                    <a:pt x="2864840" y="1206500"/>
                  </a:lnTo>
                  <a:lnTo>
                    <a:pt x="2869285" y="1193800"/>
                  </a:lnTo>
                  <a:lnTo>
                    <a:pt x="2870873" y="1193800"/>
                  </a:lnTo>
                  <a:lnTo>
                    <a:pt x="2873248" y="1181100"/>
                  </a:lnTo>
                  <a:lnTo>
                    <a:pt x="2875965" y="1168425"/>
                  </a:lnTo>
                  <a:lnTo>
                    <a:pt x="2877058" y="1155700"/>
                  </a:lnTo>
                  <a:lnTo>
                    <a:pt x="2877896" y="1143000"/>
                  </a:lnTo>
                  <a:lnTo>
                    <a:pt x="2880563" y="1143000"/>
                  </a:lnTo>
                  <a:lnTo>
                    <a:pt x="2885897" y="1130300"/>
                  </a:lnTo>
                  <a:lnTo>
                    <a:pt x="2887040" y="1143000"/>
                  </a:lnTo>
                  <a:lnTo>
                    <a:pt x="2887040" y="622300"/>
                  </a:lnTo>
                  <a:lnTo>
                    <a:pt x="2885897" y="622300"/>
                  </a:lnTo>
                  <a:lnTo>
                    <a:pt x="2881147" y="635000"/>
                  </a:lnTo>
                  <a:lnTo>
                    <a:pt x="2881833" y="624039"/>
                  </a:lnTo>
                  <a:lnTo>
                    <a:pt x="2881947" y="622300"/>
                  </a:lnTo>
                  <a:lnTo>
                    <a:pt x="2878785" y="622300"/>
                  </a:lnTo>
                  <a:lnTo>
                    <a:pt x="2875623" y="609600"/>
                  </a:lnTo>
                  <a:lnTo>
                    <a:pt x="2877845" y="609600"/>
                  </a:lnTo>
                  <a:lnTo>
                    <a:pt x="2880080" y="596900"/>
                  </a:lnTo>
                  <a:lnTo>
                    <a:pt x="2880461" y="584200"/>
                  </a:lnTo>
                  <a:lnTo>
                    <a:pt x="2878620" y="571500"/>
                  </a:lnTo>
                  <a:lnTo>
                    <a:pt x="2876410" y="558800"/>
                  </a:lnTo>
                  <a:lnTo>
                    <a:pt x="2878785" y="546100"/>
                  </a:lnTo>
                  <a:lnTo>
                    <a:pt x="2885109" y="546100"/>
                  </a:lnTo>
                  <a:lnTo>
                    <a:pt x="2885732" y="533400"/>
                  </a:lnTo>
                  <a:lnTo>
                    <a:pt x="2882544" y="520700"/>
                  </a:lnTo>
                  <a:lnTo>
                    <a:pt x="2882735" y="520700"/>
                  </a:lnTo>
                  <a:lnTo>
                    <a:pt x="2885109" y="508000"/>
                  </a:lnTo>
                  <a:lnTo>
                    <a:pt x="2887484" y="508000"/>
                  </a:lnTo>
                  <a:lnTo>
                    <a:pt x="2887484" y="495300"/>
                  </a:lnTo>
                  <a:lnTo>
                    <a:pt x="2886684" y="495300"/>
                  </a:lnTo>
                  <a:lnTo>
                    <a:pt x="2889847" y="482600"/>
                  </a:lnTo>
                  <a:lnTo>
                    <a:pt x="2885109" y="482600"/>
                  </a:lnTo>
                  <a:lnTo>
                    <a:pt x="2887484" y="469900"/>
                  </a:lnTo>
                  <a:lnTo>
                    <a:pt x="2888272" y="457200"/>
                  </a:lnTo>
                  <a:lnTo>
                    <a:pt x="2887484" y="457200"/>
                  </a:lnTo>
                  <a:lnTo>
                    <a:pt x="2888272" y="444500"/>
                  </a:lnTo>
                  <a:lnTo>
                    <a:pt x="2892221" y="444500"/>
                  </a:lnTo>
                  <a:lnTo>
                    <a:pt x="2891904" y="431800"/>
                  </a:lnTo>
                  <a:lnTo>
                    <a:pt x="2890837" y="419100"/>
                  </a:lnTo>
                  <a:lnTo>
                    <a:pt x="2888881" y="419100"/>
                  </a:lnTo>
                  <a:lnTo>
                    <a:pt x="2885897" y="406400"/>
                  </a:lnTo>
                  <a:lnTo>
                    <a:pt x="2887738" y="393700"/>
                  </a:lnTo>
                  <a:lnTo>
                    <a:pt x="2889593" y="393700"/>
                  </a:lnTo>
                  <a:lnTo>
                    <a:pt x="2889948" y="381000"/>
                  </a:lnTo>
                  <a:lnTo>
                    <a:pt x="2890456" y="368300"/>
                  </a:lnTo>
                  <a:lnTo>
                    <a:pt x="2894596" y="368300"/>
                  </a:lnTo>
                  <a:lnTo>
                    <a:pt x="2894939" y="355600"/>
                  </a:lnTo>
                  <a:lnTo>
                    <a:pt x="2892615" y="355600"/>
                  </a:lnTo>
                  <a:lnTo>
                    <a:pt x="2889707" y="342900"/>
                  </a:lnTo>
                  <a:lnTo>
                    <a:pt x="2888272" y="342900"/>
                  </a:lnTo>
                  <a:lnTo>
                    <a:pt x="2889554" y="330200"/>
                  </a:lnTo>
                  <a:lnTo>
                    <a:pt x="2892031" y="330200"/>
                  </a:lnTo>
                  <a:lnTo>
                    <a:pt x="2893606" y="317500"/>
                  </a:lnTo>
                  <a:lnTo>
                    <a:pt x="2899346" y="317500"/>
                  </a:lnTo>
                  <a:lnTo>
                    <a:pt x="2896971" y="330200"/>
                  </a:lnTo>
                  <a:lnTo>
                    <a:pt x="2904083" y="330200"/>
                  </a:lnTo>
                  <a:lnTo>
                    <a:pt x="2904083" y="38100"/>
                  </a:lnTo>
                  <a:lnTo>
                    <a:pt x="2900134" y="38100"/>
                  </a:lnTo>
                  <a:lnTo>
                    <a:pt x="2900134" y="292100"/>
                  </a:lnTo>
                  <a:lnTo>
                    <a:pt x="2892221" y="292100"/>
                  </a:lnTo>
                  <a:lnTo>
                    <a:pt x="2896184" y="279400"/>
                  </a:lnTo>
                  <a:lnTo>
                    <a:pt x="2900134" y="292100"/>
                  </a:lnTo>
                  <a:lnTo>
                    <a:pt x="2900134" y="38100"/>
                  </a:lnTo>
                  <a:lnTo>
                    <a:pt x="2891434" y="38100"/>
                  </a:lnTo>
                  <a:lnTo>
                    <a:pt x="2887484" y="25400"/>
                  </a:lnTo>
                  <a:lnTo>
                    <a:pt x="2880360" y="25400"/>
                  </a:lnTo>
                  <a:lnTo>
                    <a:pt x="2877985" y="38100"/>
                  </a:lnTo>
                  <a:lnTo>
                    <a:pt x="2870873" y="38100"/>
                  </a:lnTo>
                  <a:lnTo>
                    <a:pt x="2867710" y="48260"/>
                  </a:lnTo>
                  <a:lnTo>
                    <a:pt x="2867710" y="774700"/>
                  </a:lnTo>
                  <a:lnTo>
                    <a:pt x="2859798" y="774700"/>
                  </a:lnTo>
                  <a:lnTo>
                    <a:pt x="2863583" y="762012"/>
                  </a:lnTo>
                  <a:lnTo>
                    <a:pt x="2863926" y="762012"/>
                  </a:lnTo>
                  <a:lnTo>
                    <a:pt x="2867710" y="774700"/>
                  </a:lnTo>
                  <a:lnTo>
                    <a:pt x="2867710" y="48260"/>
                  </a:lnTo>
                  <a:lnTo>
                    <a:pt x="2862961" y="63500"/>
                  </a:lnTo>
                  <a:lnTo>
                    <a:pt x="2857423" y="63500"/>
                  </a:lnTo>
                  <a:lnTo>
                    <a:pt x="2857423" y="812800"/>
                  </a:lnTo>
                  <a:lnTo>
                    <a:pt x="2850311" y="825500"/>
                  </a:lnTo>
                  <a:lnTo>
                    <a:pt x="2849524" y="825500"/>
                  </a:lnTo>
                  <a:lnTo>
                    <a:pt x="2849524" y="1193800"/>
                  </a:lnTo>
                  <a:lnTo>
                    <a:pt x="2847937" y="1206500"/>
                  </a:lnTo>
                  <a:lnTo>
                    <a:pt x="2844419" y="1206500"/>
                  </a:lnTo>
                  <a:lnTo>
                    <a:pt x="2844419" y="1384300"/>
                  </a:lnTo>
                  <a:lnTo>
                    <a:pt x="2842298" y="1397000"/>
                  </a:lnTo>
                  <a:lnTo>
                    <a:pt x="2838856" y="1397000"/>
                  </a:lnTo>
                  <a:lnTo>
                    <a:pt x="2836075" y="1409700"/>
                  </a:lnTo>
                  <a:lnTo>
                    <a:pt x="2835287" y="1409700"/>
                  </a:lnTo>
                  <a:lnTo>
                    <a:pt x="2835186" y="1409966"/>
                  </a:lnTo>
                  <a:lnTo>
                    <a:pt x="2835186" y="1854200"/>
                  </a:lnTo>
                  <a:lnTo>
                    <a:pt x="2832684" y="1867065"/>
                  </a:lnTo>
                  <a:lnTo>
                    <a:pt x="2831312" y="1879600"/>
                  </a:lnTo>
                  <a:lnTo>
                    <a:pt x="2826474" y="1879600"/>
                  </a:lnTo>
                  <a:lnTo>
                    <a:pt x="2828048" y="1867065"/>
                  </a:lnTo>
                  <a:lnTo>
                    <a:pt x="2829242" y="1862988"/>
                  </a:lnTo>
                  <a:lnTo>
                    <a:pt x="2831884" y="1854200"/>
                  </a:lnTo>
                  <a:lnTo>
                    <a:pt x="2835186" y="1854200"/>
                  </a:lnTo>
                  <a:lnTo>
                    <a:pt x="2835186" y="1409966"/>
                  </a:lnTo>
                  <a:lnTo>
                    <a:pt x="2835084" y="1410220"/>
                  </a:lnTo>
                  <a:lnTo>
                    <a:pt x="2835084" y="1625600"/>
                  </a:lnTo>
                  <a:lnTo>
                    <a:pt x="2835033" y="1630680"/>
                  </a:lnTo>
                  <a:lnTo>
                    <a:pt x="2834957" y="1638325"/>
                  </a:lnTo>
                  <a:lnTo>
                    <a:pt x="2834335" y="1638325"/>
                  </a:lnTo>
                  <a:lnTo>
                    <a:pt x="2832912" y="1651000"/>
                  </a:lnTo>
                  <a:lnTo>
                    <a:pt x="2826588" y="1651000"/>
                  </a:lnTo>
                  <a:lnTo>
                    <a:pt x="2829433" y="1638325"/>
                  </a:lnTo>
                  <a:lnTo>
                    <a:pt x="2831490" y="1638325"/>
                  </a:lnTo>
                  <a:lnTo>
                    <a:pt x="2835071" y="1625600"/>
                  </a:lnTo>
                  <a:lnTo>
                    <a:pt x="2835084" y="1410220"/>
                  </a:lnTo>
                  <a:lnTo>
                    <a:pt x="2830207" y="1422425"/>
                  </a:lnTo>
                  <a:lnTo>
                    <a:pt x="2830969" y="1422425"/>
                  </a:lnTo>
                  <a:lnTo>
                    <a:pt x="2828264" y="1447800"/>
                  </a:lnTo>
                  <a:lnTo>
                    <a:pt x="2824289" y="1447800"/>
                  </a:lnTo>
                  <a:lnTo>
                    <a:pt x="2822333" y="1455318"/>
                  </a:lnTo>
                  <a:lnTo>
                    <a:pt x="2822333" y="1854200"/>
                  </a:lnTo>
                  <a:lnTo>
                    <a:pt x="2819920" y="1867065"/>
                  </a:lnTo>
                  <a:lnTo>
                    <a:pt x="2814269" y="1867065"/>
                  </a:lnTo>
                  <a:lnTo>
                    <a:pt x="2814917" y="1854200"/>
                  </a:lnTo>
                  <a:lnTo>
                    <a:pt x="2817634" y="1854200"/>
                  </a:lnTo>
                  <a:lnTo>
                    <a:pt x="2821457" y="1841500"/>
                  </a:lnTo>
                  <a:lnTo>
                    <a:pt x="2821952" y="1841500"/>
                  </a:lnTo>
                  <a:lnTo>
                    <a:pt x="2822333" y="1854200"/>
                  </a:lnTo>
                  <a:lnTo>
                    <a:pt x="2822333" y="1455318"/>
                  </a:lnTo>
                  <a:lnTo>
                    <a:pt x="2820974" y="1460525"/>
                  </a:lnTo>
                  <a:lnTo>
                    <a:pt x="2817291" y="1460525"/>
                  </a:lnTo>
                  <a:lnTo>
                    <a:pt x="2818282" y="1447800"/>
                  </a:lnTo>
                  <a:lnTo>
                    <a:pt x="2822803" y="1435100"/>
                  </a:lnTo>
                  <a:lnTo>
                    <a:pt x="2828823" y="1422425"/>
                  </a:lnTo>
                  <a:lnTo>
                    <a:pt x="2829687" y="1422425"/>
                  </a:lnTo>
                  <a:lnTo>
                    <a:pt x="2830741" y="1409700"/>
                  </a:lnTo>
                  <a:lnTo>
                    <a:pt x="2832316" y="1397000"/>
                  </a:lnTo>
                  <a:lnTo>
                    <a:pt x="2835973" y="1384300"/>
                  </a:lnTo>
                  <a:lnTo>
                    <a:pt x="2844419" y="1384300"/>
                  </a:lnTo>
                  <a:lnTo>
                    <a:pt x="2844419" y="1206500"/>
                  </a:lnTo>
                  <a:lnTo>
                    <a:pt x="2839237" y="1206500"/>
                  </a:lnTo>
                  <a:lnTo>
                    <a:pt x="2840024" y="1193800"/>
                  </a:lnTo>
                  <a:lnTo>
                    <a:pt x="2849524" y="1193800"/>
                  </a:lnTo>
                  <a:lnTo>
                    <a:pt x="2849524" y="825500"/>
                  </a:lnTo>
                  <a:lnTo>
                    <a:pt x="2845562" y="825500"/>
                  </a:lnTo>
                  <a:lnTo>
                    <a:pt x="2843987" y="812800"/>
                  </a:lnTo>
                  <a:lnTo>
                    <a:pt x="2843987" y="965200"/>
                  </a:lnTo>
                  <a:lnTo>
                    <a:pt x="2835757" y="965200"/>
                  </a:lnTo>
                  <a:lnTo>
                    <a:pt x="2832316" y="977900"/>
                  </a:lnTo>
                  <a:lnTo>
                    <a:pt x="2828633" y="990600"/>
                  </a:lnTo>
                  <a:lnTo>
                    <a:pt x="2821838" y="990600"/>
                  </a:lnTo>
                  <a:lnTo>
                    <a:pt x="2823019" y="1003300"/>
                  </a:lnTo>
                  <a:lnTo>
                    <a:pt x="2823286" y="1016000"/>
                  </a:lnTo>
                  <a:lnTo>
                    <a:pt x="2825800" y="1028700"/>
                  </a:lnTo>
                  <a:lnTo>
                    <a:pt x="2822029" y="1028700"/>
                  </a:lnTo>
                  <a:lnTo>
                    <a:pt x="2817457" y="1016000"/>
                  </a:lnTo>
                  <a:lnTo>
                    <a:pt x="2812351" y="1016000"/>
                  </a:lnTo>
                  <a:lnTo>
                    <a:pt x="2810776" y="1028700"/>
                  </a:lnTo>
                  <a:lnTo>
                    <a:pt x="2817101" y="1028700"/>
                  </a:lnTo>
                  <a:lnTo>
                    <a:pt x="2815513" y="1041400"/>
                  </a:lnTo>
                  <a:lnTo>
                    <a:pt x="2819463" y="1041400"/>
                  </a:lnTo>
                  <a:lnTo>
                    <a:pt x="2812707" y="1057884"/>
                  </a:lnTo>
                  <a:lnTo>
                    <a:pt x="2812707" y="1879600"/>
                  </a:lnTo>
                  <a:lnTo>
                    <a:pt x="2809976" y="1892300"/>
                  </a:lnTo>
                  <a:lnTo>
                    <a:pt x="2807601" y="1892300"/>
                  </a:lnTo>
                  <a:lnTo>
                    <a:pt x="2806814" y="1905000"/>
                  </a:lnTo>
                  <a:lnTo>
                    <a:pt x="2805633" y="1905000"/>
                  </a:lnTo>
                  <a:lnTo>
                    <a:pt x="2805633" y="2159000"/>
                  </a:lnTo>
                  <a:lnTo>
                    <a:pt x="2803855" y="2171700"/>
                  </a:lnTo>
                  <a:lnTo>
                    <a:pt x="2794978" y="2184069"/>
                  </a:lnTo>
                  <a:lnTo>
                    <a:pt x="2795003" y="2184400"/>
                  </a:lnTo>
                  <a:lnTo>
                    <a:pt x="2794736" y="2184400"/>
                  </a:lnTo>
                  <a:lnTo>
                    <a:pt x="2794978" y="2184069"/>
                  </a:lnTo>
                  <a:lnTo>
                    <a:pt x="2793847" y="2171700"/>
                  </a:lnTo>
                  <a:lnTo>
                    <a:pt x="2794952" y="2171700"/>
                  </a:lnTo>
                  <a:lnTo>
                    <a:pt x="2797848" y="2159000"/>
                  </a:lnTo>
                  <a:lnTo>
                    <a:pt x="2805633" y="2159000"/>
                  </a:lnTo>
                  <a:lnTo>
                    <a:pt x="2805633" y="1905000"/>
                  </a:lnTo>
                  <a:lnTo>
                    <a:pt x="2805239" y="1905000"/>
                  </a:lnTo>
                  <a:lnTo>
                    <a:pt x="2803309" y="1892300"/>
                  </a:lnTo>
                  <a:lnTo>
                    <a:pt x="2808046" y="1879600"/>
                  </a:lnTo>
                  <a:lnTo>
                    <a:pt x="2812707" y="1879600"/>
                  </a:lnTo>
                  <a:lnTo>
                    <a:pt x="2812707" y="1057884"/>
                  </a:lnTo>
                  <a:lnTo>
                    <a:pt x="2809049" y="1066800"/>
                  </a:lnTo>
                  <a:lnTo>
                    <a:pt x="2808313" y="1066800"/>
                  </a:lnTo>
                  <a:lnTo>
                    <a:pt x="2806814" y="1069632"/>
                  </a:lnTo>
                  <a:lnTo>
                    <a:pt x="2806814" y="1816100"/>
                  </a:lnTo>
                  <a:lnTo>
                    <a:pt x="2805392" y="1816100"/>
                  </a:lnTo>
                  <a:lnTo>
                    <a:pt x="2799702" y="1828800"/>
                  </a:lnTo>
                  <a:lnTo>
                    <a:pt x="2799169" y="1826425"/>
                  </a:lnTo>
                  <a:lnTo>
                    <a:pt x="2799169" y="1930400"/>
                  </a:lnTo>
                  <a:lnTo>
                    <a:pt x="2798114" y="1939048"/>
                  </a:lnTo>
                  <a:lnTo>
                    <a:pt x="2798114" y="2057400"/>
                  </a:lnTo>
                  <a:lnTo>
                    <a:pt x="2797327" y="2070100"/>
                  </a:lnTo>
                  <a:lnTo>
                    <a:pt x="2795740" y="2070100"/>
                  </a:lnTo>
                  <a:lnTo>
                    <a:pt x="2788462" y="2058403"/>
                  </a:lnTo>
                  <a:lnTo>
                    <a:pt x="2788462" y="2146300"/>
                  </a:lnTo>
                  <a:lnTo>
                    <a:pt x="2787345" y="2159000"/>
                  </a:lnTo>
                  <a:lnTo>
                    <a:pt x="2785681" y="2159000"/>
                  </a:lnTo>
                  <a:lnTo>
                    <a:pt x="2785681" y="2197100"/>
                  </a:lnTo>
                  <a:lnTo>
                    <a:pt x="2785262" y="2209800"/>
                  </a:lnTo>
                  <a:lnTo>
                    <a:pt x="2782773" y="2209800"/>
                  </a:lnTo>
                  <a:lnTo>
                    <a:pt x="2778353" y="2222500"/>
                  </a:lnTo>
                  <a:lnTo>
                    <a:pt x="2777540" y="2209800"/>
                  </a:lnTo>
                  <a:lnTo>
                    <a:pt x="2778442" y="2209800"/>
                  </a:lnTo>
                  <a:lnTo>
                    <a:pt x="2780677" y="2197100"/>
                  </a:lnTo>
                  <a:lnTo>
                    <a:pt x="2785681" y="2197100"/>
                  </a:lnTo>
                  <a:lnTo>
                    <a:pt x="2785681" y="2159000"/>
                  </a:lnTo>
                  <a:lnTo>
                    <a:pt x="2783700" y="2159000"/>
                  </a:lnTo>
                  <a:lnTo>
                    <a:pt x="2778353" y="2171700"/>
                  </a:lnTo>
                  <a:lnTo>
                    <a:pt x="2777134" y="2159000"/>
                  </a:lnTo>
                  <a:lnTo>
                    <a:pt x="2776969" y="2159000"/>
                  </a:lnTo>
                  <a:lnTo>
                    <a:pt x="2779458" y="2146300"/>
                  </a:lnTo>
                  <a:lnTo>
                    <a:pt x="2786253" y="2133600"/>
                  </a:lnTo>
                  <a:lnTo>
                    <a:pt x="2788462" y="2146300"/>
                  </a:lnTo>
                  <a:lnTo>
                    <a:pt x="2788462" y="2058403"/>
                  </a:lnTo>
                  <a:lnTo>
                    <a:pt x="2787840" y="2057400"/>
                  </a:lnTo>
                  <a:lnTo>
                    <a:pt x="2790215" y="2057400"/>
                  </a:lnTo>
                  <a:lnTo>
                    <a:pt x="2792577" y="2044700"/>
                  </a:lnTo>
                  <a:lnTo>
                    <a:pt x="2795740" y="2057400"/>
                  </a:lnTo>
                  <a:lnTo>
                    <a:pt x="2798114" y="2057400"/>
                  </a:lnTo>
                  <a:lnTo>
                    <a:pt x="2798114" y="1939048"/>
                  </a:lnTo>
                  <a:lnTo>
                    <a:pt x="2797619" y="1943100"/>
                  </a:lnTo>
                  <a:lnTo>
                    <a:pt x="2787040" y="1968500"/>
                  </a:lnTo>
                  <a:lnTo>
                    <a:pt x="2786557" y="1969325"/>
                  </a:lnTo>
                  <a:lnTo>
                    <a:pt x="2786557" y="2095550"/>
                  </a:lnTo>
                  <a:lnTo>
                    <a:pt x="2785275" y="2095550"/>
                  </a:lnTo>
                  <a:lnTo>
                    <a:pt x="2783090" y="2108200"/>
                  </a:lnTo>
                  <a:lnTo>
                    <a:pt x="2779103" y="2095550"/>
                  </a:lnTo>
                  <a:lnTo>
                    <a:pt x="2779382" y="2093709"/>
                  </a:lnTo>
                  <a:lnTo>
                    <a:pt x="2781516" y="2082800"/>
                  </a:lnTo>
                  <a:lnTo>
                    <a:pt x="2786557" y="2095550"/>
                  </a:lnTo>
                  <a:lnTo>
                    <a:pt x="2786557" y="1969325"/>
                  </a:lnTo>
                  <a:lnTo>
                    <a:pt x="2779611" y="1981200"/>
                  </a:lnTo>
                  <a:lnTo>
                    <a:pt x="2778683" y="1984082"/>
                  </a:lnTo>
                  <a:lnTo>
                    <a:pt x="2778683" y="2057400"/>
                  </a:lnTo>
                  <a:lnTo>
                    <a:pt x="2775978" y="2070100"/>
                  </a:lnTo>
                  <a:lnTo>
                    <a:pt x="2775978" y="2222500"/>
                  </a:lnTo>
                  <a:lnTo>
                    <a:pt x="2775877" y="2235200"/>
                  </a:lnTo>
                  <a:lnTo>
                    <a:pt x="2775775" y="2247900"/>
                  </a:lnTo>
                  <a:lnTo>
                    <a:pt x="2775102" y="2250148"/>
                  </a:lnTo>
                  <a:lnTo>
                    <a:pt x="2775102" y="2413000"/>
                  </a:lnTo>
                  <a:lnTo>
                    <a:pt x="2773603" y="2421661"/>
                  </a:lnTo>
                  <a:lnTo>
                    <a:pt x="2773603" y="2705100"/>
                  </a:lnTo>
                  <a:lnTo>
                    <a:pt x="2769654" y="2717800"/>
                  </a:lnTo>
                  <a:lnTo>
                    <a:pt x="2768854" y="2714599"/>
                  </a:lnTo>
                  <a:lnTo>
                    <a:pt x="2768854" y="2717800"/>
                  </a:lnTo>
                  <a:lnTo>
                    <a:pt x="2768790" y="2718320"/>
                  </a:lnTo>
                  <a:lnTo>
                    <a:pt x="2768790" y="2819400"/>
                  </a:lnTo>
                  <a:lnTo>
                    <a:pt x="2758109" y="2832100"/>
                  </a:lnTo>
                  <a:lnTo>
                    <a:pt x="2756649" y="2844800"/>
                  </a:lnTo>
                  <a:lnTo>
                    <a:pt x="2757792" y="2844800"/>
                  </a:lnTo>
                  <a:lnTo>
                    <a:pt x="2753830" y="2857500"/>
                  </a:lnTo>
                  <a:lnTo>
                    <a:pt x="2749283" y="2857500"/>
                  </a:lnTo>
                  <a:lnTo>
                    <a:pt x="2744444" y="2870200"/>
                  </a:lnTo>
                  <a:lnTo>
                    <a:pt x="2739593" y="2870200"/>
                  </a:lnTo>
                  <a:lnTo>
                    <a:pt x="2733205" y="2882900"/>
                  </a:lnTo>
                  <a:lnTo>
                    <a:pt x="2721914" y="2908300"/>
                  </a:lnTo>
                  <a:lnTo>
                    <a:pt x="2715869" y="2908300"/>
                  </a:lnTo>
                  <a:lnTo>
                    <a:pt x="2715869" y="2959100"/>
                  </a:lnTo>
                  <a:lnTo>
                    <a:pt x="2712758" y="2971038"/>
                  </a:lnTo>
                  <a:lnTo>
                    <a:pt x="2712656" y="2971444"/>
                  </a:lnTo>
                  <a:lnTo>
                    <a:pt x="2712555" y="2971800"/>
                  </a:lnTo>
                  <a:lnTo>
                    <a:pt x="2700744" y="2971800"/>
                  </a:lnTo>
                  <a:lnTo>
                    <a:pt x="2701442" y="2959100"/>
                  </a:lnTo>
                  <a:lnTo>
                    <a:pt x="2715869" y="2959100"/>
                  </a:lnTo>
                  <a:lnTo>
                    <a:pt x="2715869" y="2908300"/>
                  </a:lnTo>
                  <a:lnTo>
                    <a:pt x="2715082" y="2908300"/>
                  </a:lnTo>
                  <a:lnTo>
                    <a:pt x="2707970" y="2921000"/>
                  </a:lnTo>
                  <a:lnTo>
                    <a:pt x="2706382" y="2921000"/>
                  </a:lnTo>
                  <a:lnTo>
                    <a:pt x="2697975" y="2933700"/>
                  </a:lnTo>
                  <a:lnTo>
                    <a:pt x="2702433" y="2933700"/>
                  </a:lnTo>
                  <a:lnTo>
                    <a:pt x="2700058" y="2946400"/>
                  </a:lnTo>
                  <a:lnTo>
                    <a:pt x="2692946" y="2946400"/>
                  </a:lnTo>
                  <a:lnTo>
                    <a:pt x="2688869" y="2959100"/>
                  </a:lnTo>
                  <a:lnTo>
                    <a:pt x="2687409" y="2959100"/>
                  </a:lnTo>
                  <a:lnTo>
                    <a:pt x="2687409" y="2997200"/>
                  </a:lnTo>
                  <a:lnTo>
                    <a:pt x="2682659" y="3009900"/>
                  </a:lnTo>
                  <a:lnTo>
                    <a:pt x="2676436" y="3009900"/>
                  </a:lnTo>
                  <a:lnTo>
                    <a:pt x="2680741" y="2997200"/>
                  </a:lnTo>
                  <a:lnTo>
                    <a:pt x="2684246" y="2984500"/>
                  </a:lnTo>
                  <a:lnTo>
                    <a:pt x="2687409" y="2997200"/>
                  </a:lnTo>
                  <a:lnTo>
                    <a:pt x="2687409" y="2959100"/>
                  </a:lnTo>
                  <a:lnTo>
                    <a:pt x="2678366" y="2959100"/>
                  </a:lnTo>
                  <a:lnTo>
                    <a:pt x="2674747" y="2971038"/>
                  </a:lnTo>
                  <a:lnTo>
                    <a:pt x="2674886" y="2971444"/>
                  </a:lnTo>
                  <a:lnTo>
                    <a:pt x="2675013" y="2971800"/>
                  </a:lnTo>
                  <a:lnTo>
                    <a:pt x="2674518" y="2971800"/>
                  </a:lnTo>
                  <a:lnTo>
                    <a:pt x="2674632" y="2971444"/>
                  </a:lnTo>
                  <a:lnTo>
                    <a:pt x="2674747" y="2971038"/>
                  </a:lnTo>
                  <a:lnTo>
                    <a:pt x="2670733" y="2959100"/>
                  </a:lnTo>
                  <a:lnTo>
                    <a:pt x="2674658" y="2946400"/>
                  </a:lnTo>
                  <a:lnTo>
                    <a:pt x="2681986" y="2946400"/>
                  </a:lnTo>
                  <a:lnTo>
                    <a:pt x="2688196" y="2933700"/>
                  </a:lnTo>
                  <a:lnTo>
                    <a:pt x="2690787" y="2933700"/>
                  </a:lnTo>
                  <a:lnTo>
                    <a:pt x="2694863" y="2908300"/>
                  </a:lnTo>
                  <a:lnTo>
                    <a:pt x="2705214" y="2908300"/>
                  </a:lnTo>
                  <a:lnTo>
                    <a:pt x="2723819" y="2882900"/>
                  </a:lnTo>
                  <a:lnTo>
                    <a:pt x="2730893" y="2870200"/>
                  </a:lnTo>
                  <a:lnTo>
                    <a:pt x="2730106" y="2870200"/>
                  </a:lnTo>
                  <a:lnTo>
                    <a:pt x="2734703" y="2857500"/>
                  </a:lnTo>
                  <a:lnTo>
                    <a:pt x="2739593" y="2857500"/>
                  </a:lnTo>
                  <a:lnTo>
                    <a:pt x="2742120" y="2844800"/>
                  </a:lnTo>
                  <a:lnTo>
                    <a:pt x="2739682" y="2844800"/>
                  </a:lnTo>
                  <a:lnTo>
                    <a:pt x="2743174" y="2832100"/>
                  </a:lnTo>
                  <a:lnTo>
                    <a:pt x="2749283" y="2832100"/>
                  </a:lnTo>
                  <a:lnTo>
                    <a:pt x="2758376" y="2819400"/>
                  </a:lnTo>
                  <a:lnTo>
                    <a:pt x="2761869" y="2819400"/>
                  </a:lnTo>
                  <a:lnTo>
                    <a:pt x="2765361" y="2806700"/>
                  </a:lnTo>
                  <a:lnTo>
                    <a:pt x="2768066" y="2806700"/>
                  </a:lnTo>
                  <a:lnTo>
                    <a:pt x="2768790" y="2819400"/>
                  </a:lnTo>
                  <a:lnTo>
                    <a:pt x="2768790" y="2718320"/>
                  </a:lnTo>
                  <a:lnTo>
                    <a:pt x="2767279" y="2730500"/>
                  </a:lnTo>
                  <a:lnTo>
                    <a:pt x="2764117" y="2730500"/>
                  </a:lnTo>
                  <a:lnTo>
                    <a:pt x="2762529" y="2743200"/>
                  </a:lnTo>
                  <a:lnTo>
                    <a:pt x="2759367" y="2730500"/>
                  </a:lnTo>
                  <a:lnTo>
                    <a:pt x="2754617" y="2730500"/>
                  </a:lnTo>
                  <a:lnTo>
                    <a:pt x="2761742" y="2717800"/>
                  </a:lnTo>
                  <a:lnTo>
                    <a:pt x="2768854" y="2717800"/>
                  </a:lnTo>
                  <a:lnTo>
                    <a:pt x="2768854" y="2714599"/>
                  </a:lnTo>
                  <a:lnTo>
                    <a:pt x="2766479" y="2705100"/>
                  </a:lnTo>
                  <a:lnTo>
                    <a:pt x="2764904" y="2705100"/>
                  </a:lnTo>
                  <a:lnTo>
                    <a:pt x="2768854" y="2692425"/>
                  </a:lnTo>
                  <a:lnTo>
                    <a:pt x="2772816" y="2692425"/>
                  </a:lnTo>
                  <a:lnTo>
                    <a:pt x="2773603" y="2705100"/>
                  </a:lnTo>
                  <a:lnTo>
                    <a:pt x="2773603" y="2421661"/>
                  </a:lnTo>
                  <a:lnTo>
                    <a:pt x="2773045" y="2424887"/>
                  </a:lnTo>
                  <a:lnTo>
                    <a:pt x="2772943" y="2425484"/>
                  </a:lnTo>
                  <a:lnTo>
                    <a:pt x="2767393" y="2425484"/>
                  </a:lnTo>
                  <a:lnTo>
                    <a:pt x="2762529" y="2438400"/>
                  </a:lnTo>
                  <a:lnTo>
                    <a:pt x="2761780" y="2438400"/>
                  </a:lnTo>
                  <a:lnTo>
                    <a:pt x="2761780" y="2654300"/>
                  </a:lnTo>
                  <a:lnTo>
                    <a:pt x="2757195" y="2667000"/>
                  </a:lnTo>
                  <a:lnTo>
                    <a:pt x="2750528" y="2679560"/>
                  </a:lnTo>
                  <a:lnTo>
                    <a:pt x="2750426" y="2679839"/>
                  </a:lnTo>
                  <a:lnTo>
                    <a:pt x="2748292" y="2691930"/>
                  </a:lnTo>
                  <a:lnTo>
                    <a:pt x="2748508" y="2692425"/>
                  </a:lnTo>
                  <a:lnTo>
                    <a:pt x="2748203" y="2692425"/>
                  </a:lnTo>
                  <a:lnTo>
                    <a:pt x="2748292" y="2691930"/>
                  </a:lnTo>
                  <a:lnTo>
                    <a:pt x="2743047" y="2679839"/>
                  </a:lnTo>
                  <a:lnTo>
                    <a:pt x="2749867" y="2679839"/>
                  </a:lnTo>
                  <a:lnTo>
                    <a:pt x="2750667" y="2667000"/>
                  </a:lnTo>
                  <a:lnTo>
                    <a:pt x="2749092" y="2667000"/>
                  </a:lnTo>
                  <a:lnTo>
                    <a:pt x="2752115" y="2654630"/>
                  </a:lnTo>
                  <a:lnTo>
                    <a:pt x="2752191" y="2654300"/>
                  </a:lnTo>
                  <a:lnTo>
                    <a:pt x="2761780" y="2654300"/>
                  </a:lnTo>
                  <a:lnTo>
                    <a:pt x="2761780" y="2438400"/>
                  </a:lnTo>
                  <a:lnTo>
                    <a:pt x="2759367" y="2438400"/>
                  </a:lnTo>
                  <a:lnTo>
                    <a:pt x="2757792" y="2451100"/>
                  </a:lnTo>
                  <a:lnTo>
                    <a:pt x="2754617" y="2451100"/>
                  </a:lnTo>
                  <a:lnTo>
                    <a:pt x="2749778" y="2463838"/>
                  </a:lnTo>
                  <a:lnTo>
                    <a:pt x="2741930" y="2479624"/>
                  </a:lnTo>
                  <a:lnTo>
                    <a:pt x="2741930" y="2705100"/>
                  </a:lnTo>
                  <a:lnTo>
                    <a:pt x="2737129" y="2717800"/>
                  </a:lnTo>
                  <a:lnTo>
                    <a:pt x="2730398" y="2717800"/>
                  </a:lnTo>
                  <a:lnTo>
                    <a:pt x="2725369" y="2730500"/>
                  </a:lnTo>
                  <a:lnTo>
                    <a:pt x="2723781" y="2730500"/>
                  </a:lnTo>
                  <a:lnTo>
                    <a:pt x="2723781" y="2844800"/>
                  </a:lnTo>
                  <a:lnTo>
                    <a:pt x="2721406" y="2857500"/>
                  </a:lnTo>
                  <a:lnTo>
                    <a:pt x="2719032" y="2857500"/>
                  </a:lnTo>
                  <a:lnTo>
                    <a:pt x="2716771" y="2844800"/>
                  </a:lnTo>
                  <a:lnTo>
                    <a:pt x="2723781" y="2844800"/>
                  </a:lnTo>
                  <a:lnTo>
                    <a:pt x="2723781" y="2730500"/>
                  </a:lnTo>
                  <a:lnTo>
                    <a:pt x="2722994" y="2730500"/>
                  </a:lnTo>
                  <a:lnTo>
                    <a:pt x="2725369" y="2717800"/>
                  </a:lnTo>
                  <a:lnTo>
                    <a:pt x="2730106" y="2717800"/>
                  </a:lnTo>
                  <a:lnTo>
                    <a:pt x="2729319" y="2705100"/>
                  </a:lnTo>
                  <a:lnTo>
                    <a:pt x="2730042" y="2693441"/>
                  </a:lnTo>
                  <a:lnTo>
                    <a:pt x="2730106" y="2692425"/>
                  </a:lnTo>
                  <a:lnTo>
                    <a:pt x="2741180" y="2692425"/>
                  </a:lnTo>
                  <a:lnTo>
                    <a:pt x="2741930" y="2705100"/>
                  </a:lnTo>
                  <a:lnTo>
                    <a:pt x="2741930" y="2479624"/>
                  </a:lnTo>
                  <a:lnTo>
                    <a:pt x="2737167" y="2489200"/>
                  </a:lnTo>
                  <a:lnTo>
                    <a:pt x="2733637" y="2501900"/>
                  </a:lnTo>
                  <a:lnTo>
                    <a:pt x="2729395" y="2514041"/>
                  </a:lnTo>
                  <a:lnTo>
                    <a:pt x="2729293" y="2514333"/>
                  </a:lnTo>
                  <a:lnTo>
                    <a:pt x="2729204" y="2514600"/>
                  </a:lnTo>
                  <a:lnTo>
                    <a:pt x="2726842" y="2527300"/>
                  </a:lnTo>
                  <a:lnTo>
                    <a:pt x="2714955" y="2527300"/>
                  </a:lnTo>
                  <a:lnTo>
                    <a:pt x="2714955" y="2667000"/>
                  </a:lnTo>
                  <a:lnTo>
                    <a:pt x="2706954" y="2692425"/>
                  </a:lnTo>
                  <a:lnTo>
                    <a:pt x="2700045" y="2692425"/>
                  </a:lnTo>
                  <a:lnTo>
                    <a:pt x="2698470" y="2695625"/>
                  </a:lnTo>
                  <a:lnTo>
                    <a:pt x="2698470" y="2844800"/>
                  </a:lnTo>
                  <a:lnTo>
                    <a:pt x="2696895" y="2857500"/>
                  </a:lnTo>
                  <a:lnTo>
                    <a:pt x="2692946" y="2870200"/>
                  </a:lnTo>
                  <a:lnTo>
                    <a:pt x="2682544" y="2870200"/>
                  </a:lnTo>
                  <a:lnTo>
                    <a:pt x="2692704" y="2844800"/>
                  </a:lnTo>
                  <a:lnTo>
                    <a:pt x="2698470" y="2844800"/>
                  </a:lnTo>
                  <a:lnTo>
                    <a:pt x="2698470" y="2695625"/>
                  </a:lnTo>
                  <a:lnTo>
                    <a:pt x="2681338" y="2730347"/>
                  </a:lnTo>
                  <a:lnTo>
                    <a:pt x="2681338" y="2921000"/>
                  </a:lnTo>
                  <a:lnTo>
                    <a:pt x="2672029" y="2933700"/>
                  </a:lnTo>
                  <a:lnTo>
                    <a:pt x="2663558" y="2933700"/>
                  </a:lnTo>
                  <a:lnTo>
                    <a:pt x="2665260" y="2921000"/>
                  </a:lnTo>
                  <a:lnTo>
                    <a:pt x="2671584" y="2908300"/>
                  </a:lnTo>
                  <a:lnTo>
                    <a:pt x="2674747" y="2921000"/>
                  </a:lnTo>
                  <a:lnTo>
                    <a:pt x="2677909" y="2921000"/>
                  </a:lnTo>
                  <a:lnTo>
                    <a:pt x="2679496" y="2908300"/>
                  </a:lnTo>
                  <a:lnTo>
                    <a:pt x="2681338" y="2921000"/>
                  </a:lnTo>
                  <a:lnTo>
                    <a:pt x="2681338" y="2730347"/>
                  </a:lnTo>
                  <a:lnTo>
                    <a:pt x="2681262" y="2730500"/>
                  </a:lnTo>
                  <a:lnTo>
                    <a:pt x="2681071" y="2730995"/>
                  </a:lnTo>
                  <a:lnTo>
                    <a:pt x="2681071" y="2870200"/>
                  </a:lnTo>
                  <a:lnTo>
                    <a:pt x="2676550" y="2882900"/>
                  </a:lnTo>
                  <a:lnTo>
                    <a:pt x="2672778" y="2882900"/>
                  </a:lnTo>
                  <a:lnTo>
                    <a:pt x="2668397" y="2908300"/>
                  </a:lnTo>
                  <a:lnTo>
                    <a:pt x="2662097" y="2908300"/>
                  </a:lnTo>
                  <a:lnTo>
                    <a:pt x="2662453" y="2895600"/>
                  </a:lnTo>
                  <a:lnTo>
                    <a:pt x="2666149" y="2882900"/>
                  </a:lnTo>
                  <a:lnTo>
                    <a:pt x="2671775" y="2882900"/>
                  </a:lnTo>
                  <a:lnTo>
                    <a:pt x="2677909" y="2870200"/>
                  </a:lnTo>
                  <a:lnTo>
                    <a:pt x="2681071" y="2870200"/>
                  </a:lnTo>
                  <a:lnTo>
                    <a:pt x="2681071" y="2730995"/>
                  </a:lnTo>
                  <a:lnTo>
                    <a:pt x="2677909" y="2739148"/>
                  </a:lnTo>
                  <a:lnTo>
                    <a:pt x="2677909" y="2819400"/>
                  </a:lnTo>
                  <a:lnTo>
                    <a:pt x="2676334" y="2832100"/>
                  </a:lnTo>
                  <a:lnTo>
                    <a:pt x="2673959" y="2832100"/>
                  </a:lnTo>
                  <a:lnTo>
                    <a:pt x="2671584" y="2819400"/>
                  </a:lnTo>
                  <a:lnTo>
                    <a:pt x="2677909" y="2819400"/>
                  </a:lnTo>
                  <a:lnTo>
                    <a:pt x="2677909" y="2739148"/>
                  </a:lnTo>
                  <a:lnTo>
                    <a:pt x="2676334" y="2743200"/>
                  </a:lnTo>
                  <a:lnTo>
                    <a:pt x="2671153" y="2730500"/>
                  </a:lnTo>
                  <a:lnTo>
                    <a:pt x="2674061" y="2717800"/>
                  </a:lnTo>
                  <a:lnTo>
                    <a:pt x="2680665" y="2717800"/>
                  </a:lnTo>
                  <a:lnTo>
                    <a:pt x="2686608" y="2705100"/>
                  </a:lnTo>
                  <a:lnTo>
                    <a:pt x="2688983" y="2692425"/>
                  </a:lnTo>
                  <a:lnTo>
                    <a:pt x="2696070" y="2692425"/>
                  </a:lnTo>
                  <a:lnTo>
                    <a:pt x="2696883" y="2679839"/>
                  </a:lnTo>
                  <a:lnTo>
                    <a:pt x="2699956" y="2679839"/>
                  </a:lnTo>
                  <a:lnTo>
                    <a:pt x="2711843" y="2654300"/>
                  </a:lnTo>
                  <a:lnTo>
                    <a:pt x="2711983" y="2654300"/>
                  </a:lnTo>
                  <a:lnTo>
                    <a:pt x="2714955" y="2667000"/>
                  </a:lnTo>
                  <a:lnTo>
                    <a:pt x="2714955" y="2527300"/>
                  </a:lnTo>
                  <a:lnTo>
                    <a:pt x="2711132" y="2527300"/>
                  </a:lnTo>
                  <a:lnTo>
                    <a:pt x="2709545" y="2540000"/>
                  </a:lnTo>
                  <a:lnTo>
                    <a:pt x="2708554" y="2552700"/>
                  </a:lnTo>
                  <a:lnTo>
                    <a:pt x="2706674" y="2565400"/>
                  </a:lnTo>
                  <a:lnTo>
                    <a:pt x="2702433" y="2578100"/>
                  </a:lnTo>
                  <a:lnTo>
                    <a:pt x="2700058" y="2590800"/>
                  </a:lnTo>
                  <a:lnTo>
                    <a:pt x="2692946" y="2578100"/>
                  </a:lnTo>
                  <a:lnTo>
                    <a:pt x="2687409" y="2578100"/>
                  </a:lnTo>
                  <a:lnTo>
                    <a:pt x="2685173" y="2590800"/>
                  </a:lnTo>
                  <a:lnTo>
                    <a:pt x="2684246" y="2590800"/>
                  </a:lnTo>
                  <a:lnTo>
                    <a:pt x="2686926" y="2603030"/>
                  </a:lnTo>
                  <a:lnTo>
                    <a:pt x="2687040" y="2603512"/>
                  </a:lnTo>
                  <a:lnTo>
                    <a:pt x="2683738" y="2603512"/>
                  </a:lnTo>
                  <a:lnTo>
                    <a:pt x="2675623" y="2616200"/>
                  </a:lnTo>
                  <a:lnTo>
                    <a:pt x="2673426" y="2616200"/>
                  </a:lnTo>
                  <a:lnTo>
                    <a:pt x="2676283" y="2603512"/>
                  </a:lnTo>
                  <a:lnTo>
                    <a:pt x="2684246" y="2590800"/>
                  </a:lnTo>
                  <a:lnTo>
                    <a:pt x="2679001" y="2590800"/>
                  </a:lnTo>
                  <a:lnTo>
                    <a:pt x="2671178" y="2603512"/>
                  </a:lnTo>
                  <a:lnTo>
                    <a:pt x="2670530" y="2604782"/>
                  </a:lnTo>
                  <a:lnTo>
                    <a:pt x="2670530" y="2628900"/>
                  </a:lnTo>
                  <a:lnTo>
                    <a:pt x="2667635" y="2635643"/>
                  </a:lnTo>
                  <a:lnTo>
                    <a:pt x="2667635" y="2832100"/>
                  </a:lnTo>
                  <a:lnTo>
                    <a:pt x="2666822" y="2844800"/>
                  </a:lnTo>
                  <a:lnTo>
                    <a:pt x="2663596" y="2844800"/>
                  </a:lnTo>
                  <a:lnTo>
                    <a:pt x="2658173" y="2857500"/>
                  </a:lnTo>
                  <a:lnTo>
                    <a:pt x="2654185" y="2864586"/>
                  </a:lnTo>
                  <a:lnTo>
                    <a:pt x="2654185" y="3048000"/>
                  </a:lnTo>
                  <a:lnTo>
                    <a:pt x="2648648" y="3072549"/>
                  </a:lnTo>
                  <a:lnTo>
                    <a:pt x="2645486" y="3086100"/>
                  </a:lnTo>
                  <a:lnTo>
                    <a:pt x="2640749" y="3098800"/>
                  </a:lnTo>
                  <a:lnTo>
                    <a:pt x="2647861" y="3098800"/>
                  </a:lnTo>
                  <a:lnTo>
                    <a:pt x="2641536" y="3111500"/>
                  </a:lnTo>
                  <a:lnTo>
                    <a:pt x="2639161" y="3111500"/>
                  </a:lnTo>
                  <a:lnTo>
                    <a:pt x="2627211" y="3098800"/>
                  </a:lnTo>
                  <a:lnTo>
                    <a:pt x="2630767" y="3073412"/>
                  </a:lnTo>
                  <a:lnTo>
                    <a:pt x="2636710" y="3073412"/>
                  </a:lnTo>
                  <a:lnTo>
                    <a:pt x="2642628" y="3060700"/>
                  </a:lnTo>
                  <a:lnTo>
                    <a:pt x="2650210" y="3048000"/>
                  </a:lnTo>
                  <a:lnTo>
                    <a:pt x="2654185" y="3048000"/>
                  </a:lnTo>
                  <a:lnTo>
                    <a:pt x="2654185" y="2864586"/>
                  </a:lnTo>
                  <a:lnTo>
                    <a:pt x="2651023" y="2870200"/>
                  </a:lnTo>
                  <a:lnTo>
                    <a:pt x="2647861" y="2870200"/>
                  </a:lnTo>
                  <a:lnTo>
                    <a:pt x="2647861" y="2933700"/>
                  </a:lnTo>
                  <a:lnTo>
                    <a:pt x="2646286" y="2946400"/>
                  </a:lnTo>
                  <a:lnTo>
                    <a:pt x="2641536" y="2946400"/>
                  </a:lnTo>
                  <a:lnTo>
                    <a:pt x="2641536" y="2984500"/>
                  </a:lnTo>
                  <a:lnTo>
                    <a:pt x="2639161" y="2997200"/>
                  </a:lnTo>
                  <a:lnTo>
                    <a:pt x="2635999" y="2997200"/>
                  </a:lnTo>
                  <a:lnTo>
                    <a:pt x="2633624" y="3009900"/>
                  </a:lnTo>
                  <a:lnTo>
                    <a:pt x="2625725" y="2997200"/>
                  </a:lnTo>
                  <a:lnTo>
                    <a:pt x="2628887" y="2997200"/>
                  </a:lnTo>
                  <a:lnTo>
                    <a:pt x="2631262" y="2984500"/>
                  </a:lnTo>
                  <a:lnTo>
                    <a:pt x="2641536" y="2984500"/>
                  </a:lnTo>
                  <a:lnTo>
                    <a:pt x="2641536" y="2946400"/>
                  </a:lnTo>
                  <a:lnTo>
                    <a:pt x="2639161" y="2946400"/>
                  </a:lnTo>
                  <a:lnTo>
                    <a:pt x="2637586" y="2933700"/>
                  </a:lnTo>
                  <a:lnTo>
                    <a:pt x="2647861" y="2933700"/>
                  </a:lnTo>
                  <a:lnTo>
                    <a:pt x="2647861" y="2870200"/>
                  </a:lnTo>
                  <a:lnTo>
                    <a:pt x="2645664" y="2870200"/>
                  </a:lnTo>
                  <a:lnTo>
                    <a:pt x="2645486" y="2882900"/>
                  </a:lnTo>
                  <a:lnTo>
                    <a:pt x="2629154" y="2908300"/>
                  </a:lnTo>
                  <a:lnTo>
                    <a:pt x="2618600" y="2924860"/>
                  </a:lnTo>
                  <a:lnTo>
                    <a:pt x="2618600" y="2959100"/>
                  </a:lnTo>
                  <a:lnTo>
                    <a:pt x="2618054" y="2959100"/>
                  </a:lnTo>
                  <a:lnTo>
                    <a:pt x="2618054" y="3035300"/>
                  </a:lnTo>
                  <a:lnTo>
                    <a:pt x="2614257" y="3035300"/>
                  </a:lnTo>
                  <a:lnTo>
                    <a:pt x="2608669" y="3048000"/>
                  </a:lnTo>
                  <a:lnTo>
                    <a:pt x="2603220" y="3048000"/>
                  </a:lnTo>
                  <a:lnTo>
                    <a:pt x="2606840" y="3035300"/>
                  </a:lnTo>
                  <a:lnTo>
                    <a:pt x="2612390" y="3035300"/>
                  </a:lnTo>
                  <a:lnTo>
                    <a:pt x="2616212" y="3022650"/>
                  </a:lnTo>
                  <a:lnTo>
                    <a:pt x="2618054" y="3035300"/>
                  </a:lnTo>
                  <a:lnTo>
                    <a:pt x="2618054" y="2959100"/>
                  </a:lnTo>
                  <a:lnTo>
                    <a:pt x="2613863" y="2959100"/>
                  </a:lnTo>
                  <a:lnTo>
                    <a:pt x="2611488" y="2971038"/>
                  </a:lnTo>
                  <a:lnTo>
                    <a:pt x="2611412" y="2971444"/>
                  </a:lnTo>
                  <a:lnTo>
                    <a:pt x="2611336" y="2971800"/>
                  </a:lnTo>
                  <a:lnTo>
                    <a:pt x="2605849" y="2971800"/>
                  </a:lnTo>
                  <a:lnTo>
                    <a:pt x="2611056" y="2959100"/>
                  </a:lnTo>
                  <a:lnTo>
                    <a:pt x="2614650" y="2946400"/>
                  </a:lnTo>
                  <a:lnTo>
                    <a:pt x="2618600" y="2959100"/>
                  </a:lnTo>
                  <a:lnTo>
                    <a:pt x="2618600" y="2924860"/>
                  </a:lnTo>
                  <a:lnTo>
                    <a:pt x="2612961" y="2933700"/>
                  </a:lnTo>
                  <a:lnTo>
                    <a:pt x="2601963" y="2951975"/>
                  </a:lnTo>
                  <a:lnTo>
                    <a:pt x="2601963" y="3136900"/>
                  </a:lnTo>
                  <a:lnTo>
                    <a:pt x="2599715" y="3149650"/>
                  </a:lnTo>
                  <a:lnTo>
                    <a:pt x="2595842" y="3149650"/>
                  </a:lnTo>
                  <a:lnTo>
                    <a:pt x="2592501" y="3162300"/>
                  </a:lnTo>
                  <a:lnTo>
                    <a:pt x="2585961" y="3175050"/>
                  </a:lnTo>
                  <a:lnTo>
                    <a:pt x="2581160" y="3187700"/>
                  </a:lnTo>
                  <a:lnTo>
                    <a:pt x="2572448" y="3187700"/>
                  </a:lnTo>
                  <a:lnTo>
                    <a:pt x="2575001" y="3175050"/>
                  </a:lnTo>
                  <a:lnTo>
                    <a:pt x="2583015" y="3162300"/>
                  </a:lnTo>
                  <a:lnTo>
                    <a:pt x="2588615" y="3149904"/>
                  </a:lnTo>
                  <a:lnTo>
                    <a:pt x="2588730" y="3149650"/>
                  </a:lnTo>
                  <a:lnTo>
                    <a:pt x="2592946" y="3137154"/>
                  </a:lnTo>
                  <a:lnTo>
                    <a:pt x="2593022" y="3136900"/>
                  </a:lnTo>
                  <a:lnTo>
                    <a:pt x="2601963" y="3136900"/>
                  </a:lnTo>
                  <a:lnTo>
                    <a:pt x="2601963" y="2951975"/>
                  </a:lnTo>
                  <a:lnTo>
                    <a:pt x="2597670" y="2959100"/>
                  </a:lnTo>
                  <a:lnTo>
                    <a:pt x="2582227" y="2984500"/>
                  </a:lnTo>
                  <a:lnTo>
                    <a:pt x="2576690" y="2984500"/>
                  </a:lnTo>
                  <a:lnTo>
                    <a:pt x="2585732" y="2971800"/>
                  </a:lnTo>
                  <a:lnTo>
                    <a:pt x="2590711" y="2959100"/>
                  </a:lnTo>
                  <a:lnTo>
                    <a:pt x="2595384" y="2946400"/>
                  </a:lnTo>
                  <a:lnTo>
                    <a:pt x="2615933" y="2908300"/>
                  </a:lnTo>
                  <a:lnTo>
                    <a:pt x="2632786" y="2882900"/>
                  </a:lnTo>
                  <a:lnTo>
                    <a:pt x="2638412" y="2882900"/>
                  </a:lnTo>
                  <a:lnTo>
                    <a:pt x="2664701" y="2832100"/>
                  </a:lnTo>
                  <a:lnTo>
                    <a:pt x="2667635" y="2832100"/>
                  </a:lnTo>
                  <a:lnTo>
                    <a:pt x="2667635" y="2635643"/>
                  </a:lnTo>
                  <a:lnTo>
                    <a:pt x="2665069" y="2641600"/>
                  </a:lnTo>
                  <a:lnTo>
                    <a:pt x="2662097" y="2646553"/>
                  </a:lnTo>
                  <a:lnTo>
                    <a:pt x="2662097" y="2768600"/>
                  </a:lnTo>
                  <a:lnTo>
                    <a:pt x="2660510" y="2768600"/>
                  </a:lnTo>
                  <a:lnTo>
                    <a:pt x="2660510" y="2781300"/>
                  </a:lnTo>
                  <a:lnTo>
                    <a:pt x="2645943" y="2794000"/>
                  </a:lnTo>
                  <a:lnTo>
                    <a:pt x="2645486" y="2806700"/>
                  </a:lnTo>
                  <a:lnTo>
                    <a:pt x="2638310" y="2806700"/>
                  </a:lnTo>
                  <a:lnTo>
                    <a:pt x="2641435" y="2794000"/>
                  </a:lnTo>
                  <a:lnTo>
                    <a:pt x="2649156" y="2781300"/>
                  </a:lnTo>
                  <a:lnTo>
                    <a:pt x="2655773" y="2768600"/>
                  </a:lnTo>
                  <a:lnTo>
                    <a:pt x="2660510" y="2768600"/>
                  </a:lnTo>
                  <a:lnTo>
                    <a:pt x="2660523" y="2755900"/>
                  </a:lnTo>
                  <a:lnTo>
                    <a:pt x="2662097" y="2768600"/>
                  </a:lnTo>
                  <a:lnTo>
                    <a:pt x="2662097" y="2646553"/>
                  </a:lnTo>
                  <a:lnTo>
                    <a:pt x="2657449" y="2654300"/>
                  </a:lnTo>
                  <a:lnTo>
                    <a:pt x="2653398" y="2667000"/>
                  </a:lnTo>
                  <a:lnTo>
                    <a:pt x="2647708" y="2667000"/>
                  </a:lnTo>
                  <a:lnTo>
                    <a:pt x="2649270" y="2654630"/>
                  </a:lnTo>
                  <a:lnTo>
                    <a:pt x="2649309" y="2654300"/>
                  </a:lnTo>
                  <a:lnTo>
                    <a:pt x="2654401" y="2654300"/>
                  </a:lnTo>
                  <a:lnTo>
                    <a:pt x="2658935" y="2641600"/>
                  </a:lnTo>
                  <a:lnTo>
                    <a:pt x="2663088" y="2628900"/>
                  </a:lnTo>
                  <a:lnTo>
                    <a:pt x="2665387" y="2616200"/>
                  </a:lnTo>
                  <a:lnTo>
                    <a:pt x="2668422" y="2616200"/>
                  </a:lnTo>
                  <a:lnTo>
                    <a:pt x="2670530" y="2628900"/>
                  </a:lnTo>
                  <a:lnTo>
                    <a:pt x="2670530" y="2604782"/>
                  </a:lnTo>
                  <a:lnTo>
                    <a:pt x="2664701" y="2616200"/>
                  </a:lnTo>
                  <a:lnTo>
                    <a:pt x="2659659" y="2616200"/>
                  </a:lnTo>
                  <a:lnTo>
                    <a:pt x="2669514" y="2603512"/>
                  </a:lnTo>
                  <a:lnTo>
                    <a:pt x="2664307" y="2603512"/>
                  </a:lnTo>
                  <a:lnTo>
                    <a:pt x="2676804" y="2565400"/>
                  </a:lnTo>
                  <a:lnTo>
                    <a:pt x="2679890" y="2565400"/>
                  </a:lnTo>
                  <a:lnTo>
                    <a:pt x="2693530" y="2527300"/>
                  </a:lnTo>
                  <a:lnTo>
                    <a:pt x="2707843" y="2514600"/>
                  </a:lnTo>
                  <a:lnTo>
                    <a:pt x="2726156" y="2476500"/>
                  </a:lnTo>
                  <a:lnTo>
                    <a:pt x="2730093" y="2463838"/>
                  </a:lnTo>
                  <a:lnTo>
                    <a:pt x="2731706" y="2463838"/>
                  </a:lnTo>
                  <a:lnTo>
                    <a:pt x="2738805" y="2476500"/>
                  </a:lnTo>
                  <a:lnTo>
                    <a:pt x="2740342" y="2463838"/>
                  </a:lnTo>
                  <a:lnTo>
                    <a:pt x="2743365" y="2463838"/>
                  </a:lnTo>
                  <a:lnTo>
                    <a:pt x="2749524" y="2451100"/>
                  </a:lnTo>
                  <a:lnTo>
                    <a:pt x="2759900" y="2425484"/>
                  </a:lnTo>
                  <a:lnTo>
                    <a:pt x="2763240" y="2413000"/>
                  </a:lnTo>
                  <a:lnTo>
                    <a:pt x="2769654" y="2400300"/>
                  </a:lnTo>
                  <a:lnTo>
                    <a:pt x="2775102" y="2413000"/>
                  </a:lnTo>
                  <a:lnTo>
                    <a:pt x="2775102" y="2250148"/>
                  </a:lnTo>
                  <a:lnTo>
                    <a:pt x="2771965" y="2260600"/>
                  </a:lnTo>
                  <a:lnTo>
                    <a:pt x="2764904" y="2260600"/>
                  </a:lnTo>
                  <a:lnTo>
                    <a:pt x="2767177" y="2247900"/>
                  </a:lnTo>
                  <a:lnTo>
                    <a:pt x="2769209" y="2235200"/>
                  </a:lnTo>
                  <a:lnTo>
                    <a:pt x="2771241" y="2235200"/>
                  </a:lnTo>
                  <a:lnTo>
                    <a:pt x="2775978" y="2222500"/>
                  </a:lnTo>
                  <a:lnTo>
                    <a:pt x="2775978" y="2070100"/>
                  </a:lnTo>
                  <a:lnTo>
                    <a:pt x="2773705" y="2070100"/>
                  </a:lnTo>
                  <a:lnTo>
                    <a:pt x="2773705" y="2184400"/>
                  </a:lnTo>
                  <a:lnTo>
                    <a:pt x="2771127" y="2197100"/>
                  </a:lnTo>
                  <a:lnTo>
                    <a:pt x="2765310" y="2197100"/>
                  </a:lnTo>
                  <a:lnTo>
                    <a:pt x="2760154" y="2209800"/>
                  </a:lnTo>
                  <a:lnTo>
                    <a:pt x="2758325" y="2209800"/>
                  </a:lnTo>
                  <a:lnTo>
                    <a:pt x="2758325" y="2273300"/>
                  </a:lnTo>
                  <a:lnTo>
                    <a:pt x="2753283" y="2298446"/>
                  </a:lnTo>
                  <a:lnTo>
                    <a:pt x="2753233" y="2298738"/>
                  </a:lnTo>
                  <a:lnTo>
                    <a:pt x="2744889" y="2324100"/>
                  </a:lnTo>
                  <a:lnTo>
                    <a:pt x="2735643" y="2336800"/>
                  </a:lnTo>
                  <a:lnTo>
                    <a:pt x="2729039" y="2336800"/>
                  </a:lnTo>
                  <a:lnTo>
                    <a:pt x="2730893" y="2324100"/>
                  </a:lnTo>
                  <a:lnTo>
                    <a:pt x="2736316" y="2324100"/>
                  </a:lnTo>
                  <a:lnTo>
                    <a:pt x="2740393" y="2311400"/>
                  </a:lnTo>
                  <a:lnTo>
                    <a:pt x="2742984" y="2298738"/>
                  </a:lnTo>
                  <a:lnTo>
                    <a:pt x="2745168" y="2286177"/>
                  </a:lnTo>
                  <a:lnTo>
                    <a:pt x="2745194" y="2286038"/>
                  </a:lnTo>
                  <a:lnTo>
                    <a:pt x="2757792" y="2260600"/>
                  </a:lnTo>
                  <a:lnTo>
                    <a:pt x="2758325" y="2273300"/>
                  </a:lnTo>
                  <a:lnTo>
                    <a:pt x="2758325" y="2209800"/>
                  </a:lnTo>
                  <a:lnTo>
                    <a:pt x="2755417" y="2209800"/>
                  </a:lnTo>
                  <a:lnTo>
                    <a:pt x="2762529" y="2197100"/>
                  </a:lnTo>
                  <a:lnTo>
                    <a:pt x="2764904" y="2197100"/>
                  </a:lnTo>
                  <a:lnTo>
                    <a:pt x="2760395" y="2184400"/>
                  </a:lnTo>
                  <a:lnTo>
                    <a:pt x="2767165" y="2184400"/>
                  </a:lnTo>
                  <a:lnTo>
                    <a:pt x="2769654" y="2171700"/>
                  </a:lnTo>
                  <a:lnTo>
                    <a:pt x="2770924" y="2183739"/>
                  </a:lnTo>
                  <a:lnTo>
                    <a:pt x="2771000" y="2184400"/>
                  </a:lnTo>
                  <a:lnTo>
                    <a:pt x="2773705" y="2184400"/>
                  </a:lnTo>
                  <a:lnTo>
                    <a:pt x="2773705" y="2070100"/>
                  </a:lnTo>
                  <a:lnTo>
                    <a:pt x="2768968" y="2070100"/>
                  </a:lnTo>
                  <a:lnTo>
                    <a:pt x="2773896" y="2057400"/>
                  </a:lnTo>
                  <a:lnTo>
                    <a:pt x="2778683" y="2057400"/>
                  </a:lnTo>
                  <a:lnTo>
                    <a:pt x="2778683" y="1984082"/>
                  </a:lnTo>
                  <a:lnTo>
                    <a:pt x="2771432" y="2006600"/>
                  </a:lnTo>
                  <a:lnTo>
                    <a:pt x="2763139" y="2029841"/>
                  </a:lnTo>
                  <a:lnTo>
                    <a:pt x="2763139" y="2095550"/>
                  </a:lnTo>
                  <a:lnTo>
                    <a:pt x="2759760" y="2108200"/>
                  </a:lnTo>
                  <a:lnTo>
                    <a:pt x="2754084" y="2108200"/>
                  </a:lnTo>
                  <a:lnTo>
                    <a:pt x="2749880" y="2133600"/>
                  </a:lnTo>
                  <a:lnTo>
                    <a:pt x="2749461" y="2131276"/>
                  </a:lnTo>
                  <a:lnTo>
                    <a:pt x="2749461" y="2235200"/>
                  </a:lnTo>
                  <a:lnTo>
                    <a:pt x="2747924" y="2247900"/>
                  </a:lnTo>
                  <a:lnTo>
                    <a:pt x="2744343" y="2247900"/>
                  </a:lnTo>
                  <a:lnTo>
                    <a:pt x="2735542" y="2260600"/>
                  </a:lnTo>
                  <a:lnTo>
                    <a:pt x="2727934" y="2273300"/>
                  </a:lnTo>
                  <a:lnTo>
                    <a:pt x="2719400" y="2298446"/>
                  </a:lnTo>
                  <a:lnTo>
                    <a:pt x="2719286" y="2298738"/>
                  </a:lnTo>
                  <a:lnTo>
                    <a:pt x="2707970" y="2311400"/>
                  </a:lnTo>
                  <a:lnTo>
                    <a:pt x="2702242" y="2311400"/>
                  </a:lnTo>
                  <a:lnTo>
                    <a:pt x="2703715" y="2298738"/>
                  </a:lnTo>
                  <a:lnTo>
                    <a:pt x="2711907" y="2298738"/>
                  </a:lnTo>
                  <a:lnTo>
                    <a:pt x="2712682" y="2286177"/>
                  </a:lnTo>
                  <a:lnTo>
                    <a:pt x="2712682" y="2286038"/>
                  </a:lnTo>
                  <a:lnTo>
                    <a:pt x="2711818" y="2286038"/>
                  </a:lnTo>
                  <a:lnTo>
                    <a:pt x="2715082" y="2273300"/>
                  </a:lnTo>
                  <a:lnTo>
                    <a:pt x="2723781" y="2273300"/>
                  </a:lnTo>
                  <a:lnTo>
                    <a:pt x="2726626" y="2260600"/>
                  </a:lnTo>
                  <a:lnTo>
                    <a:pt x="2728722" y="2260600"/>
                  </a:lnTo>
                  <a:lnTo>
                    <a:pt x="2731122" y="2247900"/>
                  </a:lnTo>
                  <a:lnTo>
                    <a:pt x="2743555" y="2247900"/>
                  </a:lnTo>
                  <a:lnTo>
                    <a:pt x="2745930" y="2235200"/>
                  </a:lnTo>
                  <a:lnTo>
                    <a:pt x="2749461" y="2235200"/>
                  </a:lnTo>
                  <a:lnTo>
                    <a:pt x="2749461" y="2131276"/>
                  </a:lnTo>
                  <a:lnTo>
                    <a:pt x="2747594" y="2120900"/>
                  </a:lnTo>
                  <a:lnTo>
                    <a:pt x="2747505" y="2159000"/>
                  </a:lnTo>
                  <a:lnTo>
                    <a:pt x="2742781" y="2159000"/>
                  </a:lnTo>
                  <a:lnTo>
                    <a:pt x="2737027" y="2171700"/>
                  </a:lnTo>
                  <a:lnTo>
                    <a:pt x="2732062" y="2184400"/>
                  </a:lnTo>
                  <a:lnTo>
                    <a:pt x="2730106" y="2197100"/>
                  </a:lnTo>
                  <a:lnTo>
                    <a:pt x="2729319" y="2197100"/>
                  </a:lnTo>
                  <a:lnTo>
                    <a:pt x="2725369" y="2209800"/>
                  </a:lnTo>
                  <a:lnTo>
                    <a:pt x="2720619" y="2209800"/>
                  </a:lnTo>
                  <a:lnTo>
                    <a:pt x="2718257" y="2235200"/>
                  </a:lnTo>
                  <a:lnTo>
                    <a:pt x="2707081" y="2260600"/>
                  </a:lnTo>
                  <a:lnTo>
                    <a:pt x="2693263" y="2286038"/>
                  </a:lnTo>
                  <a:lnTo>
                    <a:pt x="2687028" y="2302154"/>
                  </a:lnTo>
                  <a:lnTo>
                    <a:pt x="2687028" y="2425484"/>
                  </a:lnTo>
                  <a:lnTo>
                    <a:pt x="2678557" y="2451100"/>
                  </a:lnTo>
                  <a:lnTo>
                    <a:pt x="2673172" y="2463127"/>
                  </a:lnTo>
                  <a:lnTo>
                    <a:pt x="2673375" y="2463838"/>
                  </a:lnTo>
                  <a:lnTo>
                    <a:pt x="2672854" y="2463838"/>
                  </a:lnTo>
                  <a:lnTo>
                    <a:pt x="2673096" y="2463304"/>
                  </a:lnTo>
                  <a:lnTo>
                    <a:pt x="2673172" y="2463127"/>
                  </a:lnTo>
                  <a:lnTo>
                    <a:pt x="2669654" y="2451100"/>
                  </a:lnTo>
                  <a:lnTo>
                    <a:pt x="2672384" y="2451100"/>
                  </a:lnTo>
                  <a:lnTo>
                    <a:pt x="2683548" y="2425484"/>
                  </a:lnTo>
                  <a:lnTo>
                    <a:pt x="2687028" y="2425484"/>
                  </a:lnTo>
                  <a:lnTo>
                    <a:pt x="2687028" y="2302154"/>
                  </a:lnTo>
                  <a:lnTo>
                    <a:pt x="2683446" y="2311400"/>
                  </a:lnTo>
                  <a:lnTo>
                    <a:pt x="2682900" y="2324100"/>
                  </a:lnTo>
                  <a:lnTo>
                    <a:pt x="2678709" y="2336800"/>
                  </a:lnTo>
                  <a:lnTo>
                    <a:pt x="2677122" y="2331847"/>
                  </a:lnTo>
                  <a:lnTo>
                    <a:pt x="2677122" y="2400300"/>
                  </a:lnTo>
                  <a:lnTo>
                    <a:pt x="2669908" y="2400300"/>
                  </a:lnTo>
                  <a:lnTo>
                    <a:pt x="2673172" y="2387600"/>
                  </a:lnTo>
                  <a:lnTo>
                    <a:pt x="2677122" y="2400300"/>
                  </a:lnTo>
                  <a:lnTo>
                    <a:pt x="2677122" y="2331847"/>
                  </a:lnTo>
                  <a:lnTo>
                    <a:pt x="2674645" y="2324100"/>
                  </a:lnTo>
                  <a:lnTo>
                    <a:pt x="2679395" y="2298738"/>
                  </a:lnTo>
                  <a:lnTo>
                    <a:pt x="2683675" y="2298738"/>
                  </a:lnTo>
                  <a:lnTo>
                    <a:pt x="2687980" y="2286177"/>
                  </a:lnTo>
                  <a:lnTo>
                    <a:pt x="2688031" y="2286038"/>
                  </a:lnTo>
                  <a:lnTo>
                    <a:pt x="2688145" y="2285669"/>
                  </a:lnTo>
                  <a:lnTo>
                    <a:pt x="2696108" y="2273300"/>
                  </a:lnTo>
                  <a:lnTo>
                    <a:pt x="2696108" y="2260600"/>
                  </a:lnTo>
                  <a:lnTo>
                    <a:pt x="2713698" y="2222500"/>
                  </a:lnTo>
                  <a:lnTo>
                    <a:pt x="2725369" y="2197100"/>
                  </a:lnTo>
                  <a:lnTo>
                    <a:pt x="2733471" y="2159000"/>
                  </a:lnTo>
                  <a:lnTo>
                    <a:pt x="2735770" y="2159000"/>
                  </a:lnTo>
                  <a:lnTo>
                    <a:pt x="2740393" y="2133600"/>
                  </a:lnTo>
                  <a:lnTo>
                    <a:pt x="2743555" y="2133600"/>
                  </a:lnTo>
                  <a:lnTo>
                    <a:pt x="2739593" y="2146300"/>
                  </a:lnTo>
                  <a:lnTo>
                    <a:pt x="2747505" y="2159000"/>
                  </a:lnTo>
                  <a:lnTo>
                    <a:pt x="2747505" y="2120900"/>
                  </a:lnTo>
                  <a:lnTo>
                    <a:pt x="2751163" y="2108200"/>
                  </a:lnTo>
                  <a:lnTo>
                    <a:pt x="2756484" y="2095550"/>
                  </a:lnTo>
                  <a:lnTo>
                    <a:pt x="2763139" y="2095550"/>
                  </a:lnTo>
                  <a:lnTo>
                    <a:pt x="2763139" y="2029841"/>
                  </a:lnTo>
                  <a:lnTo>
                    <a:pt x="2762364" y="2032000"/>
                  </a:lnTo>
                  <a:lnTo>
                    <a:pt x="2754617" y="2041740"/>
                  </a:lnTo>
                  <a:lnTo>
                    <a:pt x="2754617" y="2057400"/>
                  </a:lnTo>
                  <a:lnTo>
                    <a:pt x="2745930" y="2057400"/>
                  </a:lnTo>
                  <a:lnTo>
                    <a:pt x="2746337" y="2070100"/>
                  </a:lnTo>
                  <a:lnTo>
                    <a:pt x="2740914" y="2070100"/>
                  </a:lnTo>
                  <a:lnTo>
                    <a:pt x="2737840" y="2078812"/>
                  </a:lnTo>
                  <a:lnTo>
                    <a:pt x="2737840" y="2095550"/>
                  </a:lnTo>
                  <a:lnTo>
                    <a:pt x="2731693" y="2108200"/>
                  </a:lnTo>
                  <a:lnTo>
                    <a:pt x="2726156" y="2108200"/>
                  </a:lnTo>
                  <a:lnTo>
                    <a:pt x="2728087" y="2096236"/>
                  </a:lnTo>
                  <a:lnTo>
                    <a:pt x="2728201" y="2095550"/>
                  </a:lnTo>
                  <a:lnTo>
                    <a:pt x="2737840" y="2095550"/>
                  </a:lnTo>
                  <a:lnTo>
                    <a:pt x="2737840" y="2078812"/>
                  </a:lnTo>
                  <a:lnTo>
                    <a:pt x="2736431" y="2082800"/>
                  </a:lnTo>
                  <a:lnTo>
                    <a:pt x="2731312" y="2070100"/>
                  </a:lnTo>
                  <a:lnTo>
                    <a:pt x="2735846" y="2070100"/>
                  </a:lnTo>
                  <a:lnTo>
                    <a:pt x="2750667" y="2044700"/>
                  </a:lnTo>
                  <a:lnTo>
                    <a:pt x="2754617" y="2057400"/>
                  </a:lnTo>
                  <a:lnTo>
                    <a:pt x="2754617" y="2041740"/>
                  </a:lnTo>
                  <a:lnTo>
                    <a:pt x="2752255" y="2044700"/>
                  </a:lnTo>
                  <a:lnTo>
                    <a:pt x="2751747" y="2044700"/>
                  </a:lnTo>
                  <a:lnTo>
                    <a:pt x="2751429" y="2036470"/>
                  </a:lnTo>
                  <a:lnTo>
                    <a:pt x="2751353" y="2034476"/>
                  </a:lnTo>
                  <a:lnTo>
                    <a:pt x="2751251" y="2032000"/>
                  </a:lnTo>
                  <a:lnTo>
                    <a:pt x="2756103" y="2019300"/>
                  </a:lnTo>
                  <a:lnTo>
                    <a:pt x="2773603" y="1981200"/>
                  </a:lnTo>
                  <a:lnTo>
                    <a:pt x="2780804" y="1968500"/>
                  </a:lnTo>
                  <a:lnTo>
                    <a:pt x="2785567" y="1955800"/>
                  </a:lnTo>
                  <a:lnTo>
                    <a:pt x="2789288" y="1943100"/>
                  </a:lnTo>
                  <a:lnTo>
                    <a:pt x="2793365" y="1917738"/>
                  </a:lnTo>
                  <a:lnTo>
                    <a:pt x="2799169" y="1930400"/>
                  </a:lnTo>
                  <a:lnTo>
                    <a:pt x="2799169" y="1826425"/>
                  </a:lnTo>
                  <a:lnTo>
                    <a:pt x="2796857" y="1816100"/>
                  </a:lnTo>
                  <a:lnTo>
                    <a:pt x="2797327" y="1816100"/>
                  </a:lnTo>
                  <a:lnTo>
                    <a:pt x="2801277" y="1803400"/>
                  </a:lnTo>
                  <a:lnTo>
                    <a:pt x="2806814" y="1816100"/>
                  </a:lnTo>
                  <a:lnTo>
                    <a:pt x="2806814" y="1069632"/>
                  </a:lnTo>
                  <a:lnTo>
                    <a:pt x="2806293" y="1070610"/>
                  </a:lnTo>
                  <a:lnTo>
                    <a:pt x="2806293" y="1727200"/>
                  </a:lnTo>
                  <a:lnTo>
                    <a:pt x="2803652" y="1739900"/>
                  </a:lnTo>
                  <a:lnTo>
                    <a:pt x="2802077" y="1739900"/>
                  </a:lnTo>
                  <a:lnTo>
                    <a:pt x="2797327" y="1752600"/>
                  </a:lnTo>
                  <a:lnTo>
                    <a:pt x="2793377" y="1752600"/>
                  </a:lnTo>
                  <a:lnTo>
                    <a:pt x="2790240" y="1765160"/>
                  </a:lnTo>
                  <a:lnTo>
                    <a:pt x="2790215" y="1765300"/>
                  </a:lnTo>
                  <a:lnTo>
                    <a:pt x="2787027" y="1752600"/>
                  </a:lnTo>
                  <a:lnTo>
                    <a:pt x="2791498" y="1752600"/>
                  </a:lnTo>
                  <a:lnTo>
                    <a:pt x="2797886" y="1739900"/>
                  </a:lnTo>
                  <a:lnTo>
                    <a:pt x="2800489" y="1727200"/>
                  </a:lnTo>
                  <a:lnTo>
                    <a:pt x="2806293" y="1727200"/>
                  </a:lnTo>
                  <a:lnTo>
                    <a:pt x="2806293" y="1070610"/>
                  </a:lnTo>
                  <a:lnTo>
                    <a:pt x="2801582" y="1079500"/>
                  </a:lnTo>
                  <a:lnTo>
                    <a:pt x="2795778" y="1104900"/>
                  </a:lnTo>
                  <a:lnTo>
                    <a:pt x="2790075" y="1123149"/>
                  </a:lnTo>
                  <a:lnTo>
                    <a:pt x="2790075" y="1143000"/>
                  </a:lnTo>
                  <a:lnTo>
                    <a:pt x="2788335" y="1155700"/>
                  </a:lnTo>
                  <a:lnTo>
                    <a:pt x="2784056" y="1167930"/>
                  </a:lnTo>
                  <a:lnTo>
                    <a:pt x="2784005" y="1168082"/>
                  </a:lnTo>
                  <a:lnTo>
                    <a:pt x="2783878" y="1168425"/>
                  </a:lnTo>
                  <a:lnTo>
                    <a:pt x="2781503" y="1168425"/>
                  </a:lnTo>
                  <a:lnTo>
                    <a:pt x="2780728" y="1193800"/>
                  </a:lnTo>
                  <a:lnTo>
                    <a:pt x="2777553" y="1206500"/>
                  </a:lnTo>
                  <a:lnTo>
                    <a:pt x="2781516" y="1219200"/>
                  </a:lnTo>
                  <a:lnTo>
                    <a:pt x="2778645" y="1219200"/>
                  </a:lnTo>
                  <a:lnTo>
                    <a:pt x="2778645" y="1676400"/>
                  </a:lnTo>
                  <a:lnTo>
                    <a:pt x="2772816" y="1676400"/>
                  </a:lnTo>
                  <a:lnTo>
                    <a:pt x="2771368" y="1679130"/>
                  </a:lnTo>
                  <a:lnTo>
                    <a:pt x="2771279" y="1679511"/>
                  </a:lnTo>
                  <a:lnTo>
                    <a:pt x="2771279" y="1917738"/>
                  </a:lnTo>
                  <a:lnTo>
                    <a:pt x="2765590" y="1943100"/>
                  </a:lnTo>
                  <a:lnTo>
                    <a:pt x="2758567" y="1955800"/>
                  </a:lnTo>
                  <a:lnTo>
                    <a:pt x="2753830" y="1968500"/>
                  </a:lnTo>
                  <a:lnTo>
                    <a:pt x="2748407" y="1968500"/>
                  </a:lnTo>
                  <a:lnTo>
                    <a:pt x="2752382" y="1955800"/>
                  </a:lnTo>
                  <a:lnTo>
                    <a:pt x="2755417" y="1943100"/>
                  </a:lnTo>
                  <a:lnTo>
                    <a:pt x="2757932" y="1943100"/>
                  </a:lnTo>
                  <a:lnTo>
                    <a:pt x="2760459" y="1930400"/>
                  </a:lnTo>
                  <a:lnTo>
                    <a:pt x="2764853" y="1917738"/>
                  </a:lnTo>
                  <a:lnTo>
                    <a:pt x="2771279" y="1917738"/>
                  </a:lnTo>
                  <a:lnTo>
                    <a:pt x="2771279" y="1679511"/>
                  </a:lnTo>
                  <a:lnTo>
                    <a:pt x="2768981" y="1689100"/>
                  </a:lnTo>
                  <a:lnTo>
                    <a:pt x="2765501" y="1713738"/>
                  </a:lnTo>
                  <a:lnTo>
                    <a:pt x="2765399" y="1714500"/>
                  </a:lnTo>
                  <a:lnTo>
                    <a:pt x="2761119" y="1727200"/>
                  </a:lnTo>
                  <a:lnTo>
                    <a:pt x="2753830" y="1752600"/>
                  </a:lnTo>
                  <a:lnTo>
                    <a:pt x="2749880" y="1752600"/>
                  </a:lnTo>
                  <a:lnTo>
                    <a:pt x="2748318" y="1765160"/>
                  </a:lnTo>
                  <a:lnTo>
                    <a:pt x="2748292" y="1765300"/>
                  </a:lnTo>
                  <a:lnTo>
                    <a:pt x="2740342" y="1778000"/>
                  </a:lnTo>
                  <a:lnTo>
                    <a:pt x="2731986" y="1803400"/>
                  </a:lnTo>
                  <a:lnTo>
                    <a:pt x="2727388" y="1816100"/>
                  </a:lnTo>
                  <a:lnTo>
                    <a:pt x="2730106" y="1828800"/>
                  </a:lnTo>
                  <a:lnTo>
                    <a:pt x="2723985" y="1828800"/>
                  </a:lnTo>
                  <a:lnTo>
                    <a:pt x="2720810" y="1841500"/>
                  </a:lnTo>
                  <a:lnTo>
                    <a:pt x="2715082" y="1854200"/>
                  </a:lnTo>
                  <a:lnTo>
                    <a:pt x="2723781" y="1854200"/>
                  </a:lnTo>
                  <a:lnTo>
                    <a:pt x="2717749" y="1867065"/>
                  </a:lnTo>
                  <a:lnTo>
                    <a:pt x="2712237" y="1867065"/>
                  </a:lnTo>
                  <a:lnTo>
                    <a:pt x="2709545" y="1872665"/>
                  </a:lnTo>
                  <a:lnTo>
                    <a:pt x="2709545" y="1905000"/>
                  </a:lnTo>
                  <a:lnTo>
                    <a:pt x="2702407" y="1917738"/>
                  </a:lnTo>
                  <a:lnTo>
                    <a:pt x="2697353" y="1917738"/>
                  </a:lnTo>
                  <a:lnTo>
                    <a:pt x="2697975" y="1905000"/>
                  </a:lnTo>
                  <a:lnTo>
                    <a:pt x="2709545" y="1905000"/>
                  </a:lnTo>
                  <a:lnTo>
                    <a:pt x="2709545" y="1872665"/>
                  </a:lnTo>
                  <a:lnTo>
                    <a:pt x="2706205" y="1879600"/>
                  </a:lnTo>
                  <a:lnTo>
                    <a:pt x="2698470" y="1879600"/>
                  </a:lnTo>
                  <a:lnTo>
                    <a:pt x="2715945" y="1816100"/>
                  </a:lnTo>
                  <a:lnTo>
                    <a:pt x="2726588" y="1790700"/>
                  </a:lnTo>
                  <a:lnTo>
                    <a:pt x="2731782" y="1778000"/>
                  </a:lnTo>
                  <a:lnTo>
                    <a:pt x="2734703" y="1765300"/>
                  </a:lnTo>
                  <a:lnTo>
                    <a:pt x="2740545" y="1752600"/>
                  </a:lnTo>
                  <a:lnTo>
                    <a:pt x="2749296" y="1727200"/>
                  </a:lnTo>
                  <a:lnTo>
                    <a:pt x="2759379" y="1701800"/>
                  </a:lnTo>
                  <a:lnTo>
                    <a:pt x="2771368" y="1679130"/>
                  </a:lnTo>
                  <a:lnTo>
                    <a:pt x="2772016" y="1676400"/>
                  </a:lnTo>
                  <a:lnTo>
                    <a:pt x="2772816" y="1676400"/>
                  </a:lnTo>
                  <a:lnTo>
                    <a:pt x="2777693" y="1663700"/>
                  </a:lnTo>
                  <a:lnTo>
                    <a:pt x="2778645" y="1676400"/>
                  </a:lnTo>
                  <a:lnTo>
                    <a:pt x="2778645" y="1219200"/>
                  </a:lnTo>
                  <a:lnTo>
                    <a:pt x="2778353" y="1219200"/>
                  </a:lnTo>
                  <a:lnTo>
                    <a:pt x="2775978" y="1231900"/>
                  </a:lnTo>
                  <a:lnTo>
                    <a:pt x="2772816" y="1244600"/>
                  </a:lnTo>
                  <a:lnTo>
                    <a:pt x="2772016" y="1244600"/>
                  </a:lnTo>
                  <a:lnTo>
                    <a:pt x="2771673" y="1257300"/>
                  </a:lnTo>
                  <a:lnTo>
                    <a:pt x="2768854" y="1257300"/>
                  </a:lnTo>
                  <a:lnTo>
                    <a:pt x="2768854" y="1270012"/>
                  </a:lnTo>
                  <a:lnTo>
                    <a:pt x="2768181" y="1270012"/>
                  </a:lnTo>
                  <a:lnTo>
                    <a:pt x="2768181" y="1460525"/>
                  </a:lnTo>
                  <a:lnTo>
                    <a:pt x="2763621" y="1460525"/>
                  </a:lnTo>
                  <a:lnTo>
                    <a:pt x="2761335" y="1447800"/>
                  </a:lnTo>
                  <a:lnTo>
                    <a:pt x="2768066" y="1447800"/>
                  </a:lnTo>
                  <a:lnTo>
                    <a:pt x="2768181" y="1460525"/>
                  </a:lnTo>
                  <a:lnTo>
                    <a:pt x="2768181" y="1270012"/>
                  </a:lnTo>
                  <a:lnTo>
                    <a:pt x="2766199" y="1270012"/>
                  </a:lnTo>
                  <a:lnTo>
                    <a:pt x="2765793" y="1292517"/>
                  </a:lnTo>
                  <a:lnTo>
                    <a:pt x="2765742" y="1295400"/>
                  </a:lnTo>
                  <a:lnTo>
                    <a:pt x="2764942" y="1295400"/>
                  </a:lnTo>
                  <a:lnTo>
                    <a:pt x="2762529" y="1320800"/>
                  </a:lnTo>
                  <a:lnTo>
                    <a:pt x="2755417" y="1320800"/>
                  </a:lnTo>
                  <a:lnTo>
                    <a:pt x="2755417" y="1511300"/>
                  </a:lnTo>
                  <a:lnTo>
                    <a:pt x="2749880" y="1524000"/>
                  </a:lnTo>
                  <a:lnTo>
                    <a:pt x="2739593" y="1524000"/>
                  </a:lnTo>
                  <a:lnTo>
                    <a:pt x="2742755" y="1511300"/>
                  </a:lnTo>
                  <a:lnTo>
                    <a:pt x="2745130" y="1498600"/>
                  </a:lnTo>
                  <a:lnTo>
                    <a:pt x="2748292" y="1498600"/>
                  </a:lnTo>
                  <a:lnTo>
                    <a:pt x="2752255" y="1511300"/>
                  </a:lnTo>
                  <a:lnTo>
                    <a:pt x="2755417" y="1511300"/>
                  </a:lnTo>
                  <a:lnTo>
                    <a:pt x="2755417" y="1320800"/>
                  </a:lnTo>
                  <a:lnTo>
                    <a:pt x="2742171" y="1320800"/>
                  </a:lnTo>
                  <a:lnTo>
                    <a:pt x="2744203" y="1333703"/>
                  </a:lnTo>
                  <a:lnTo>
                    <a:pt x="2735529" y="1346200"/>
                  </a:lnTo>
                  <a:lnTo>
                    <a:pt x="2736456" y="1346200"/>
                  </a:lnTo>
                  <a:lnTo>
                    <a:pt x="2738018" y="1358900"/>
                  </a:lnTo>
                  <a:lnTo>
                    <a:pt x="2736431" y="1358900"/>
                  </a:lnTo>
                  <a:lnTo>
                    <a:pt x="2734856" y="1371600"/>
                  </a:lnTo>
                  <a:lnTo>
                    <a:pt x="2734056" y="1371600"/>
                  </a:lnTo>
                  <a:lnTo>
                    <a:pt x="2734056" y="1384300"/>
                  </a:lnTo>
                  <a:lnTo>
                    <a:pt x="2732163" y="1384300"/>
                  </a:lnTo>
                  <a:lnTo>
                    <a:pt x="2722676" y="1421574"/>
                  </a:lnTo>
                  <a:lnTo>
                    <a:pt x="2722613" y="1421790"/>
                  </a:lnTo>
                  <a:lnTo>
                    <a:pt x="2722600" y="1612900"/>
                  </a:lnTo>
                  <a:lnTo>
                    <a:pt x="2719806" y="1625600"/>
                  </a:lnTo>
                  <a:lnTo>
                    <a:pt x="2712694" y="1625600"/>
                  </a:lnTo>
                  <a:lnTo>
                    <a:pt x="2715082" y="1612900"/>
                  </a:lnTo>
                  <a:lnTo>
                    <a:pt x="2711970" y="1612900"/>
                  </a:lnTo>
                  <a:lnTo>
                    <a:pt x="2711970" y="1638325"/>
                  </a:lnTo>
                  <a:lnTo>
                    <a:pt x="2710827" y="1651000"/>
                  </a:lnTo>
                  <a:lnTo>
                    <a:pt x="2707271" y="1651000"/>
                  </a:lnTo>
                  <a:lnTo>
                    <a:pt x="2702509" y="1663509"/>
                  </a:lnTo>
                  <a:lnTo>
                    <a:pt x="2702509" y="1676400"/>
                  </a:lnTo>
                  <a:lnTo>
                    <a:pt x="2698280" y="1689100"/>
                  </a:lnTo>
                  <a:lnTo>
                    <a:pt x="2696108" y="1689100"/>
                  </a:lnTo>
                  <a:lnTo>
                    <a:pt x="2696108" y="1930400"/>
                  </a:lnTo>
                  <a:lnTo>
                    <a:pt x="2695308" y="1943100"/>
                  </a:lnTo>
                  <a:lnTo>
                    <a:pt x="2688196" y="1943100"/>
                  </a:lnTo>
                  <a:lnTo>
                    <a:pt x="2687142" y="1937473"/>
                  </a:lnTo>
                  <a:lnTo>
                    <a:pt x="2687142" y="1968500"/>
                  </a:lnTo>
                  <a:lnTo>
                    <a:pt x="2681922" y="1976653"/>
                  </a:lnTo>
                  <a:lnTo>
                    <a:pt x="2681922" y="2184400"/>
                  </a:lnTo>
                  <a:lnTo>
                    <a:pt x="2680487" y="2197100"/>
                  </a:lnTo>
                  <a:lnTo>
                    <a:pt x="2677198" y="2209800"/>
                  </a:lnTo>
                  <a:lnTo>
                    <a:pt x="2673172" y="2209800"/>
                  </a:lnTo>
                  <a:lnTo>
                    <a:pt x="2670289" y="2222500"/>
                  </a:lnTo>
                  <a:lnTo>
                    <a:pt x="2668422" y="2225776"/>
                  </a:lnTo>
                  <a:lnTo>
                    <a:pt x="2668422" y="2400300"/>
                  </a:lnTo>
                  <a:lnTo>
                    <a:pt x="2665260" y="2413000"/>
                  </a:lnTo>
                  <a:lnTo>
                    <a:pt x="2663888" y="2413000"/>
                  </a:lnTo>
                  <a:lnTo>
                    <a:pt x="2663888" y="2463838"/>
                  </a:lnTo>
                  <a:lnTo>
                    <a:pt x="2663190" y="2476500"/>
                  </a:lnTo>
                  <a:lnTo>
                    <a:pt x="2659367" y="2489200"/>
                  </a:lnTo>
                  <a:lnTo>
                    <a:pt x="2655773" y="2489200"/>
                  </a:lnTo>
                  <a:lnTo>
                    <a:pt x="2649944" y="2501900"/>
                  </a:lnTo>
                  <a:lnTo>
                    <a:pt x="2641600" y="2513012"/>
                  </a:lnTo>
                  <a:lnTo>
                    <a:pt x="2641422" y="2514041"/>
                  </a:lnTo>
                  <a:lnTo>
                    <a:pt x="2641320" y="2514600"/>
                  </a:lnTo>
                  <a:lnTo>
                    <a:pt x="2638933" y="2517902"/>
                  </a:lnTo>
                  <a:lnTo>
                    <a:pt x="2635212" y="2526246"/>
                  </a:lnTo>
                  <a:lnTo>
                    <a:pt x="2635212" y="2717800"/>
                  </a:lnTo>
                  <a:lnTo>
                    <a:pt x="2629674" y="2705100"/>
                  </a:lnTo>
                  <a:lnTo>
                    <a:pt x="2624112" y="2717800"/>
                  </a:lnTo>
                  <a:lnTo>
                    <a:pt x="2621965" y="2730500"/>
                  </a:lnTo>
                  <a:lnTo>
                    <a:pt x="2620111" y="2730500"/>
                  </a:lnTo>
                  <a:lnTo>
                    <a:pt x="2615438" y="2743200"/>
                  </a:lnTo>
                  <a:lnTo>
                    <a:pt x="2612275" y="2730500"/>
                  </a:lnTo>
                  <a:lnTo>
                    <a:pt x="2616225" y="2717800"/>
                  </a:lnTo>
                  <a:lnTo>
                    <a:pt x="2613558" y="2717800"/>
                  </a:lnTo>
                  <a:lnTo>
                    <a:pt x="2619197" y="2705100"/>
                  </a:lnTo>
                  <a:lnTo>
                    <a:pt x="2625128" y="2705100"/>
                  </a:lnTo>
                  <a:lnTo>
                    <a:pt x="2630462" y="2692425"/>
                  </a:lnTo>
                  <a:lnTo>
                    <a:pt x="2633624" y="2705100"/>
                  </a:lnTo>
                  <a:lnTo>
                    <a:pt x="2635212" y="2717800"/>
                  </a:lnTo>
                  <a:lnTo>
                    <a:pt x="2635212" y="2526246"/>
                  </a:lnTo>
                  <a:lnTo>
                    <a:pt x="2629077" y="2540000"/>
                  </a:lnTo>
                  <a:lnTo>
                    <a:pt x="2617025" y="2552700"/>
                  </a:lnTo>
                  <a:lnTo>
                    <a:pt x="2616631" y="2552700"/>
                  </a:lnTo>
                  <a:lnTo>
                    <a:pt x="2619692" y="2540000"/>
                  </a:lnTo>
                  <a:lnTo>
                    <a:pt x="2622753" y="2527300"/>
                  </a:lnTo>
                  <a:lnTo>
                    <a:pt x="2632151" y="2527300"/>
                  </a:lnTo>
                  <a:lnTo>
                    <a:pt x="2638933" y="2517902"/>
                  </a:lnTo>
                  <a:lnTo>
                    <a:pt x="2640406" y="2514600"/>
                  </a:lnTo>
                  <a:lnTo>
                    <a:pt x="2641600" y="2513012"/>
                  </a:lnTo>
                  <a:lnTo>
                    <a:pt x="2645803" y="2489200"/>
                  </a:lnTo>
                  <a:lnTo>
                    <a:pt x="2648953" y="2489200"/>
                  </a:lnTo>
                  <a:lnTo>
                    <a:pt x="2652547" y="2476500"/>
                  </a:lnTo>
                  <a:lnTo>
                    <a:pt x="2658122" y="2463838"/>
                  </a:lnTo>
                  <a:lnTo>
                    <a:pt x="2663888" y="2463838"/>
                  </a:lnTo>
                  <a:lnTo>
                    <a:pt x="2663888" y="2413000"/>
                  </a:lnTo>
                  <a:lnTo>
                    <a:pt x="2661602" y="2413000"/>
                  </a:lnTo>
                  <a:lnTo>
                    <a:pt x="2664866" y="2400300"/>
                  </a:lnTo>
                  <a:lnTo>
                    <a:pt x="2668422" y="2400300"/>
                  </a:lnTo>
                  <a:lnTo>
                    <a:pt x="2668422" y="2225776"/>
                  </a:lnTo>
                  <a:lnTo>
                    <a:pt x="2664472" y="2232710"/>
                  </a:lnTo>
                  <a:lnTo>
                    <a:pt x="2664472" y="2298738"/>
                  </a:lnTo>
                  <a:lnTo>
                    <a:pt x="2662885" y="2311400"/>
                  </a:lnTo>
                  <a:lnTo>
                    <a:pt x="2655773" y="2324100"/>
                  </a:lnTo>
                  <a:lnTo>
                    <a:pt x="2654033" y="2324100"/>
                  </a:lnTo>
                  <a:lnTo>
                    <a:pt x="2657259" y="2311400"/>
                  </a:lnTo>
                  <a:lnTo>
                    <a:pt x="2662097" y="2298738"/>
                  </a:lnTo>
                  <a:lnTo>
                    <a:pt x="2664472" y="2298738"/>
                  </a:lnTo>
                  <a:lnTo>
                    <a:pt x="2664472" y="2232710"/>
                  </a:lnTo>
                  <a:lnTo>
                    <a:pt x="2663050" y="2235200"/>
                  </a:lnTo>
                  <a:lnTo>
                    <a:pt x="2659723" y="2247900"/>
                  </a:lnTo>
                  <a:lnTo>
                    <a:pt x="2658211" y="2260600"/>
                  </a:lnTo>
                  <a:lnTo>
                    <a:pt x="2654681" y="2260600"/>
                  </a:lnTo>
                  <a:lnTo>
                    <a:pt x="2648940" y="2273300"/>
                  </a:lnTo>
                  <a:lnTo>
                    <a:pt x="2642387" y="2283180"/>
                  </a:lnTo>
                  <a:lnTo>
                    <a:pt x="2640761" y="2285669"/>
                  </a:lnTo>
                  <a:lnTo>
                    <a:pt x="2640749" y="2286038"/>
                  </a:lnTo>
                  <a:lnTo>
                    <a:pt x="2640495" y="2286038"/>
                  </a:lnTo>
                  <a:lnTo>
                    <a:pt x="2640736" y="2285669"/>
                  </a:lnTo>
                  <a:lnTo>
                    <a:pt x="2640863" y="2283180"/>
                  </a:lnTo>
                  <a:lnTo>
                    <a:pt x="2641231" y="2273300"/>
                  </a:lnTo>
                  <a:lnTo>
                    <a:pt x="2642031" y="2273300"/>
                  </a:lnTo>
                  <a:lnTo>
                    <a:pt x="2646286" y="2260600"/>
                  </a:lnTo>
                  <a:lnTo>
                    <a:pt x="2653512" y="2235200"/>
                  </a:lnTo>
                  <a:lnTo>
                    <a:pt x="2661996" y="2222500"/>
                  </a:lnTo>
                  <a:lnTo>
                    <a:pt x="2671521" y="2197100"/>
                  </a:lnTo>
                  <a:lnTo>
                    <a:pt x="2674975" y="2197100"/>
                  </a:lnTo>
                  <a:lnTo>
                    <a:pt x="2681871" y="2171700"/>
                  </a:lnTo>
                  <a:lnTo>
                    <a:pt x="2681922" y="2184400"/>
                  </a:lnTo>
                  <a:lnTo>
                    <a:pt x="2681922" y="1976653"/>
                  </a:lnTo>
                  <a:lnTo>
                    <a:pt x="2679001" y="1981200"/>
                  </a:lnTo>
                  <a:lnTo>
                    <a:pt x="2672486" y="1981200"/>
                  </a:lnTo>
                  <a:lnTo>
                    <a:pt x="2677909" y="1993900"/>
                  </a:lnTo>
                  <a:lnTo>
                    <a:pt x="2676334" y="1993900"/>
                  </a:lnTo>
                  <a:lnTo>
                    <a:pt x="2676334" y="2133600"/>
                  </a:lnTo>
                  <a:lnTo>
                    <a:pt x="2674747" y="2146300"/>
                  </a:lnTo>
                  <a:lnTo>
                    <a:pt x="2670010" y="2159000"/>
                  </a:lnTo>
                  <a:lnTo>
                    <a:pt x="2664930" y="2159000"/>
                  </a:lnTo>
                  <a:lnTo>
                    <a:pt x="2665552" y="2146300"/>
                  </a:lnTo>
                  <a:lnTo>
                    <a:pt x="2672384" y="2133600"/>
                  </a:lnTo>
                  <a:lnTo>
                    <a:pt x="2676334" y="2133600"/>
                  </a:lnTo>
                  <a:lnTo>
                    <a:pt x="2676334" y="1993900"/>
                  </a:lnTo>
                  <a:lnTo>
                    <a:pt x="2663482" y="1993900"/>
                  </a:lnTo>
                  <a:lnTo>
                    <a:pt x="2659926" y="2006600"/>
                  </a:lnTo>
                  <a:lnTo>
                    <a:pt x="2659583" y="2006600"/>
                  </a:lnTo>
                  <a:lnTo>
                    <a:pt x="2659583" y="2044700"/>
                  </a:lnTo>
                  <a:lnTo>
                    <a:pt x="2655570" y="2070100"/>
                  </a:lnTo>
                  <a:lnTo>
                    <a:pt x="2651277" y="2070100"/>
                  </a:lnTo>
                  <a:lnTo>
                    <a:pt x="2650312" y="2093709"/>
                  </a:lnTo>
                  <a:lnTo>
                    <a:pt x="2650236" y="2095550"/>
                  </a:lnTo>
                  <a:lnTo>
                    <a:pt x="2643644" y="2095550"/>
                  </a:lnTo>
                  <a:lnTo>
                    <a:pt x="2644406" y="2082800"/>
                  </a:lnTo>
                  <a:lnTo>
                    <a:pt x="2647683" y="2070100"/>
                  </a:lnTo>
                  <a:lnTo>
                    <a:pt x="2640355" y="2070100"/>
                  </a:lnTo>
                  <a:lnTo>
                    <a:pt x="2639326" y="2074735"/>
                  </a:lnTo>
                  <a:lnTo>
                    <a:pt x="2639326" y="2374900"/>
                  </a:lnTo>
                  <a:lnTo>
                    <a:pt x="2634742" y="2384958"/>
                  </a:lnTo>
                  <a:lnTo>
                    <a:pt x="2634742" y="2451100"/>
                  </a:lnTo>
                  <a:lnTo>
                    <a:pt x="2631452" y="2451100"/>
                  </a:lnTo>
                  <a:lnTo>
                    <a:pt x="2619362" y="2463838"/>
                  </a:lnTo>
                  <a:lnTo>
                    <a:pt x="2618117" y="2463838"/>
                  </a:lnTo>
                  <a:lnTo>
                    <a:pt x="2622258" y="2451100"/>
                  </a:lnTo>
                  <a:lnTo>
                    <a:pt x="2628404" y="2451100"/>
                  </a:lnTo>
                  <a:lnTo>
                    <a:pt x="2632837" y="2438400"/>
                  </a:lnTo>
                  <a:lnTo>
                    <a:pt x="2634742" y="2451100"/>
                  </a:lnTo>
                  <a:lnTo>
                    <a:pt x="2634742" y="2384958"/>
                  </a:lnTo>
                  <a:lnTo>
                    <a:pt x="2633535" y="2387600"/>
                  </a:lnTo>
                  <a:lnTo>
                    <a:pt x="2624620" y="2400300"/>
                  </a:lnTo>
                  <a:lnTo>
                    <a:pt x="2624925" y="2400300"/>
                  </a:lnTo>
                  <a:lnTo>
                    <a:pt x="2621216" y="2413000"/>
                  </a:lnTo>
                  <a:lnTo>
                    <a:pt x="2612275" y="2423782"/>
                  </a:lnTo>
                  <a:lnTo>
                    <a:pt x="2612275" y="2489200"/>
                  </a:lnTo>
                  <a:lnTo>
                    <a:pt x="2595676" y="2527300"/>
                  </a:lnTo>
                  <a:lnTo>
                    <a:pt x="2592413" y="2527300"/>
                  </a:lnTo>
                  <a:lnTo>
                    <a:pt x="2600223" y="2514600"/>
                  </a:lnTo>
                  <a:lnTo>
                    <a:pt x="2603030" y="2501900"/>
                  </a:lnTo>
                  <a:lnTo>
                    <a:pt x="2605354" y="2489200"/>
                  </a:lnTo>
                  <a:lnTo>
                    <a:pt x="2612275" y="2489200"/>
                  </a:lnTo>
                  <a:lnTo>
                    <a:pt x="2612275" y="2423782"/>
                  </a:lnTo>
                  <a:lnTo>
                    <a:pt x="2611158" y="2425128"/>
                  </a:lnTo>
                  <a:lnTo>
                    <a:pt x="2610916" y="2425281"/>
                  </a:lnTo>
                  <a:lnTo>
                    <a:pt x="2610993" y="2425484"/>
                  </a:lnTo>
                  <a:lnTo>
                    <a:pt x="2610624" y="2426081"/>
                  </a:lnTo>
                  <a:lnTo>
                    <a:pt x="2607538" y="2438400"/>
                  </a:lnTo>
                  <a:lnTo>
                    <a:pt x="2604071" y="2438400"/>
                  </a:lnTo>
                  <a:lnTo>
                    <a:pt x="2610497" y="2426081"/>
                  </a:lnTo>
                  <a:lnTo>
                    <a:pt x="2610866" y="2425484"/>
                  </a:lnTo>
                  <a:lnTo>
                    <a:pt x="2610916" y="2425281"/>
                  </a:lnTo>
                  <a:lnTo>
                    <a:pt x="2611018" y="2425128"/>
                  </a:lnTo>
                  <a:lnTo>
                    <a:pt x="2611120" y="2424887"/>
                  </a:lnTo>
                  <a:lnTo>
                    <a:pt x="2620353" y="2400300"/>
                  </a:lnTo>
                  <a:lnTo>
                    <a:pt x="2623642" y="2387600"/>
                  </a:lnTo>
                  <a:lnTo>
                    <a:pt x="2629484" y="2387600"/>
                  </a:lnTo>
                  <a:lnTo>
                    <a:pt x="2633599" y="2362377"/>
                  </a:lnTo>
                  <a:lnTo>
                    <a:pt x="2633624" y="2362200"/>
                  </a:lnTo>
                  <a:lnTo>
                    <a:pt x="2639326" y="2374900"/>
                  </a:lnTo>
                  <a:lnTo>
                    <a:pt x="2639326" y="2074735"/>
                  </a:lnTo>
                  <a:lnTo>
                    <a:pt x="2637536" y="2082800"/>
                  </a:lnTo>
                  <a:lnTo>
                    <a:pt x="2634424" y="2082800"/>
                  </a:lnTo>
                  <a:lnTo>
                    <a:pt x="2631249" y="2089175"/>
                  </a:lnTo>
                  <a:lnTo>
                    <a:pt x="2631249" y="2298738"/>
                  </a:lnTo>
                  <a:lnTo>
                    <a:pt x="2628100" y="2311400"/>
                  </a:lnTo>
                  <a:lnTo>
                    <a:pt x="2620975" y="2311400"/>
                  </a:lnTo>
                  <a:lnTo>
                    <a:pt x="2619400" y="2324100"/>
                  </a:lnTo>
                  <a:lnTo>
                    <a:pt x="2620187" y="2324100"/>
                  </a:lnTo>
                  <a:lnTo>
                    <a:pt x="2605265" y="2336800"/>
                  </a:lnTo>
                  <a:lnTo>
                    <a:pt x="2601061" y="2349500"/>
                  </a:lnTo>
                  <a:lnTo>
                    <a:pt x="2600414" y="2362200"/>
                  </a:lnTo>
                  <a:lnTo>
                    <a:pt x="2595892" y="2374900"/>
                  </a:lnTo>
                  <a:lnTo>
                    <a:pt x="2593302" y="2374900"/>
                  </a:lnTo>
                  <a:lnTo>
                    <a:pt x="2593302" y="2476500"/>
                  </a:lnTo>
                  <a:lnTo>
                    <a:pt x="2591714" y="2489200"/>
                  </a:lnTo>
                  <a:lnTo>
                    <a:pt x="2587764" y="2489200"/>
                  </a:lnTo>
                  <a:lnTo>
                    <a:pt x="2586444" y="2493099"/>
                  </a:lnTo>
                  <a:lnTo>
                    <a:pt x="2586444" y="2552700"/>
                  </a:lnTo>
                  <a:lnTo>
                    <a:pt x="2584881" y="2552700"/>
                  </a:lnTo>
                  <a:lnTo>
                    <a:pt x="2581440" y="2565400"/>
                  </a:lnTo>
                  <a:lnTo>
                    <a:pt x="2581706" y="2565400"/>
                  </a:lnTo>
                  <a:lnTo>
                    <a:pt x="2579065" y="2578100"/>
                  </a:lnTo>
                  <a:lnTo>
                    <a:pt x="2575229" y="2590800"/>
                  </a:lnTo>
                  <a:lnTo>
                    <a:pt x="2577477" y="2590800"/>
                  </a:lnTo>
                  <a:lnTo>
                    <a:pt x="2572791" y="2595829"/>
                  </a:lnTo>
                  <a:lnTo>
                    <a:pt x="2572791" y="3136900"/>
                  </a:lnTo>
                  <a:lnTo>
                    <a:pt x="2568752" y="3149650"/>
                  </a:lnTo>
                  <a:lnTo>
                    <a:pt x="2561818" y="3162300"/>
                  </a:lnTo>
                  <a:lnTo>
                    <a:pt x="2554249" y="3162300"/>
                  </a:lnTo>
                  <a:lnTo>
                    <a:pt x="2559177" y="3149904"/>
                  </a:lnTo>
                  <a:lnTo>
                    <a:pt x="2559278" y="3149650"/>
                  </a:lnTo>
                  <a:lnTo>
                    <a:pt x="2566111" y="3136900"/>
                  </a:lnTo>
                  <a:lnTo>
                    <a:pt x="2571153" y="3124200"/>
                  </a:lnTo>
                  <a:lnTo>
                    <a:pt x="2572791" y="3136900"/>
                  </a:lnTo>
                  <a:lnTo>
                    <a:pt x="2572791" y="2595829"/>
                  </a:lnTo>
                  <a:lnTo>
                    <a:pt x="2569426" y="2599448"/>
                  </a:lnTo>
                  <a:lnTo>
                    <a:pt x="2569426" y="2654300"/>
                  </a:lnTo>
                  <a:lnTo>
                    <a:pt x="2564104" y="2654300"/>
                  </a:lnTo>
                  <a:lnTo>
                    <a:pt x="2560078" y="2667000"/>
                  </a:lnTo>
                  <a:lnTo>
                    <a:pt x="2560561" y="2654630"/>
                  </a:lnTo>
                  <a:lnTo>
                    <a:pt x="2560574" y="2654300"/>
                  </a:lnTo>
                  <a:lnTo>
                    <a:pt x="2563088" y="2654300"/>
                  </a:lnTo>
                  <a:lnTo>
                    <a:pt x="2566416" y="2641600"/>
                  </a:lnTo>
                  <a:lnTo>
                    <a:pt x="2569426" y="2654300"/>
                  </a:lnTo>
                  <a:lnTo>
                    <a:pt x="2569426" y="2599448"/>
                  </a:lnTo>
                  <a:lnTo>
                    <a:pt x="2565628" y="2603512"/>
                  </a:lnTo>
                  <a:lnTo>
                    <a:pt x="2561945" y="2616200"/>
                  </a:lnTo>
                  <a:lnTo>
                    <a:pt x="2555938" y="2616200"/>
                  </a:lnTo>
                  <a:lnTo>
                    <a:pt x="2570264" y="2578100"/>
                  </a:lnTo>
                  <a:lnTo>
                    <a:pt x="2572753" y="2565400"/>
                  </a:lnTo>
                  <a:lnTo>
                    <a:pt x="2578214" y="2565400"/>
                  </a:lnTo>
                  <a:lnTo>
                    <a:pt x="2576398" y="2552700"/>
                  </a:lnTo>
                  <a:lnTo>
                    <a:pt x="2577096" y="2552700"/>
                  </a:lnTo>
                  <a:lnTo>
                    <a:pt x="2581440" y="2540000"/>
                  </a:lnTo>
                  <a:lnTo>
                    <a:pt x="2586444" y="2552700"/>
                  </a:lnTo>
                  <a:lnTo>
                    <a:pt x="2586444" y="2493099"/>
                  </a:lnTo>
                  <a:lnTo>
                    <a:pt x="2583459" y="2501900"/>
                  </a:lnTo>
                  <a:lnTo>
                    <a:pt x="2578849" y="2514041"/>
                  </a:lnTo>
                  <a:lnTo>
                    <a:pt x="2578735" y="2514333"/>
                  </a:lnTo>
                  <a:lnTo>
                    <a:pt x="2578633" y="2514600"/>
                  </a:lnTo>
                  <a:lnTo>
                    <a:pt x="2575991" y="2514600"/>
                  </a:lnTo>
                  <a:lnTo>
                    <a:pt x="2578989" y="2501900"/>
                  </a:lnTo>
                  <a:lnTo>
                    <a:pt x="2581681" y="2489200"/>
                  </a:lnTo>
                  <a:lnTo>
                    <a:pt x="2588552" y="2476500"/>
                  </a:lnTo>
                  <a:lnTo>
                    <a:pt x="2593302" y="2476500"/>
                  </a:lnTo>
                  <a:lnTo>
                    <a:pt x="2593302" y="2374900"/>
                  </a:lnTo>
                  <a:lnTo>
                    <a:pt x="2590927" y="2374900"/>
                  </a:lnTo>
                  <a:lnTo>
                    <a:pt x="2585961" y="2387600"/>
                  </a:lnTo>
                  <a:lnTo>
                    <a:pt x="2581478" y="2387600"/>
                  </a:lnTo>
                  <a:lnTo>
                    <a:pt x="2583675" y="2374900"/>
                  </a:lnTo>
                  <a:lnTo>
                    <a:pt x="2585859" y="2362377"/>
                  </a:lnTo>
                  <a:lnTo>
                    <a:pt x="2585885" y="2362200"/>
                  </a:lnTo>
                  <a:lnTo>
                    <a:pt x="2592197" y="2362200"/>
                  </a:lnTo>
                  <a:lnTo>
                    <a:pt x="2595130" y="2349500"/>
                  </a:lnTo>
                  <a:lnTo>
                    <a:pt x="2598039" y="2336800"/>
                  </a:lnTo>
                  <a:lnTo>
                    <a:pt x="2599918" y="2336800"/>
                  </a:lnTo>
                  <a:lnTo>
                    <a:pt x="2602496" y="2324100"/>
                  </a:lnTo>
                  <a:lnTo>
                    <a:pt x="2604363" y="2324100"/>
                  </a:lnTo>
                  <a:lnTo>
                    <a:pt x="2610053" y="2311400"/>
                  </a:lnTo>
                  <a:lnTo>
                    <a:pt x="2616682" y="2298446"/>
                  </a:lnTo>
                  <a:lnTo>
                    <a:pt x="2622359" y="2286177"/>
                  </a:lnTo>
                  <a:lnTo>
                    <a:pt x="2622423" y="2286038"/>
                  </a:lnTo>
                  <a:lnTo>
                    <a:pt x="2626512" y="2273300"/>
                  </a:lnTo>
                  <a:lnTo>
                    <a:pt x="2630030" y="2273300"/>
                  </a:lnTo>
                  <a:lnTo>
                    <a:pt x="2627414" y="2285669"/>
                  </a:lnTo>
                  <a:lnTo>
                    <a:pt x="2627338" y="2286038"/>
                  </a:lnTo>
                  <a:lnTo>
                    <a:pt x="2626322" y="2286038"/>
                  </a:lnTo>
                  <a:lnTo>
                    <a:pt x="2625725" y="2296871"/>
                  </a:lnTo>
                  <a:lnTo>
                    <a:pt x="2625623" y="2298738"/>
                  </a:lnTo>
                  <a:lnTo>
                    <a:pt x="2631249" y="2298738"/>
                  </a:lnTo>
                  <a:lnTo>
                    <a:pt x="2631249" y="2089175"/>
                  </a:lnTo>
                  <a:lnTo>
                    <a:pt x="2628074" y="2095550"/>
                  </a:lnTo>
                  <a:lnTo>
                    <a:pt x="2635212" y="2070100"/>
                  </a:lnTo>
                  <a:lnTo>
                    <a:pt x="2634259" y="2057400"/>
                  </a:lnTo>
                  <a:lnTo>
                    <a:pt x="2637091" y="2044700"/>
                  </a:lnTo>
                  <a:lnTo>
                    <a:pt x="2643327" y="2032000"/>
                  </a:lnTo>
                  <a:lnTo>
                    <a:pt x="2652611" y="2019300"/>
                  </a:lnTo>
                  <a:lnTo>
                    <a:pt x="2653385" y="2032000"/>
                  </a:lnTo>
                  <a:lnTo>
                    <a:pt x="2650528" y="2032000"/>
                  </a:lnTo>
                  <a:lnTo>
                    <a:pt x="2646934" y="2044700"/>
                  </a:lnTo>
                  <a:lnTo>
                    <a:pt x="2645486" y="2057400"/>
                  </a:lnTo>
                  <a:lnTo>
                    <a:pt x="2650388" y="2057400"/>
                  </a:lnTo>
                  <a:lnTo>
                    <a:pt x="2653792" y="2044700"/>
                  </a:lnTo>
                  <a:lnTo>
                    <a:pt x="2659583" y="2044700"/>
                  </a:lnTo>
                  <a:lnTo>
                    <a:pt x="2659583" y="2006600"/>
                  </a:lnTo>
                  <a:lnTo>
                    <a:pt x="2655773" y="2006600"/>
                  </a:lnTo>
                  <a:lnTo>
                    <a:pt x="2657017" y="1993900"/>
                  </a:lnTo>
                  <a:lnTo>
                    <a:pt x="2662796" y="1981200"/>
                  </a:lnTo>
                  <a:lnTo>
                    <a:pt x="2670784" y="1968500"/>
                  </a:lnTo>
                  <a:lnTo>
                    <a:pt x="2678709" y="1955800"/>
                  </a:lnTo>
                  <a:lnTo>
                    <a:pt x="2681071" y="1968500"/>
                  </a:lnTo>
                  <a:lnTo>
                    <a:pt x="2687142" y="1968500"/>
                  </a:lnTo>
                  <a:lnTo>
                    <a:pt x="2687142" y="1937473"/>
                  </a:lnTo>
                  <a:lnTo>
                    <a:pt x="2685821" y="1930400"/>
                  </a:lnTo>
                  <a:lnTo>
                    <a:pt x="2688196" y="1930400"/>
                  </a:lnTo>
                  <a:lnTo>
                    <a:pt x="2690558" y="1917738"/>
                  </a:lnTo>
                  <a:lnTo>
                    <a:pt x="2692946" y="1930400"/>
                  </a:lnTo>
                  <a:lnTo>
                    <a:pt x="2696108" y="1930400"/>
                  </a:lnTo>
                  <a:lnTo>
                    <a:pt x="2696108" y="1689100"/>
                  </a:lnTo>
                  <a:lnTo>
                    <a:pt x="2693162" y="1689100"/>
                  </a:lnTo>
                  <a:lnTo>
                    <a:pt x="2693073" y="1694218"/>
                  </a:lnTo>
                  <a:lnTo>
                    <a:pt x="2692958" y="1700707"/>
                  </a:lnTo>
                  <a:lnTo>
                    <a:pt x="2692946" y="1701800"/>
                  </a:lnTo>
                  <a:lnTo>
                    <a:pt x="2687828" y="1701800"/>
                  </a:lnTo>
                  <a:lnTo>
                    <a:pt x="2688196" y="1689100"/>
                  </a:lnTo>
                  <a:lnTo>
                    <a:pt x="2692717" y="1676400"/>
                  </a:lnTo>
                  <a:lnTo>
                    <a:pt x="2702509" y="1676400"/>
                  </a:lnTo>
                  <a:lnTo>
                    <a:pt x="2702509" y="1663509"/>
                  </a:lnTo>
                  <a:lnTo>
                    <a:pt x="2702433" y="1663700"/>
                  </a:lnTo>
                  <a:lnTo>
                    <a:pt x="2700223" y="1663700"/>
                  </a:lnTo>
                  <a:lnTo>
                    <a:pt x="2701328" y="1651000"/>
                  </a:lnTo>
                  <a:lnTo>
                    <a:pt x="2704985" y="1651000"/>
                  </a:lnTo>
                  <a:lnTo>
                    <a:pt x="2709799" y="1638325"/>
                  </a:lnTo>
                  <a:lnTo>
                    <a:pt x="2711970" y="1638325"/>
                  </a:lnTo>
                  <a:lnTo>
                    <a:pt x="2711970" y="1612900"/>
                  </a:lnTo>
                  <a:lnTo>
                    <a:pt x="2705557" y="1625600"/>
                  </a:lnTo>
                  <a:lnTo>
                    <a:pt x="2701061" y="1625600"/>
                  </a:lnTo>
                  <a:lnTo>
                    <a:pt x="2696959" y="1638325"/>
                  </a:lnTo>
                  <a:lnTo>
                    <a:pt x="2693733" y="1651000"/>
                  </a:lnTo>
                  <a:lnTo>
                    <a:pt x="2690571" y="1651000"/>
                  </a:lnTo>
                  <a:lnTo>
                    <a:pt x="2697988" y="1625600"/>
                  </a:lnTo>
                  <a:lnTo>
                    <a:pt x="2703220" y="1612900"/>
                  </a:lnTo>
                  <a:lnTo>
                    <a:pt x="2708364" y="1612900"/>
                  </a:lnTo>
                  <a:lnTo>
                    <a:pt x="2715869" y="1600200"/>
                  </a:lnTo>
                  <a:lnTo>
                    <a:pt x="2720048" y="1612900"/>
                  </a:lnTo>
                  <a:lnTo>
                    <a:pt x="2722600" y="1612900"/>
                  </a:lnTo>
                  <a:lnTo>
                    <a:pt x="2722600" y="1421853"/>
                  </a:lnTo>
                  <a:lnTo>
                    <a:pt x="2722549" y="1422082"/>
                  </a:lnTo>
                  <a:lnTo>
                    <a:pt x="2722461" y="1422425"/>
                  </a:lnTo>
                  <a:lnTo>
                    <a:pt x="2718854" y="1422425"/>
                  </a:lnTo>
                  <a:lnTo>
                    <a:pt x="2716403" y="1447800"/>
                  </a:lnTo>
                  <a:lnTo>
                    <a:pt x="2713964" y="1447800"/>
                  </a:lnTo>
                  <a:lnTo>
                    <a:pt x="2714129" y="1460525"/>
                  </a:lnTo>
                  <a:lnTo>
                    <a:pt x="2714231" y="1468716"/>
                  </a:lnTo>
                  <a:lnTo>
                    <a:pt x="2714294" y="1473200"/>
                  </a:lnTo>
                  <a:lnTo>
                    <a:pt x="2701175" y="1498600"/>
                  </a:lnTo>
                  <a:lnTo>
                    <a:pt x="2689974" y="1524000"/>
                  </a:lnTo>
                  <a:lnTo>
                    <a:pt x="2681871" y="1545183"/>
                  </a:lnTo>
                  <a:lnTo>
                    <a:pt x="2681871" y="1752600"/>
                  </a:lnTo>
                  <a:lnTo>
                    <a:pt x="2678734" y="1765160"/>
                  </a:lnTo>
                  <a:lnTo>
                    <a:pt x="2678709" y="1765300"/>
                  </a:lnTo>
                  <a:lnTo>
                    <a:pt x="2674683" y="1765300"/>
                  </a:lnTo>
                  <a:lnTo>
                    <a:pt x="2677122" y="1752600"/>
                  </a:lnTo>
                  <a:lnTo>
                    <a:pt x="2681871" y="1752600"/>
                  </a:lnTo>
                  <a:lnTo>
                    <a:pt x="2681871" y="1545183"/>
                  </a:lnTo>
                  <a:lnTo>
                    <a:pt x="2680258" y="1549400"/>
                  </a:lnTo>
                  <a:lnTo>
                    <a:pt x="2670098" y="1585391"/>
                  </a:lnTo>
                  <a:lnTo>
                    <a:pt x="2670098" y="1803400"/>
                  </a:lnTo>
                  <a:lnTo>
                    <a:pt x="2668524" y="1803400"/>
                  </a:lnTo>
                  <a:lnTo>
                    <a:pt x="2664650" y="1816100"/>
                  </a:lnTo>
                  <a:lnTo>
                    <a:pt x="2659088" y="1816100"/>
                  </a:lnTo>
                  <a:lnTo>
                    <a:pt x="2660472" y="1828800"/>
                  </a:lnTo>
                  <a:lnTo>
                    <a:pt x="2658148" y="1841500"/>
                  </a:lnTo>
                  <a:lnTo>
                    <a:pt x="2655963" y="1841500"/>
                  </a:lnTo>
                  <a:lnTo>
                    <a:pt x="2657348" y="1854200"/>
                  </a:lnTo>
                  <a:lnTo>
                    <a:pt x="2652344" y="1854200"/>
                  </a:lnTo>
                  <a:lnTo>
                    <a:pt x="2646908" y="1867065"/>
                  </a:lnTo>
                  <a:lnTo>
                    <a:pt x="2641384" y="1867065"/>
                  </a:lnTo>
                  <a:lnTo>
                    <a:pt x="2635999" y="1879600"/>
                  </a:lnTo>
                  <a:lnTo>
                    <a:pt x="2637459" y="1879600"/>
                  </a:lnTo>
                  <a:lnTo>
                    <a:pt x="2633624" y="1892300"/>
                  </a:lnTo>
                  <a:lnTo>
                    <a:pt x="2631770" y="1879600"/>
                  </a:lnTo>
                  <a:lnTo>
                    <a:pt x="2635402" y="1854200"/>
                  </a:lnTo>
                  <a:lnTo>
                    <a:pt x="2642298" y="1854200"/>
                  </a:lnTo>
                  <a:lnTo>
                    <a:pt x="2650236" y="1841500"/>
                  </a:lnTo>
                  <a:lnTo>
                    <a:pt x="2653373" y="1816100"/>
                  </a:lnTo>
                  <a:lnTo>
                    <a:pt x="2656459" y="1816100"/>
                  </a:lnTo>
                  <a:lnTo>
                    <a:pt x="2660929" y="1803400"/>
                  </a:lnTo>
                  <a:lnTo>
                    <a:pt x="2669209" y="1790700"/>
                  </a:lnTo>
                  <a:lnTo>
                    <a:pt x="2670060" y="1802955"/>
                  </a:lnTo>
                  <a:lnTo>
                    <a:pt x="2670098" y="1803400"/>
                  </a:lnTo>
                  <a:lnTo>
                    <a:pt x="2670098" y="1585391"/>
                  </a:lnTo>
                  <a:lnTo>
                    <a:pt x="2669502" y="1587500"/>
                  </a:lnTo>
                  <a:lnTo>
                    <a:pt x="2668422" y="1592478"/>
                  </a:lnTo>
                  <a:lnTo>
                    <a:pt x="2668422" y="1752600"/>
                  </a:lnTo>
                  <a:lnTo>
                    <a:pt x="2665298" y="1765160"/>
                  </a:lnTo>
                  <a:lnTo>
                    <a:pt x="2665260" y="1765300"/>
                  </a:lnTo>
                  <a:lnTo>
                    <a:pt x="2660523" y="1752600"/>
                  </a:lnTo>
                  <a:lnTo>
                    <a:pt x="2658173" y="1765160"/>
                  </a:lnTo>
                  <a:lnTo>
                    <a:pt x="2658148" y="1765300"/>
                  </a:lnTo>
                  <a:lnTo>
                    <a:pt x="2655633" y="1752600"/>
                  </a:lnTo>
                  <a:lnTo>
                    <a:pt x="2660523" y="1752600"/>
                  </a:lnTo>
                  <a:lnTo>
                    <a:pt x="2668422" y="1752600"/>
                  </a:lnTo>
                  <a:lnTo>
                    <a:pt x="2668422" y="1592478"/>
                  </a:lnTo>
                  <a:lnTo>
                    <a:pt x="2666746" y="1600200"/>
                  </a:lnTo>
                  <a:lnTo>
                    <a:pt x="2663253" y="1612900"/>
                  </a:lnTo>
                  <a:lnTo>
                    <a:pt x="2658910" y="1625600"/>
                  </a:lnTo>
                  <a:lnTo>
                    <a:pt x="2652572" y="1625600"/>
                  </a:lnTo>
                  <a:lnTo>
                    <a:pt x="2651137" y="1636280"/>
                  </a:lnTo>
                  <a:lnTo>
                    <a:pt x="2651023" y="1637118"/>
                  </a:lnTo>
                  <a:lnTo>
                    <a:pt x="2650985" y="1637449"/>
                  </a:lnTo>
                  <a:lnTo>
                    <a:pt x="2650871" y="1638325"/>
                  </a:lnTo>
                  <a:lnTo>
                    <a:pt x="2652992" y="1638325"/>
                  </a:lnTo>
                  <a:lnTo>
                    <a:pt x="2649448" y="1651000"/>
                  </a:lnTo>
                  <a:lnTo>
                    <a:pt x="2641574" y="1651000"/>
                  </a:lnTo>
                  <a:lnTo>
                    <a:pt x="2644698" y="1663700"/>
                  </a:lnTo>
                  <a:lnTo>
                    <a:pt x="2635212" y="1663700"/>
                  </a:lnTo>
                  <a:lnTo>
                    <a:pt x="2632837" y="1676400"/>
                  </a:lnTo>
                  <a:lnTo>
                    <a:pt x="2633624" y="1676400"/>
                  </a:lnTo>
                  <a:lnTo>
                    <a:pt x="2629039" y="1689100"/>
                  </a:lnTo>
                  <a:lnTo>
                    <a:pt x="2626118" y="1694624"/>
                  </a:lnTo>
                  <a:lnTo>
                    <a:pt x="2626118" y="2108200"/>
                  </a:lnTo>
                  <a:lnTo>
                    <a:pt x="2623324" y="2120633"/>
                  </a:lnTo>
                  <a:lnTo>
                    <a:pt x="2623261" y="2120900"/>
                  </a:lnTo>
                  <a:lnTo>
                    <a:pt x="2618346" y="2120900"/>
                  </a:lnTo>
                  <a:lnTo>
                    <a:pt x="2618346" y="2146300"/>
                  </a:lnTo>
                  <a:lnTo>
                    <a:pt x="2615336" y="2159000"/>
                  </a:lnTo>
                  <a:lnTo>
                    <a:pt x="2609227" y="2171700"/>
                  </a:lnTo>
                  <a:lnTo>
                    <a:pt x="2602547" y="2171700"/>
                  </a:lnTo>
                  <a:lnTo>
                    <a:pt x="2605849" y="2159000"/>
                  </a:lnTo>
                  <a:lnTo>
                    <a:pt x="2610777" y="2159000"/>
                  </a:lnTo>
                  <a:lnTo>
                    <a:pt x="2616225" y="2133600"/>
                  </a:lnTo>
                  <a:lnTo>
                    <a:pt x="2618346" y="2146300"/>
                  </a:lnTo>
                  <a:lnTo>
                    <a:pt x="2618346" y="2120900"/>
                  </a:lnTo>
                  <a:lnTo>
                    <a:pt x="2617457" y="2120900"/>
                  </a:lnTo>
                  <a:lnTo>
                    <a:pt x="2617520" y="2108200"/>
                  </a:lnTo>
                  <a:lnTo>
                    <a:pt x="2626118" y="2108200"/>
                  </a:lnTo>
                  <a:lnTo>
                    <a:pt x="2626118" y="1694624"/>
                  </a:lnTo>
                  <a:lnTo>
                    <a:pt x="2623337" y="1699882"/>
                  </a:lnTo>
                  <a:lnTo>
                    <a:pt x="2623337" y="1917738"/>
                  </a:lnTo>
                  <a:lnTo>
                    <a:pt x="2618829" y="1930400"/>
                  </a:lnTo>
                  <a:lnTo>
                    <a:pt x="2614447" y="1930400"/>
                  </a:lnTo>
                  <a:lnTo>
                    <a:pt x="2614282" y="1930857"/>
                  </a:lnTo>
                  <a:lnTo>
                    <a:pt x="2614282" y="1968500"/>
                  </a:lnTo>
                  <a:lnTo>
                    <a:pt x="2614053" y="1981200"/>
                  </a:lnTo>
                  <a:lnTo>
                    <a:pt x="2611170" y="1993900"/>
                  </a:lnTo>
                  <a:lnTo>
                    <a:pt x="2605163" y="2006600"/>
                  </a:lnTo>
                  <a:lnTo>
                    <a:pt x="2597251" y="2006600"/>
                  </a:lnTo>
                  <a:lnTo>
                    <a:pt x="2597251" y="2019300"/>
                  </a:lnTo>
                  <a:lnTo>
                    <a:pt x="2596629" y="2021065"/>
                  </a:lnTo>
                  <a:lnTo>
                    <a:pt x="2596629" y="2209800"/>
                  </a:lnTo>
                  <a:lnTo>
                    <a:pt x="2587955" y="2235200"/>
                  </a:lnTo>
                  <a:lnTo>
                    <a:pt x="2577211" y="2260600"/>
                  </a:lnTo>
                  <a:lnTo>
                    <a:pt x="2573883" y="2268626"/>
                  </a:lnTo>
                  <a:lnTo>
                    <a:pt x="2573883" y="2514600"/>
                  </a:lnTo>
                  <a:lnTo>
                    <a:pt x="2568778" y="2527300"/>
                  </a:lnTo>
                  <a:lnTo>
                    <a:pt x="2562758" y="2527300"/>
                  </a:lnTo>
                  <a:lnTo>
                    <a:pt x="2562758" y="2552700"/>
                  </a:lnTo>
                  <a:lnTo>
                    <a:pt x="2555341" y="2563647"/>
                  </a:lnTo>
                  <a:lnTo>
                    <a:pt x="2555341" y="3086100"/>
                  </a:lnTo>
                  <a:lnTo>
                    <a:pt x="2549804" y="3097225"/>
                  </a:lnTo>
                  <a:lnTo>
                    <a:pt x="2549804" y="3225800"/>
                  </a:lnTo>
                  <a:lnTo>
                    <a:pt x="2547429" y="3238500"/>
                  </a:lnTo>
                  <a:lnTo>
                    <a:pt x="2534120" y="3238500"/>
                  </a:lnTo>
                  <a:lnTo>
                    <a:pt x="2535072" y="3225800"/>
                  </a:lnTo>
                  <a:lnTo>
                    <a:pt x="2549804" y="3225800"/>
                  </a:lnTo>
                  <a:lnTo>
                    <a:pt x="2549804" y="3097225"/>
                  </a:lnTo>
                  <a:lnTo>
                    <a:pt x="2549017" y="3098800"/>
                  </a:lnTo>
                  <a:lnTo>
                    <a:pt x="2543479" y="3098800"/>
                  </a:lnTo>
                  <a:lnTo>
                    <a:pt x="2544267" y="3111500"/>
                  </a:lnTo>
                  <a:lnTo>
                    <a:pt x="2540177" y="3111500"/>
                  </a:lnTo>
                  <a:lnTo>
                    <a:pt x="2540177" y="3200400"/>
                  </a:lnTo>
                  <a:lnTo>
                    <a:pt x="2536660" y="3213100"/>
                  </a:lnTo>
                  <a:lnTo>
                    <a:pt x="2530818" y="3225381"/>
                  </a:lnTo>
                  <a:lnTo>
                    <a:pt x="2530818" y="3251200"/>
                  </a:lnTo>
                  <a:lnTo>
                    <a:pt x="2515793" y="3276600"/>
                  </a:lnTo>
                  <a:lnTo>
                    <a:pt x="2513469" y="3263900"/>
                  </a:lnTo>
                  <a:lnTo>
                    <a:pt x="2514409" y="3263900"/>
                  </a:lnTo>
                  <a:lnTo>
                    <a:pt x="2519807" y="3251200"/>
                  </a:lnTo>
                  <a:lnTo>
                    <a:pt x="2530818" y="3251200"/>
                  </a:lnTo>
                  <a:lnTo>
                    <a:pt x="2530818" y="3225381"/>
                  </a:lnTo>
                  <a:lnTo>
                    <a:pt x="2530614" y="3225800"/>
                  </a:lnTo>
                  <a:lnTo>
                    <a:pt x="2524493" y="3213100"/>
                  </a:lnTo>
                  <a:lnTo>
                    <a:pt x="2527947" y="3213100"/>
                  </a:lnTo>
                  <a:lnTo>
                    <a:pt x="2531910" y="3200400"/>
                  </a:lnTo>
                  <a:lnTo>
                    <a:pt x="2540177" y="3200400"/>
                  </a:lnTo>
                  <a:lnTo>
                    <a:pt x="2540177" y="3111500"/>
                  </a:lnTo>
                  <a:lnTo>
                    <a:pt x="2538450" y="3111500"/>
                  </a:lnTo>
                  <a:lnTo>
                    <a:pt x="2533993" y="3124200"/>
                  </a:lnTo>
                  <a:lnTo>
                    <a:pt x="2528455" y="3124200"/>
                  </a:lnTo>
                  <a:lnTo>
                    <a:pt x="2526080" y="3136900"/>
                  </a:lnTo>
                  <a:lnTo>
                    <a:pt x="2526868" y="3136900"/>
                  </a:lnTo>
                  <a:lnTo>
                    <a:pt x="2518943" y="3149650"/>
                  </a:lnTo>
                  <a:lnTo>
                    <a:pt x="2515006" y="3162300"/>
                  </a:lnTo>
                  <a:lnTo>
                    <a:pt x="2512085" y="3162300"/>
                  </a:lnTo>
                  <a:lnTo>
                    <a:pt x="2512085" y="3187700"/>
                  </a:lnTo>
                  <a:lnTo>
                    <a:pt x="2511615" y="3199765"/>
                  </a:lnTo>
                  <a:lnTo>
                    <a:pt x="2511590" y="3200400"/>
                  </a:lnTo>
                  <a:lnTo>
                    <a:pt x="2508897" y="3200400"/>
                  </a:lnTo>
                  <a:lnTo>
                    <a:pt x="2505519" y="3206699"/>
                  </a:lnTo>
                  <a:lnTo>
                    <a:pt x="2505519" y="3289300"/>
                  </a:lnTo>
                  <a:lnTo>
                    <a:pt x="2499817" y="3302000"/>
                  </a:lnTo>
                  <a:lnTo>
                    <a:pt x="2487841" y="3302000"/>
                  </a:lnTo>
                  <a:lnTo>
                    <a:pt x="2482583" y="3327400"/>
                  </a:lnTo>
                  <a:lnTo>
                    <a:pt x="2480056" y="3327400"/>
                  </a:lnTo>
                  <a:lnTo>
                    <a:pt x="2483053" y="3314700"/>
                  </a:lnTo>
                  <a:lnTo>
                    <a:pt x="2486050" y="3302000"/>
                  </a:lnTo>
                  <a:lnTo>
                    <a:pt x="2496045" y="3289300"/>
                  </a:lnTo>
                  <a:lnTo>
                    <a:pt x="2505519" y="3289300"/>
                  </a:lnTo>
                  <a:lnTo>
                    <a:pt x="2505519" y="3206699"/>
                  </a:lnTo>
                  <a:lnTo>
                    <a:pt x="2502077" y="3213100"/>
                  </a:lnTo>
                  <a:lnTo>
                    <a:pt x="2492070" y="3225800"/>
                  </a:lnTo>
                  <a:lnTo>
                    <a:pt x="2488120" y="3225800"/>
                  </a:lnTo>
                  <a:lnTo>
                    <a:pt x="2495232" y="3213100"/>
                  </a:lnTo>
                  <a:lnTo>
                    <a:pt x="2499982" y="3213100"/>
                  </a:lnTo>
                  <a:lnTo>
                    <a:pt x="2503144" y="3200400"/>
                  </a:lnTo>
                  <a:lnTo>
                    <a:pt x="2507640" y="3200400"/>
                  </a:lnTo>
                  <a:lnTo>
                    <a:pt x="2512085" y="3187700"/>
                  </a:lnTo>
                  <a:lnTo>
                    <a:pt x="2512085" y="3162300"/>
                  </a:lnTo>
                  <a:lnTo>
                    <a:pt x="2505075" y="3162300"/>
                  </a:lnTo>
                  <a:lnTo>
                    <a:pt x="2501214" y="3175050"/>
                  </a:lnTo>
                  <a:lnTo>
                    <a:pt x="2498394" y="3187700"/>
                  </a:lnTo>
                  <a:lnTo>
                    <a:pt x="2494597" y="3187700"/>
                  </a:lnTo>
                  <a:lnTo>
                    <a:pt x="2486190" y="3200400"/>
                  </a:lnTo>
                  <a:lnTo>
                    <a:pt x="2482583" y="3200400"/>
                  </a:lnTo>
                  <a:lnTo>
                    <a:pt x="2477236" y="3211753"/>
                  </a:lnTo>
                  <a:lnTo>
                    <a:pt x="2477236" y="3327400"/>
                  </a:lnTo>
                  <a:lnTo>
                    <a:pt x="2474976" y="3340125"/>
                  </a:lnTo>
                  <a:lnTo>
                    <a:pt x="2470785" y="3340125"/>
                  </a:lnTo>
                  <a:lnTo>
                    <a:pt x="2467559" y="3352800"/>
                  </a:lnTo>
                  <a:lnTo>
                    <a:pt x="2468346" y="3352800"/>
                  </a:lnTo>
                  <a:lnTo>
                    <a:pt x="2464397" y="3365500"/>
                  </a:lnTo>
                  <a:lnTo>
                    <a:pt x="2456916" y="3365500"/>
                  </a:lnTo>
                  <a:lnTo>
                    <a:pt x="2450947" y="3378200"/>
                  </a:lnTo>
                  <a:lnTo>
                    <a:pt x="2448585" y="3378200"/>
                  </a:lnTo>
                  <a:lnTo>
                    <a:pt x="2439085" y="3390900"/>
                  </a:lnTo>
                  <a:lnTo>
                    <a:pt x="2431973" y="3403600"/>
                  </a:lnTo>
                  <a:lnTo>
                    <a:pt x="2427935" y="3403600"/>
                  </a:lnTo>
                  <a:lnTo>
                    <a:pt x="2429116" y="3390900"/>
                  </a:lnTo>
                  <a:lnTo>
                    <a:pt x="2436723" y="3390900"/>
                  </a:lnTo>
                  <a:lnTo>
                    <a:pt x="2444750" y="3365500"/>
                  </a:lnTo>
                  <a:lnTo>
                    <a:pt x="2449893" y="3365500"/>
                  </a:lnTo>
                  <a:lnTo>
                    <a:pt x="2454808" y="3352800"/>
                  </a:lnTo>
                  <a:lnTo>
                    <a:pt x="2465057" y="3340125"/>
                  </a:lnTo>
                  <a:lnTo>
                    <a:pt x="2474671" y="3327400"/>
                  </a:lnTo>
                  <a:lnTo>
                    <a:pt x="2477236" y="3327400"/>
                  </a:lnTo>
                  <a:lnTo>
                    <a:pt x="2477236" y="3211753"/>
                  </a:lnTo>
                  <a:lnTo>
                    <a:pt x="2470620" y="3225800"/>
                  </a:lnTo>
                  <a:lnTo>
                    <a:pt x="2460447" y="3238500"/>
                  </a:lnTo>
                  <a:lnTo>
                    <a:pt x="2457818" y="3244697"/>
                  </a:lnTo>
                  <a:lnTo>
                    <a:pt x="2457818" y="3327400"/>
                  </a:lnTo>
                  <a:lnTo>
                    <a:pt x="2453322" y="3340112"/>
                  </a:lnTo>
                  <a:lnTo>
                    <a:pt x="2448585" y="3327400"/>
                  </a:lnTo>
                  <a:lnTo>
                    <a:pt x="2446197" y="3340125"/>
                  </a:lnTo>
                  <a:lnTo>
                    <a:pt x="2441460" y="3340125"/>
                  </a:lnTo>
                  <a:lnTo>
                    <a:pt x="2443835" y="3327400"/>
                  </a:lnTo>
                  <a:lnTo>
                    <a:pt x="2448585" y="3327400"/>
                  </a:lnTo>
                  <a:lnTo>
                    <a:pt x="2457818" y="3327400"/>
                  </a:lnTo>
                  <a:lnTo>
                    <a:pt x="2457818" y="3244697"/>
                  </a:lnTo>
                  <a:lnTo>
                    <a:pt x="2449665" y="3263900"/>
                  </a:lnTo>
                  <a:lnTo>
                    <a:pt x="2435923" y="3276600"/>
                  </a:lnTo>
                  <a:lnTo>
                    <a:pt x="2431516" y="3276600"/>
                  </a:lnTo>
                  <a:lnTo>
                    <a:pt x="2431516" y="3314700"/>
                  </a:lnTo>
                  <a:lnTo>
                    <a:pt x="2428811" y="3327400"/>
                  </a:lnTo>
                  <a:lnTo>
                    <a:pt x="2425598" y="3327400"/>
                  </a:lnTo>
                  <a:lnTo>
                    <a:pt x="2425598" y="3365500"/>
                  </a:lnTo>
                  <a:lnTo>
                    <a:pt x="2424188" y="3369868"/>
                  </a:lnTo>
                  <a:lnTo>
                    <a:pt x="2424188" y="3403600"/>
                  </a:lnTo>
                  <a:lnTo>
                    <a:pt x="2422487" y="3416300"/>
                  </a:lnTo>
                  <a:lnTo>
                    <a:pt x="2417216" y="3429000"/>
                  </a:lnTo>
                  <a:lnTo>
                    <a:pt x="2410625" y="3429000"/>
                  </a:lnTo>
                  <a:lnTo>
                    <a:pt x="2408428" y="3416300"/>
                  </a:lnTo>
                  <a:lnTo>
                    <a:pt x="2411514" y="3416300"/>
                  </a:lnTo>
                  <a:lnTo>
                    <a:pt x="2416518" y="3403600"/>
                  </a:lnTo>
                  <a:lnTo>
                    <a:pt x="2424188" y="3403600"/>
                  </a:lnTo>
                  <a:lnTo>
                    <a:pt x="2424188" y="3369868"/>
                  </a:lnTo>
                  <a:lnTo>
                    <a:pt x="2421496" y="3378200"/>
                  </a:lnTo>
                  <a:lnTo>
                    <a:pt x="2415070" y="3390900"/>
                  </a:lnTo>
                  <a:lnTo>
                    <a:pt x="2406116" y="3390900"/>
                  </a:lnTo>
                  <a:lnTo>
                    <a:pt x="2402713" y="3403600"/>
                  </a:lnTo>
                  <a:lnTo>
                    <a:pt x="2393226" y="3403600"/>
                  </a:lnTo>
                  <a:lnTo>
                    <a:pt x="2408440" y="3378200"/>
                  </a:lnTo>
                  <a:lnTo>
                    <a:pt x="2415908" y="3365500"/>
                  </a:lnTo>
                  <a:lnTo>
                    <a:pt x="2425598" y="3365500"/>
                  </a:lnTo>
                  <a:lnTo>
                    <a:pt x="2425598" y="3327400"/>
                  </a:lnTo>
                  <a:lnTo>
                    <a:pt x="2421801" y="3327400"/>
                  </a:lnTo>
                  <a:lnTo>
                    <a:pt x="2426728" y="3314700"/>
                  </a:lnTo>
                  <a:lnTo>
                    <a:pt x="2431516" y="3314700"/>
                  </a:lnTo>
                  <a:lnTo>
                    <a:pt x="2431516" y="3276600"/>
                  </a:lnTo>
                  <a:lnTo>
                    <a:pt x="2425649" y="3276600"/>
                  </a:lnTo>
                  <a:lnTo>
                    <a:pt x="2421686" y="3289300"/>
                  </a:lnTo>
                  <a:lnTo>
                    <a:pt x="2422487" y="3302000"/>
                  </a:lnTo>
                  <a:lnTo>
                    <a:pt x="2415362" y="3302000"/>
                  </a:lnTo>
                  <a:lnTo>
                    <a:pt x="2400147" y="3327400"/>
                  </a:lnTo>
                  <a:lnTo>
                    <a:pt x="2383726" y="3340112"/>
                  </a:lnTo>
                  <a:lnTo>
                    <a:pt x="2385682" y="3327400"/>
                  </a:lnTo>
                  <a:lnTo>
                    <a:pt x="2394610" y="3314700"/>
                  </a:lnTo>
                  <a:lnTo>
                    <a:pt x="2406192" y="3302000"/>
                  </a:lnTo>
                  <a:lnTo>
                    <a:pt x="2420112" y="3276600"/>
                  </a:lnTo>
                  <a:lnTo>
                    <a:pt x="2424861" y="3276600"/>
                  </a:lnTo>
                  <a:lnTo>
                    <a:pt x="2426436" y="3263900"/>
                  </a:lnTo>
                  <a:lnTo>
                    <a:pt x="2436228" y="3263900"/>
                  </a:lnTo>
                  <a:lnTo>
                    <a:pt x="2443543" y="3251200"/>
                  </a:lnTo>
                  <a:lnTo>
                    <a:pt x="2455862" y="3225800"/>
                  </a:lnTo>
                  <a:lnTo>
                    <a:pt x="2482088" y="3187700"/>
                  </a:lnTo>
                  <a:lnTo>
                    <a:pt x="2487307" y="3175050"/>
                  </a:lnTo>
                  <a:lnTo>
                    <a:pt x="2502700" y="3162300"/>
                  </a:lnTo>
                  <a:lnTo>
                    <a:pt x="2512847" y="3137154"/>
                  </a:lnTo>
                  <a:lnTo>
                    <a:pt x="2512949" y="3136900"/>
                  </a:lnTo>
                  <a:lnTo>
                    <a:pt x="2518067" y="3136900"/>
                  </a:lnTo>
                  <a:lnTo>
                    <a:pt x="2535478" y="3111500"/>
                  </a:lnTo>
                  <a:lnTo>
                    <a:pt x="2550591" y="3073412"/>
                  </a:lnTo>
                  <a:lnTo>
                    <a:pt x="2555341" y="3086100"/>
                  </a:lnTo>
                  <a:lnTo>
                    <a:pt x="2555341" y="2563647"/>
                  </a:lnTo>
                  <a:lnTo>
                    <a:pt x="2554147" y="2565400"/>
                  </a:lnTo>
                  <a:lnTo>
                    <a:pt x="2549804" y="2576055"/>
                  </a:lnTo>
                  <a:lnTo>
                    <a:pt x="2549804" y="2641600"/>
                  </a:lnTo>
                  <a:lnTo>
                    <a:pt x="2548217" y="2654300"/>
                  </a:lnTo>
                  <a:lnTo>
                    <a:pt x="2542159" y="2654300"/>
                  </a:lnTo>
                  <a:lnTo>
                    <a:pt x="2542159" y="2692425"/>
                  </a:lnTo>
                  <a:lnTo>
                    <a:pt x="2539517" y="2705100"/>
                  </a:lnTo>
                  <a:lnTo>
                    <a:pt x="2533916" y="2717800"/>
                  </a:lnTo>
                  <a:lnTo>
                    <a:pt x="2530818" y="2730500"/>
                  </a:lnTo>
                  <a:lnTo>
                    <a:pt x="2525903" y="2717800"/>
                  </a:lnTo>
                  <a:lnTo>
                    <a:pt x="2528252" y="2717800"/>
                  </a:lnTo>
                  <a:lnTo>
                    <a:pt x="2533269" y="2705100"/>
                  </a:lnTo>
                  <a:lnTo>
                    <a:pt x="2536355" y="2692425"/>
                  </a:lnTo>
                  <a:lnTo>
                    <a:pt x="2542159" y="2692425"/>
                  </a:lnTo>
                  <a:lnTo>
                    <a:pt x="2542159" y="2654300"/>
                  </a:lnTo>
                  <a:lnTo>
                    <a:pt x="2533192" y="2654300"/>
                  </a:lnTo>
                  <a:lnTo>
                    <a:pt x="2539619" y="2628900"/>
                  </a:lnTo>
                  <a:lnTo>
                    <a:pt x="2549017" y="2628900"/>
                  </a:lnTo>
                  <a:lnTo>
                    <a:pt x="2549804" y="2641600"/>
                  </a:lnTo>
                  <a:lnTo>
                    <a:pt x="2549804" y="2576055"/>
                  </a:lnTo>
                  <a:lnTo>
                    <a:pt x="2538793" y="2603030"/>
                  </a:lnTo>
                  <a:lnTo>
                    <a:pt x="2538996" y="2603512"/>
                  </a:lnTo>
                  <a:lnTo>
                    <a:pt x="2538603" y="2603512"/>
                  </a:lnTo>
                  <a:lnTo>
                    <a:pt x="2538793" y="2603030"/>
                  </a:lnTo>
                  <a:lnTo>
                    <a:pt x="2533726" y="2590800"/>
                  </a:lnTo>
                  <a:lnTo>
                    <a:pt x="2536063" y="2590800"/>
                  </a:lnTo>
                  <a:lnTo>
                    <a:pt x="2541511" y="2578100"/>
                  </a:lnTo>
                  <a:lnTo>
                    <a:pt x="2545854" y="2565400"/>
                  </a:lnTo>
                  <a:lnTo>
                    <a:pt x="2549893" y="2565400"/>
                  </a:lnTo>
                  <a:lnTo>
                    <a:pt x="2553258" y="2552700"/>
                  </a:lnTo>
                  <a:lnTo>
                    <a:pt x="2557081" y="2552700"/>
                  </a:lnTo>
                  <a:lnTo>
                    <a:pt x="2562453" y="2540000"/>
                  </a:lnTo>
                  <a:lnTo>
                    <a:pt x="2562758" y="2552700"/>
                  </a:lnTo>
                  <a:lnTo>
                    <a:pt x="2562758" y="2527300"/>
                  </a:lnTo>
                  <a:lnTo>
                    <a:pt x="2561666" y="2527300"/>
                  </a:lnTo>
                  <a:lnTo>
                    <a:pt x="2569578" y="2514600"/>
                  </a:lnTo>
                  <a:lnTo>
                    <a:pt x="2573883" y="2514600"/>
                  </a:lnTo>
                  <a:lnTo>
                    <a:pt x="2573883" y="2268626"/>
                  </a:lnTo>
                  <a:lnTo>
                    <a:pt x="2571940" y="2273300"/>
                  </a:lnTo>
                  <a:lnTo>
                    <a:pt x="2567990" y="2280539"/>
                  </a:lnTo>
                  <a:lnTo>
                    <a:pt x="2567990" y="2463838"/>
                  </a:lnTo>
                  <a:lnTo>
                    <a:pt x="2566416" y="2476500"/>
                  </a:lnTo>
                  <a:lnTo>
                    <a:pt x="2563253" y="2476500"/>
                  </a:lnTo>
                  <a:lnTo>
                    <a:pt x="2561437" y="2463838"/>
                  </a:lnTo>
                  <a:lnTo>
                    <a:pt x="2567990" y="2463838"/>
                  </a:lnTo>
                  <a:lnTo>
                    <a:pt x="2567990" y="2280539"/>
                  </a:lnTo>
                  <a:lnTo>
                    <a:pt x="2560078" y="2295042"/>
                  </a:lnTo>
                  <a:lnTo>
                    <a:pt x="2560078" y="2489200"/>
                  </a:lnTo>
                  <a:lnTo>
                    <a:pt x="2556916" y="2501900"/>
                  </a:lnTo>
                  <a:lnTo>
                    <a:pt x="2552966" y="2489200"/>
                  </a:lnTo>
                  <a:lnTo>
                    <a:pt x="2560078" y="2489200"/>
                  </a:lnTo>
                  <a:lnTo>
                    <a:pt x="2560078" y="2295042"/>
                  </a:lnTo>
                  <a:lnTo>
                    <a:pt x="2558059" y="2298738"/>
                  </a:lnTo>
                  <a:lnTo>
                    <a:pt x="2548420" y="2311400"/>
                  </a:lnTo>
                  <a:lnTo>
                    <a:pt x="2547709" y="2313584"/>
                  </a:lnTo>
                  <a:lnTo>
                    <a:pt x="2547709" y="2514600"/>
                  </a:lnTo>
                  <a:lnTo>
                    <a:pt x="2544559" y="2527300"/>
                  </a:lnTo>
                  <a:lnTo>
                    <a:pt x="2533192" y="2552700"/>
                  </a:lnTo>
                  <a:lnTo>
                    <a:pt x="2530640" y="2557107"/>
                  </a:lnTo>
                  <a:lnTo>
                    <a:pt x="2530640" y="2679839"/>
                  </a:lnTo>
                  <a:lnTo>
                    <a:pt x="2529484" y="2679839"/>
                  </a:lnTo>
                  <a:lnTo>
                    <a:pt x="2523972" y="2692425"/>
                  </a:lnTo>
                  <a:lnTo>
                    <a:pt x="2518473" y="2692425"/>
                  </a:lnTo>
                  <a:lnTo>
                    <a:pt x="2518473" y="2705100"/>
                  </a:lnTo>
                  <a:lnTo>
                    <a:pt x="2517381" y="2708897"/>
                  </a:lnTo>
                  <a:lnTo>
                    <a:pt x="2517381" y="2743200"/>
                  </a:lnTo>
                  <a:lnTo>
                    <a:pt x="2503589" y="2778188"/>
                  </a:lnTo>
                  <a:lnTo>
                    <a:pt x="2503589" y="2882900"/>
                  </a:lnTo>
                  <a:lnTo>
                    <a:pt x="2503347" y="2895600"/>
                  </a:lnTo>
                  <a:lnTo>
                    <a:pt x="2499830" y="2895600"/>
                  </a:lnTo>
                  <a:lnTo>
                    <a:pt x="2496134" y="2907969"/>
                  </a:lnTo>
                  <a:lnTo>
                    <a:pt x="2496134" y="3048000"/>
                  </a:lnTo>
                  <a:lnTo>
                    <a:pt x="2491778" y="3048000"/>
                  </a:lnTo>
                  <a:lnTo>
                    <a:pt x="2485504" y="3060700"/>
                  </a:lnTo>
                  <a:lnTo>
                    <a:pt x="2481923" y="3072549"/>
                  </a:lnTo>
                  <a:lnTo>
                    <a:pt x="2481834" y="3073412"/>
                  </a:lnTo>
                  <a:lnTo>
                    <a:pt x="2481669" y="3073412"/>
                  </a:lnTo>
                  <a:lnTo>
                    <a:pt x="2481745" y="3072549"/>
                  </a:lnTo>
                  <a:lnTo>
                    <a:pt x="2480538" y="3060700"/>
                  </a:lnTo>
                  <a:lnTo>
                    <a:pt x="2484666" y="3048000"/>
                  </a:lnTo>
                  <a:lnTo>
                    <a:pt x="2490800" y="3048000"/>
                  </a:lnTo>
                  <a:lnTo>
                    <a:pt x="2495232" y="3035300"/>
                  </a:lnTo>
                  <a:lnTo>
                    <a:pt x="2496134" y="3048000"/>
                  </a:lnTo>
                  <a:lnTo>
                    <a:pt x="2496134" y="2907969"/>
                  </a:lnTo>
                  <a:lnTo>
                    <a:pt x="2496032" y="2908300"/>
                  </a:lnTo>
                  <a:lnTo>
                    <a:pt x="2492870" y="2895600"/>
                  </a:lnTo>
                  <a:lnTo>
                    <a:pt x="2493657" y="2882900"/>
                  </a:lnTo>
                  <a:lnTo>
                    <a:pt x="2503589" y="2882900"/>
                  </a:lnTo>
                  <a:lnTo>
                    <a:pt x="2503589" y="2778188"/>
                  </a:lnTo>
                  <a:lnTo>
                    <a:pt x="2502357" y="2781300"/>
                  </a:lnTo>
                  <a:lnTo>
                    <a:pt x="2498902" y="2781300"/>
                  </a:lnTo>
                  <a:lnTo>
                    <a:pt x="2493657" y="2794000"/>
                  </a:lnTo>
                  <a:lnTo>
                    <a:pt x="2490393" y="2781300"/>
                  </a:lnTo>
                  <a:lnTo>
                    <a:pt x="2493657" y="2781300"/>
                  </a:lnTo>
                  <a:lnTo>
                    <a:pt x="2498394" y="2768600"/>
                  </a:lnTo>
                  <a:lnTo>
                    <a:pt x="2503259" y="2768600"/>
                  </a:lnTo>
                  <a:lnTo>
                    <a:pt x="2507589" y="2755900"/>
                  </a:lnTo>
                  <a:lnTo>
                    <a:pt x="2512085" y="2755900"/>
                  </a:lnTo>
                  <a:lnTo>
                    <a:pt x="2517381" y="2743200"/>
                  </a:lnTo>
                  <a:lnTo>
                    <a:pt x="2517381" y="2708897"/>
                  </a:lnTo>
                  <a:lnTo>
                    <a:pt x="2514816" y="2717800"/>
                  </a:lnTo>
                  <a:lnTo>
                    <a:pt x="2507894" y="2717800"/>
                  </a:lnTo>
                  <a:lnTo>
                    <a:pt x="2501569" y="2730500"/>
                  </a:lnTo>
                  <a:lnTo>
                    <a:pt x="2498877" y="2717800"/>
                  </a:lnTo>
                  <a:lnTo>
                    <a:pt x="2502052" y="2717800"/>
                  </a:lnTo>
                  <a:lnTo>
                    <a:pt x="2508351" y="2705100"/>
                  </a:lnTo>
                  <a:lnTo>
                    <a:pt x="2514993" y="2692425"/>
                  </a:lnTo>
                  <a:lnTo>
                    <a:pt x="2518473" y="2705100"/>
                  </a:lnTo>
                  <a:lnTo>
                    <a:pt x="2518473" y="2692425"/>
                  </a:lnTo>
                  <a:lnTo>
                    <a:pt x="2515666" y="2692425"/>
                  </a:lnTo>
                  <a:lnTo>
                    <a:pt x="2518930" y="2679839"/>
                  </a:lnTo>
                  <a:lnTo>
                    <a:pt x="2522080" y="2679839"/>
                  </a:lnTo>
                  <a:lnTo>
                    <a:pt x="2526080" y="2667000"/>
                  </a:lnTo>
                  <a:lnTo>
                    <a:pt x="2530538" y="2679560"/>
                  </a:lnTo>
                  <a:lnTo>
                    <a:pt x="2530640" y="2679839"/>
                  </a:lnTo>
                  <a:lnTo>
                    <a:pt x="2530640" y="2557107"/>
                  </a:lnTo>
                  <a:lnTo>
                    <a:pt x="2530030" y="2558161"/>
                  </a:lnTo>
                  <a:lnTo>
                    <a:pt x="2530030" y="2616200"/>
                  </a:lnTo>
                  <a:lnTo>
                    <a:pt x="2528455" y="2628900"/>
                  </a:lnTo>
                  <a:lnTo>
                    <a:pt x="2522817" y="2628900"/>
                  </a:lnTo>
                  <a:lnTo>
                    <a:pt x="2527668" y="2616200"/>
                  </a:lnTo>
                  <a:lnTo>
                    <a:pt x="2530030" y="2616200"/>
                  </a:lnTo>
                  <a:lnTo>
                    <a:pt x="2530030" y="2558161"/>
                  </a:lnTo>
                  <a:lnTo>
                    <a:pt x="2525826" y="2565400"/>
                  </a:lnTo>
                  <a:lnTo>
                    <a:pt x="2515793" y="2590800"/>
                  </a:lnTo>
                  <a:lnTo>
                    <a:pt x="2512174" y="2598229"/>
                  </a:lnTo>
                  <a:lnTo>
                    <a:pt x="2512174" y="2667000"/>
                  </a:lnTo>
                  <a:lnTo>
                    <a:pt x="2509507" y="2679560"/>
                  </a:lnTo>
                  <a:lnTo>
                    <a:pt x="2509443" y="2679839"/>
                  </a:lnTo>
                  <a:lnTo>
                    <a:pt x="2502408" y="2679839"/>
                  </a:lnTo>
                  <a:lnTo>
                    <a:pt x="2507399" y="2667000"/>
                  </a:lnTo>
                  <a:lnTo>
                    <a:pt x="2512174" y="2667000"/>
                  </a:lnTo>
                  <a:lnTo>
                    <a:pt x="2512174" y="2598229"/>
                  </a:lnTo>
                  <a:lnTo>
                    <a:pt x="2503398" y="2616200"/>
                  </a:lnTo>
                  <a:lnTo>
                    <a:pt x="2490813" y="2638272"/>
                  </a:lnTo>
                  <a:lnTo>
                    <a:pt x="2490813" y="2654300"/>
                  </a:lnTo>
                  <a:lnTo>
                    <a:pt x="2488082" y="2654300"/>
                  </a:lnTo>
                  <a:lnTo>
                    <a:pt x="2488082" y="2921000"/>
                  </a:lnTo>
                  <a:lnTo>
                    <a:pt x="2481516" y="2933700"/>
                  </a:lnTo>
                  <a:lnTo>
                    <a:pt x="2472296" y="2946400"/>
                  </a:lnTo>
                  <a:lnTo>
                    <a:pt x="2464397" y="2959100"/>
                  </a:lnTo>
                  <a:lnTo>
                    <a:pt x="2464511" y="2946400"/>
                  </a:lnTo>
                  <a:lnTo>
                    <a:pt x="2469438" y="2933700"/>
                  </a:lnTo>
                  <a:lnTo>
                    <a:pt x="2477185" y="2921000"/>
                  </a:lnTo>
                  <a:lnTo>
                    <a:pt x="2485745" y="2908300"/>
                  </a:lnTo>
                  <a:lnTo>
                    <a:pt x="2488082" y="2921000"/>
                  </a:lnTo>
                  <a:lnTo>
                    <a:pt x="2488082" y="2654300"/>
                  </a:lnTo>
                  <a:lnTo>
                    <a:pt x="2479040" y="2654300"/>
                  </a:lnTo>
                  <a:lnTo>
                    <a:pt x="2479040" y="2679839"/>
                  </a:lnTo>
                  <a:lnTo>
                    <a:pt x="2472131" y="2688615"/>
                  </a:lnTo>
                  <a:lnTo>
                    <a:pt x="2472131" y="2743200"/>
                  </a:lnTo>
                  <a:lnTo>
                    <a:pt x="2466771" y="2755900"/>
                  </a:lnTo>
                  <a:lnTo>
                    <a:pt x="2459952" y="2755900"/>
                  </a:lnTo>
                  <a:lnTo>
                    <a:pt x="2459304" y="2757360"/>
                  </a:lnTo>
                  <a:lnTo>
                    <a:pt x="2454110" y="2781300"/>
                  </a:lnTo>
                  <a:lnTo>
                    <a:pt x="2454110" y="2971800"/>
                  </a:lnTo>
                  <a:lnTo>
                    <a:pt x="2450947" y="2984500"/>
                  </a:lnTo>
                  <a:lnTo>
                    <a:pt x="2441460" y="2984500"/>
                  </a:lnTo>
                  <a:lnTo>
                    <a:pt x="2448356" y="2971800"/>
                  </a:lnTo>
                  <a:lnTo>
                    <a:pt x="2454110" y="2971800"/>
                  </a:lnTo>
                  <a:lnTo>
                    <a:pt x="2454110" y="2781300"/>
                  </a:lnTo>
                  <a:lnTo>
                    <a:pt x="2449372" y="2794000"/>
                  </a:lnTo>
                  <a:lnTo>
                    <a:pt x="2447785" y="2794000"/>
                  </a:lnTo>
                  <a:lnTo>
                    <a:pt x="2440673" y="2806700"/>
                  </a:lnTo>
                  <a:lnTo>
                    <a:pt x="2438933" y="2806700"/>
                  </a:lnTo>
                  <a:lnTo>
                    <a:pt x="2442159" y="2794000"/>
                  </a:lnTo>
                  <a:lnTo>
                    <a:pt x="2447010" y="2781300"/>
                  </a:lnTo>
                  <a:lnTo>
                    <a:pt x="2454110" y="2781300"/>
                  </a:lnTo>
                  <a:lnTo>
                    <a:pt x="2454402" y="2768600"/>
                  </a:lnTo>
                  <a:lnTo>
                    <a:pt x="2459304" y="2757360"/>
                  </a:lnTo>
                  <a:lnTo>
                    <a:pt x="2459621" y="2755900"/>
                  </a:lnTo>
                  <a:lnTo>
                    <a:pt x="2459952" y="2755900"/>
                  </a:lnTo>
                  <a:lnTo>
                    <a:pt x="2467127" y="2743200"/>
                  </a:lnTo>
                  <a:lnTo>
                    <a:pt x="2472131" y="2743200"/>
                  </a:lnTo>
                  <a:lnTo>
                    <a:pt x="2472131" y="2688615"/>
                  </a:lnTo>
                  <a:lnTo>
                    <a:pt x="2469121" y="2692425"/>
                  </a:lnTo>
                  <a:lnTo>
                    <a:pt x="2466733" y="2692425"/>
                  </a:lnTo>
                  <a:lnTo>
                    <a:pt x="2468143" y="2679839"/>
                  </a:lnTo>
                  <a:lnTo>
                    <a:pt x="2479040" y="2679839"/>
                  </a:lnTo>
                  <a:lnTo>
                    <a:pt x="2479040" y="2654300"/>
                  </a:lnTo>
                  <a:lnTo>
                    <a:pt x="2482138" y="2641600"/>
                  </a:lnTo>
                  <a:lnTo>
                    <a:pt x="2487333" y="2641600"/>
                  </a:lnTo>
                  <a:lnTo>
                    <a:pt x="2490813" y="2654300"/>
                  </a:lnTo>
                  <a:lnTo>
                    <a:pt x="2490813" y="2638272"/>
                  </a:lnTo>
                  <a:lnTo>
                    <a:pt x="2488908" y="2641600"/>
                  </a:lnTo>
                  <a:lnTo>
                    <a:pt x="2486977" y="2628900"/>
                  </a:lnTo>
                  <a:lnTo>
                    <a:pt x="2492921" y="2628900"/>
                  </a:lnTo>
                  <a:lnTo>
                    <a:pt x="2492908" y="2616200"/>
                  </a:lnTo>
                  <a:lnTo>
                    <a:pt x="2502128" y="2616200"/>
                  </a:lnTo>
                  <a:lnTo>
                    <a:pt x="2507411" y="2590800"/>
                  </a:lnTo>
                  <a:lnTo>
                    <a:pt x="2512542" y="2590800"/>
                  </a:lnTo>
                  <a:lnTo>
                    <a:pt x="2515616" y="2578100"/>
                  </a:lnTo>
                  <a:lnTo>
                    <a:pt x="2518702" y="2565400"/>
                  </a:lnTo>
                  <a:lnTo>
                    <a:pt x="2526868" y="2552700"/>
                  </a:lnTo>
                  <a:lnTo>
                    <a:pt x="2529255" y="2552700"/>
                  </a:lnTo>
                  <a:lnTo>
                    <a:pt x="2529281" y="2540000"/>
                  </a:lnTo>
                  <a:lnTo>
                    <a:pt x="2532507" y="2527300"/>
                  </a:lnTo>
                  <a:lnTo>
                    <a:pt x="2538247" y="2527300"/>
                  </a:lnTo>
                  <a:lnTo>
                    <a:pt x="2545677" y="2514600"/>
                  </a:lnTo>
                  <a:lnTo>
                    <a:pt x="2547709" y="2514600"/>
                  </a:lnTo>
                  <a:lnTo>
                    <a:pt x="2547709" y="2313584"/>
                  </a:lnTo>
                  <a:lnTo>
                    <a:pt x="2540139" y="2336800"/>
                  </a:lnTo>
                  <a:lnTo>
                    <a:pt x="2530818" y="2349500"/>
                  </a:lnTo>
                  <a:lnTo>
                    <a:pt x="2526080" y="2349500"/>
                  </a:lnTo>
                  <a:lnTo>
                    <a:pt x="2533192" y="2336800"/>
                  </a:lnTo>
                  <a:lnTo>
                    <a:pt x="2550350" y="2298738"/>
                  </a:lnTo>
                  <a:lnTo>
                    <a:pt x="2555227" y="2298738"/>
                  </a:lnTo>
                  <a:lnTo>
                    <a:pt x="2565082" y="2260600"/>
                  </a:lnTo>
                  <a:lnTo>
                    <a:pt x="2574023" y="2235200"/>
                  </a:lnTo>
                  <a:lnTo>
                    <a:pt x="2583700" y="2209800"/>
                  </a:lnTo>
                  <a:lnTo>
                    <a:pt x="2595676" y="2197100"/>
                  </a:lnTo>
                  <a:lnTo>
                    <a:pt x="2596629" y="2209800"/>
                  </a:lnTo>
                  <a:lnTo>
                    <a:pt x="2596629" y="2021065"/>
                  </a:lnTo>
                  <a:lnTo>
                    <a:pt x="2592768" y="2032000"/>
                  </a:lnTo>
                  <a:lnTo>
                    <a:pt x="2580233" y="2044700"/>
                  </a:lnTo>
                  <a:lnTo>
                    <a:pt x="2573528" y="2070100"/>
                  </a:lnTo>
                  <a:lnTo>
                    <a:pt x="2571800" y="2070100"/>
                  </a:lnTo>
                  <a:lnTo>
                    <a:pt x="2572740" y="2057400"/>
                  </a:lnTo>
                  <a:lnTo>
                    <a:pt x="2573083" y="2044700"/>
                  </a:lnTo>
                  <a:lnTo>
                    <a:pt x="2578963" y="2044700"/>
                  </a:lnTo>
                  <a:lnTo>
                    <a:pt x="2581922" y="2032000"/>
                  </a:lnTo>
                  <a:lnTo>
                    <a:pt x="2583015" y="2032000"/>
                  </a:lnTo>
                  <a:lnTo>
                    <a:pt x="2583269" y="2019300"/>
                  </a:lnTo>
                  <a:lnTo>
                    <a:pt x="2587015" y="2019300"/>
                  </a:lnTo>
                  <a:lnTo>
                    <a:pt x="2591714" y="2006600"/>
                  </a:lnTo>
                  <a:lnTo>
                    <a:pt x="2592908" y="2006600"/>
                  </a:lnTo>
                  <a:lnTo>
                    <a:pt x="2592501" y="1993900"/>
                  </a:lnTo>
                  <a:lnTo>
                    <a:pt x="2599626" y="1993900"/>
                  </a:lnTo>
                  <a:lnTo>
                    <a:pt x="2602827" y="1981200"/>
                  </a:lnTo>
                  <a:lnTo>
                    <a:pt x="2606852" y="1981200"/>
                  </a:lnTo>
                  <a:lnTo>
                    <a:pt x="2612275" y="1968500"/>
                  </a:lnTo>
                  <a:lnTo>
                    <a:pt x="2614282" y="1968500"/>
                  </a:lnTo>
                  <a:lnTo>
                    <a:pt x="2614282" y="1930857"/>
                  </a:lnTo>
                  <a:lnTo>
                    <a:pt x="2609786" y="1943100"/>
                  </a:lnTo>
                  <a:lnTo>
                    <a:pt x="2604363" y="1930400"/>
                  </a:lnTo>
                  <a:lnTo>
                    <a:pt x="2608453" y="1930400"/>
                  </a:lnTo>
                  <a:lnTo>
                    <a:pt x="2612669" y="1917738"/>
                  </a:lnTo>
                  <a:lnTo>
                    <a:pt x="2623337" y="1917738"/>
                  </a:lnTo>
                  <a:lnTo>
                    <a:pt x="2623337" y="1699882"/>
                  </a:lnTo>
                  <a:lnTo>
                    <a:pt x="2615603" y="1714500"/>
                  </a:lnTo>
                  <a:lnTo>
                    <a:pt x="2610701" y="1727200"/>
                  </a:lnTo>
                  <a:lnTo>
                    <a:pt x="2607424" y="1739900"/>
                  </a:lnTo>
                  <a:lnTo>
                    <a:pt x="2606941" y="1739900"/>
                  </a:lnTo>
                  <a:lnTo>
                    <a:pt x="2606941" y="1879600"/>
                  </a:lnTo>
                  <a:lnTo>
                    <a:pt x="2601010" y="1892300"/>
                  </a:lnTo>
                  <a:lnTo>
                    <a:pt x="2605163" y="1905000"/>
                  </a:lnTo>
                  <a:lnTo>
                    <a:pt x="2601595" y="1905000"/>
                  </a:lnTo>
                  <a:lnTo>
                    <a:pt x="2594127" y="1917738"/>
                  </a:lnTo>
                  <a:lnTo>
                    <a:pt x="2588996" y="1917738"/>
                  </a:lnTo>
                  <a:lnTo>
                    <a:pt x="2590952" y="1905000"/>
                  </a:lnTo>
                  <a:lnTo>
                    <a:pt x="2592908" y="1905000"/>
                  </a:lnTo>
                  <a:lnTo>
                    <a:pt x="2598585" y="1892300"/>
                  </a:lnTo>
                  <a:lnTo>
                    <a:pt x="2602788" y="1879600"/>
                  </a:lnTo>
                  <a:lnTo>
                    <a:pt x="2606941" y="1879600"/>
                  </a:lnTo>
                  <a:lnTo>
                    <a:pt x="2606941" y="1739900"/>
                  </a:lnTo>
                  <a:lnTo>
                    <a:pt x="2604668" y="1739900"/>
                  </a:lnTo>
                  <a:lnTo>
                    <a:pt x="2602357" y="1752600"/>
                  </a:lnTo>
                  <a:lnTo>
                    <a:pt x="2596464" y="1778000"/>
                  </a:lnTo>
                  <a:lnTo>
                    <a:pt x="2593962" y="1790700"/>
                  </a:lnTo>
                  <a:lnTo>
                    <a:pt x="2590139" y="1803400"/>
                  </a:lnTo>
                  <a:lnTo>
                    <a:pt x="2585389" y="1803400"/>
                  </a:lnTo>
                  <a:lnTo>
                    <a:pt x="2585923" y="1816100"/>
                  </a:lnTo>
                  <a:lnTo>
                    <a:pt x="2583802" y="1816100"/>
                  </a:lnTo>
                  <a:lnTo>
                    <a:pt x="2583802" y="1943100"/>
                  </a:lnTo>
                  <a:lnTo>
                    <a:pt x="2581440" y="1955800"/>
                  </a:lnTo>
                  <a:lnTo>
                    <a:pt x="2580640" y="1955800"/>
                  </a:lnTo>
                  <a:lnTo>
                    <a:pt x="2573528" y="1968500"/>
                  </a:lnTo>
                  <a:lnTo>
                    <a:pt x="2573324" y="1968500"/>
                  </a:lnTo>
                  <a:lnTo>
                    <a:pt x="2577973" y="1955800"/>
                  </a:lnTo>
                  <a:lnTo>
                    <a:pt x="2581440" y="1943100"/>
                  </a:lnTo>
                  <a:lnTo>
                    <a:pt x="2583802" y="1943100"/>
                  </a:lnTo>
                  <a:lnTo>
                    <a:pt x="2583802" y="1816100"/>
                  </a:lnTo>
                  <a:lnTo>
                    <a:pt x="2581833" y="1816100"/>
                  </a:lnTo>
                  <a:lnTo>
                    <a:pt x="2577477" y="1828800"/>
                  </a:lnTo>
                  <a:lnTo>
                    <a:pt x="2571153" y="1845602"/>
                  </a:lnTo>
                  <a:lnTo>
                    <a:pt x="2571153" y="2082800"/>
                  </a:lnTo>
                  <a:lnTo>
                    <a:pt x="2566035" y="2095500"/>
                  </a:lnTo>
                  <a:lnTo>
                    <a:pt x="2562263" y="2082800"/>
                  </a:lnTo>
                  <a:lnTo>
                    <a:pt x="2561145" y="2070100"/>
                  </a:lnTo>
                  <a:lnTo>
                    <a:pt x="2567813" y="2070100"/>
                  </a:lnTo>
                  <a:lnTo>
                    <a:pt x="2568270" y="2082800"/>
                  </a:lnTo>
                  <a:lnTo>
                    <a:pt x="2571153" y="2082800"/>
                  </a:lnTo>
                  <a:lnTo>
                    <a:pt x="2571153" y="1845602"/>
                  </a:lnTo>
                  <a:lnTo>
                    <a:pt x="2569578" y="1849793"/>
                  </a:lnTo>
                  <a:lnTo>
                    <a:pt x="2569578" y="1993900"/>
                  </a:lnTo>
                  <a:lnTo>
                    <a:pt x="2560078" y="1993900"/>
                  </a:lnTo>
                  <a:lnTo>
                    <a:pt x="2557716" y="2006600"/>
                  </a:lnTo>
                  <a:lnTo>
                    <a:pt x="2555671" y="2006600"/>
                  </a:lnTo>
                  <a:lnTo>
                    <a:pt x="2558605" y="1993900"/>
                  </a:lnTo>
                  <a:lnTo>
                    <a:pt x="2564053" y="1981200"/>
                  </a:lnTo>
                  <a:lnTo>
                    <a:pt x="2569578" y="1993900"/>
                  </a:lnTo>
                  <a:lnTo>
                    <a:pt x="2569578" y="1849793"/>
                  </a:lnTo>
                  <a:lnTo>
                    <a:pt x="2568778" y="1851914"/>
                  </a:lnTo>
                  <a:lnTo>
                    <a:pt x="2568778" y="1905000"/>
                  </a:lnTo>
                  <a:lnTo>
                    <a:pt x="2566403" y="1917738"/>
                  </a:lnTo>
                  <a:lnTo>
                    <a:pt x="2562453" y="1917738"/>
                  </a:lnTo>
                  <a:lnTo>
                    <a:pt x="2566416" y="1905000"/>
                  </a:lnTo>
                  <a:lnTo>
                    <a:pt x="2568778" y="1905000"/>
                  </a:lnTo>
                  <a:lnTo>
                    <a:pt x="2568778" y="1851914"/>
                  </a:lnTo>
                  <a:lnTo>
                    <a:pt x="2567914" y="1854200"/>
                  </a:lnTo>
                  <a:lnTo>
                    <a:pt x="2555481" y="1875066"/>
                  </a:lnTo>
                  <a:lnTo>
                    <a:pt x="2555481" y="2032000"/>
                  </a:lnTo>
                  <a:lnTo>
                    <a:pt x="2551874" y="2044700"/>
                  </a:lnTo>
                  <a:lnTo>
                    <a:pt x="2546654" y="2057400"/>
                  </a:lnTo>
                  <a:lnTo>
                    <a:pt x="2542692" y="2070100"/>
                  </a:lnTo>
                  <a:lnTo>
                    <a:pt x="2541105" y="2070100"/>
                  </a:lnTo>
                  <a:lnTo>
                    <a:pt x="2535567" y="2082800"/>
                  </a:lnTo>
                  <a:lnTo>
                    <a:pt x="2534894" y="2093709"/>
                  </a:lnTo>
                  <a:lnTo>
                    <a:pt x="2534780" y="2095550"/>
                  </a:lnTo>
                  <a:lnTo>
                    <a:pt x="2537510" y="2095550"/>
                  </a:lnTo>
                  <a:lnTo>
                    <a:pt x="2534780" y="2108200"/>
                  </a:lnTo>
                  <a:lnTo>
                    <a:pt x="2529243" y="2115604"/>
                  </a:lnTo>
                  <a:lnTo>
                    <a:pt x="2529243" y="2222500"/>
                  </a:lnTo>
                  <a:lnTo>
                    <a:pt x="2528455" y="2235200"/>
                  </a:lnTo>
                  <a:lnTo>
                    <a:pt x="2521369" y="2235200"/>
                  </a:lnTo>
                  <a:lnTo>
                    <a:pt x="2521369" y="2400300"/>
                  </a:lnTo>
                  <a:lnTo>
                    <a:pt x="2520556" y="2403830"/>
                  </a:lnTo>
                  <a:lnTo>
                    <a:pt x="2520556" y="2552700"/>
                  </a:lnTo>
                  <a:lnTo>
                    <a:pt x="2515501" y="2565400"/>
                  </a:lnTo>
                  <a:lnTo>
                    <a:pt x="2511183" y="2565400"/>
                  </a:lnTo>
                  <a:lnTo>
                    <a:pt x="2507094" y="2578100"/>
                  </a:lnTo>
                  <a:lnTo>
                    <a:pt x="2503398" y="2565400"/>
                  </a:lnTo>
                  <a:lnTo>
                    <a:pt x="2507094" y="2565400"/>
                  </a:lnTo>
                  <a:lnTo>
                    <a:pt x="2518956" y="2552700"/>
                  </a:lnTo>
                  <a:lnTo>
                    <a:pt x="2520556" y="2552700"/>
                  </a:lnTo>
                  <a:lnTo>
                    <a:pt x="2520556" y="2403830"/>
                  </a:lnTo>
                  <a:lnTo>
                    <a:pt x="2515692" y="2424887"/>
                  </a:lnTo>
                  <a:lnTo>
                    <a:pt x="2515641" y="2425128"/>
                  </a:lnTo>
                  <a:lnTo>
                    <a:pt x="2515552" y="2425484"/>
                  </a:lnTo>
                  <a:lnTo>
                    <a:pt x="2508821" y="2425484"/>
                  </a:lnTo>
                  <a:lnTo>
                    <a:pt x="2511450" y="2413000"/>
                  </a:lnTo>
                  <a:lnTo>
                    <a:pt x="2515298" y="2400300"/>
                  </a:lnTo>
                  <a:lnTo>
                    <a:pt x="2521369" y="2400300"/>
                  </a:lnTo>
                  <a:lnTo>
                    <a:pt x="2521369" y="2235200"/>
                  </a:lnTo>
                  <a:lnTo>
                    <a:pt x="2516924" y="2235200"/>
                  </a:lnTo>
                  <a:lnTo>
                    <a:pt x="2516924" y="2247900"/>
                  </a:lnTo>
                  <a:lnTo>
                    <a:pt x="2515108" y="2260600"/>
                  </a:lnTo>
                  <a:lnTo>
                    <a:pt x="2510256" y="2271534"/>
                  </a:lnTo>
                  <a:lnTo>
                    <a:pt x="2510256" y="2349500"/>
                  </a:lnTo>
                  <a:lnTo>
                    <a:pt x="2508097" y="2356193"/>
                  </a:lnTo>
                  <a:lnTo>
                    <a:pt x="2508097" y="2425484"/>
                  </a:lnTo>
                  <a:lnTo>
                    <a:pt x="2502357" y="2438400"/>
                  </a:lnTo>
                  <a:lnTo>
                    <a:pt x="2502331" y="2451100"/>
                  </a:lnTo>
                  <a:lnTo>
                    <a:pt x="2503932" y="2451100"/>
                  </a:lnTo>
                  <a:lnTo>
                    <a:pt x="2500769" y="2463127"/>
                  </a:lnTo>
                  <a:lnTo>
                    <a:pt x="2501100" y="2463838"/>
                  </a:lnTo>
                  <a:lnTo>
                    <a:pt x="2500592" y="2463838"/>
                  </a:lnTo>
                  <a:lnTo>
                    <a:pt x="2500731" y="2463304"/>
                  </a:lnTo>
                  <a:lnTo>
                    <a:pt x="2500769" y="2463127"/>
                  </a:lnTo>
                  <a:lnTo>
                    <a:pt x="2495296" y="2451100"/>
                  </a:lnTo>
                  <a:lnTo>
                    <a:pt x="2492070" y="2451100"/>
                  </a:lnTo>
                  <a:lnTo>
                    <a:pt x="2490838" y="2438400"/>
                  </a:lnTo>
                  <a:lnTo>
                    <a:pt x="2494648" y="2438400"/>
                  </a:lnTo>
                  <a:lnTo>
                    <a:pt x="2500630" y="2425484"/>
                  </a:lnTo>
                  <a:lnTo>
                    <a:pt x="2508097" y="2425484"/>
                  </a:lnTo>
                  <a:lnTo>
                    <a:pt x="2508097" y="2356193"/>
                  </a:lnTo>
                  <a:lnTo>
                    <a:pt x="2506154" y="2362200"/>
                  </a:lnTo>
                  <a:lnTo>
                    <a:pt x="2500769" y="2362200"/>
                  </a:lnTo>
                  <a:lnTo>
                    <a:pt x="2500769" y="2349500"/>
                  </a:lnTo>
                  <a:lnTo>
                    <a:pt x="2504732" y="2336800"/>
                  </a:lnTo>
                  <a:lnTo>
                    <a:pt x="2510256" y="2349500"/>
                  </a:lnTo>
                  <a:lnTo>
                    <a:pt x="2510256" y="2271534"/>
                  </a:lnTo>
                  <a:lnTo>
                    <a:pt x="2509469" y="2273300"/>
                  </a:lnTo>
                  <a:lnTo>
                    <a:pt x="2507894" y="2273300"/>
                  </a:lnTo>
                  <a:lnTo>
                    <a:pt x="2502268" y="2286038"/>
                  </a:lnTo>
                  <a:lnTo>
                    <a:pt x="2498242" y="2286038"/>
                  </a:lnTo>
                  <a:lnTo>
                    <a:pt x="2490495" y="2296376"/>
                  </a:lnTo>
                  <a:lnTo>
                    <a:pt x="2490495" y="2476500"/>
                  </a:lnTo>
                  <a:lnTo>
                    <a:pt x="2483472" y="2489200"/>
                  </a:lnTo>
                  <a:lnTo>
                    <a:pt x="2474480" y="2489200"/>
                  </a:lnTo>
                  <a:lnTo>
                    <a:pt x="2482583" y="2501900"/>
                  </a:lnTo>
                  <a:lnTo>
                    <a:pt x="2481415" y="2501900"/>
                  </a:lnTo>
                  <a:lnTo>
                    <a:pt x="2477846" y="2514041"/>
                  </a:lnTo>
                  <a:lnTo>
                    <a:pt x="2477757" y="2514333"/>
                  </a:lnTo>
                  <a:lnTo>
                    <a:pt x="2477668" y="2514600"/>
                  </a:lnTo>
                  <a:lnTo>
                    <a:pt x="2474899" y="2514600"/>
                  </a:lnTo>
                  <a:lnTo>
                    <a:pt x="2469934" y="2501900"/>
                  </a:lnTo>
                  <a:lnTo>
                    <a:pt x="2469934" y="2527300"/>
                  </a:lnTo>
                  <a:lnTo>
                    <a:pt x="2469146" y="2527300"/>
                  </a:lnTo>
                  <a:lnTo>
                    <a:pt x="2468257" y="2528913"/>
                  </a:lnTo>
                  <a:lnTo>
                    <a:pt x="2468257" y="2654300"/>
                  </a:lnTo>
                  <a:lnTo>
                    <a:pt x="2464282" y="2654300"/>
                  </a:lnTo>
                  <a:lnTo>
                    <a:pt x="2458758" y="2667000"/>
                  </a:lnTo>
                  <a:lnTo>
                    <a:pt x="2455151" y="2678887"/>
                  </a:lnTo>
                  <a:lnTo>
                    <a:pt x="2454922" y="2679458"/>
                  </a:lnTo>
                  <a:lnTo>
                    <a:pt x="2454922" y="2679839"/>
                  </a:lnTo>
                  <a:lnTo>
                    <a:pt x="2454910" y="2717800"/>
                  </a:lnTo>
                  <a:lnTo>
                    <a:pt x="2453322" y="2730500"/>
                  </a:lnTo>
                  <a:lnTo>
                    <a:pt x="2450160" y="2730500"/>
                  </a:lnTo>
                  <a:lnTo>
                    <a:pt x="2448344" y="2717800"/>
                  </a:lnTo>
                  <a:lnTo>
                    <a:pt x="2454910" y="2717800"/>
                  </a:lnTo>
                  <a:lnTo>
                    <a:pt x="2454910" y="2679839"/>
                  </a:lnTo>
                  <a:lnTo>
                    <a:pt x="2454897" y="2679700"/>
                  </a:lnTo>
                  <a:lnTo>
                    <a:pt x="2454922" y="2679839"/>
                  </a:lnTo>
                  <a:lnTo>
                    <a:pt x="2454922" y="2679458"/>
                  </a:lnTo>
                  <a:lnTo>
                    <a:pt x="2454808" y="2678887"/>
                  </a:lnTo>
                  <a:lnTo>
                    <a:pt x="2453309" y="2667000"/>
                  </a:lnTo>
                  <a:lnTo>
                    <a:pt x="2456815" y="2654630"/>
                  </a:lnTo>
                  <a:lnTo>
                    <a:pt x="2456916" y="2654300"/>
                  </a:lnTo>
                  <a:lnTo>
                    <a:pt x="2462580" y="2654300"/>
                  </a:lnTo>
                  <a:lnTo>
                    <a:pt x="2466771" y="2641600"/>
                  </a:lnTo>
                  <a:lnTo>
                    <a:pt x="2468257" y="2654300"/>
                  </a:lnTo>
                  <a:lnTo>
                    <a:pt x="2468257" y="2528913"/>
                  </a:lnTo>
                  <a:lnTo>
                    <a:pt x="2462098" y="2540000"/>
                  </a:lnTo>
                  <a:lnTo>
                    <a:pt x="2458466" y="2552700"/>
                  </a:lnTo>
                  <a:lnTo>
                    <a:pt x="2454237" y="2565400"/>
                  </a:lnTo>
                  <a:lnTo>
                    <a:pt x="2439886" y="2565400"/>
                  </a:lnTo>
                  <a:lnTo>
                    <a:pt x="2439886" y="2743200"/>
                  </a:lnTo>
                  <a:lnTo>
                    <a:pt x="2439085" y="2755900"/>
                  </a:lnTo>
                  <a:lnTo>
                    <a:pt x="2436723" y="2755900"/>
                  </a:lnTo>
                  <a:lnTo>
                    <a:pt x="2434907" y="2743200"/>
                  </a:lnTo>
                  <a:lnTo>
                    <a:pt x="2439886" y="2743200"/>
                  </a:lnTo>
                  <a:lnTo>
                    <a:pt x="2439886" y="2565400"/>
                  </a:lnTo>
                  <a:lnTo>
                    <a:pt x="2435644" y="2578100"/>
                  </a:lnTo>
                  <a:lnTo>
                    <a:pt x="2435072" y="2579852"/>
                  </a:lnTo>
                  <a:lnTo>
                    <a:pt x="2435072" y="2616200"/>
                  </a:lnTo>
                  <a:lnTo>
                    <a:pt x="2431275" y="2628900"/>
                  </a:lnTo>
                  <a:lnTo>
                    <a:pt x="2428811" y="2638387"/>
                  </a:lnTo>
                  <a:lnTo>
                    <a:pt x="2428811" y="2819400"/>
                  </a:lnTo>
                  <a:lnTo>
                    <a:pt x="2427516" y="2832100"/>
                  </a:lnTo>
                  <a:lnTo>
                    <a:pt x="2421394" y="2844800"/>
                  </a:lnTo>
                  <a:lnTo>
                    <a:pt x="2414028" y="2859824"/>
                  </a:lnTo>
                  <a:lnTo>
                    <a:pt x="2414028" y="2908300"/>
                  </a:lnTo>
                  <a:lnTo>
                    <a:pt x="2411831" y="2921000"/>
                  </a:lnTo>
                  <a:lnTo>
                    <a:pt x="2409025" y="2933700"/>
                  </a:lnTo>
                  <a:lnTo>
                    <a:pt x="2401976" y="2933700"/>
                  </a:lnTo>
                  <a:lnTo>
                    <a:pt x="2394013" y="2946400"/>
                  </a:lnTo>
                  <a:lnTo>
                    <a:pt x="2378989" y="2984500"/>
                  </a:lnTo>
                  <a:lnTo>
                    <a:pt x="2368664" y="3009900"/>
                  </a:lnTo>
                  <a:lnTo>
                    <a:pt x="2359888" y="3017786"/>
                  </a:lnTo>
                  <a:lnTo>
                    <a:pt x="2359888" y="3073412"/>
                  </a:lnTo>
                  <a:lnTo>
                    <a:pt x="2348941" y="3073412"/>
                  </a:lnTo>
                  <a:lnTo>
                    <a:pt x="2354110" y="3060700"/>
                  </a:lnTo>
                  <a:lnTo>
                    <a:pt x="2354872" y="3060700"/>
                  </a:lnTo>
                  <a:lnTo>
                    <a:pt x="2359888" y="3073412"/>
                  </a:lnTo>
                  <a:lnTo>
                    <a:pt x="2359888" y="3017786"/>
                  </a:lnTo>
                  <a:lnTo>
                    <a:pt x="2354465" y="3022650"/>
                  </a:lnTo>
                  <a:lnTo>
                    <a:pt x="2350897" y="3035300"/>
                  </a:lnTo>
                  <a:lnTo>
                    <a:pt x="2348446" y="3035300"/>
                  </a:lnTo>
                  <a:lnTo>
                    <a:pt x="2345245" y="3048000"/>
                  </a:lnTo>
                  <a:lnTo>
                    <a:pt x="2338070" y="3048000"/>
                  </a:lnTo>
                  <a:lnTo>
                    <a:pt x="2344978" y="3035300"/>
                  </a:lnTo>
                  <a:lnTo>
                    <a:pt x="2357374" y="2997200"/>
                  </a:lnTo>
                  <a:lnTo>
                    <a:pt x="2361565" y="2984500"/>
                  </a:lnTo>
                  <a:lnTo>
                    <a:pt x="2373871" y="2971800"/>
                  </a:lnTo>
                  <a:lnTo>
                    <a:pt x="2373985" y="2971444"/>
                  </a:lnTo>
                  <a:lnTo>
                    <a:pt x="2378900" y="2959100"/>
                  </a:lnTo>
                  <a:lnTo>
                    <a:pt x="2412200" y="2908300"/>
                  </a:lnTo>
                  <a:lnTo>
                    <a:pt x="2414028" y="2908300"/>
                  </a:lnTo>
                  <a:lnTo>
                    <a:pt x="2414028" y="2859824"/>
                  </a:lnTo>
                  <a:lnTo>
                    <a:pt x="2402713" y="2882900"/>
                  </a:lnTo>
                  <a:lnTo>
                    <a:pt x="2397175" y="2882900"/>
                  </a:lnTo>
                  <a:lnTo>
                    <a:pt x="2395601" y="2895600"/>
                  </a:lnTo>
                  <a:lnTo>
                    <a:pt x="2397175" y="2908300"/>
                  </a:lnTo>
                  <a:lnTo>
                    <a:pt x="2387396" y="2908300"/>
                  </a:lnTo>
                  <a:lnTo>
                    <a:pt x="2385530" y="2921000"/>
                  </a:lnTo>
                  <a:lnTo>
                    <a:pt x="2380983" y="2933700"/>
                  </a:lnTo>
                  <a:lnTo>
                    <a:pt x="2362377" y="2959100"/>
                  </a:lnTo>
                  <a:lnTo>
                    <a:pt x="2358428" y="2959100"/>
                  </a:lnTo>
                  <a:lnTo>
                    <a:pt x="2360015" y="2946400"/>
                  </a:lnTo>
                  <a:lnTo>
                    <a:pt x="2364752" y="2946400"/>
                  </a:lnTo>
                  <a:lnTo>
                    <a:pt x="2368486" y="2933700"/>
                  </a:lnTo>
                  <a:lnTo>
                    <a:pt x="2372880" y="2933700"/>
                  </a:lnTo>
                  <a:lnTo>
                    <a:pt x="2375789" y="2921000"/>
                  </a:lnTo>
                  <a:lnTo>
                    <a:pt x="2378316" y="2908300"/>
                  </a:lnTo>
                  <a:lnTo>
                    <a:pt x="2382939" y="2908300"/>
                  </a:lnTo>
                  <a:lnTo>
                    <a:pt x="2385250" y="2895600"/>
                  </a:lnTo>
                  <a:lnTo>
                    <a:pt x="2387587" y="2882900"/>
                  </a:lnTo>
                  <a:lnTo>
                    <a:pt x="2390610" y="2882900"/>
                  </a:lnTo>
                  <a:lnTo>
                    <a:pt x="2396388" y="2870200"/>
                  </a:lnTo>
                  <a:lnTo>
                    <a:pt x="2401532" y="2870200"/>
                  </a:lnTo>
                  <a:lnTo>
                    <a:pt x="2406662" y="2857500"/>
                  </a:lnTo>
                  <a:lnTo>
                    <a:pt x="2410688" y="2844800"/>
                  </a:lnTo>
                  <a:lnTo>
                    <a:pt x="2422575" y="2832100"/>
                  </a:lnTo>
                  <a:lnTo>
                    <a:pt x="2428811" y="2819400"/>
                  </a:lnTo>
                  <a:lnTo>
                    <a:pt x="2428811" y="2638387"/>
                  </a:lnTo>
                  <a:lnTo>
                    <a:pt x="2424671" y="2654300"/>
                  </a:lnTo>
                  <a:lnTo>
                    <a:pt x="2412111" y="2654300"/>
                  </a:lnTo>
                  <a:lnTo>
                    <a:pt x="2411120" y="2657017"/>
                  </a:lnTo>
                  <a:lnTo>
                    <a:pt x="2411120" y="2755900"/>
                  </a:lnTo>
                  <a:lnTo>
                    <a:pt x="2405126" y="2781300"/>
                  </a:lnTo>
                  <a:lnTo>
                    <a:pt x="2401125" y="2781300"/>
                  </a:lnTo>
                  <a:lnTo>
                    <a:pt x="2400338" y="2768600"/>
                  </a:lnTo>
                  <a:lnTo>
                    <a:pt x="2402509" y="2755900"/>
                  </a:lnTo>
                  <a:lnTo>
                    <a:pt x="2411120" y="2755900"/>
                  </a:lnTo>
                  <a:lnTo>
                    <a:pt x="2411120" y="2657017"/>
                  </a:lnTo>
                  <a:lnTo>
                    <a:pt x="2407462" y="2667000"/>
                  </a:lnTo>
                  <a:lnTo>
                    <a:pt x="2405977" y="2678887"/>
                  </a:lnTo>
                  <a:lnTo>
                    <a:pt x="2405862" y="2679839"/>
                  </a:lnTo>
                  <a:lnTo>
                    <a:pt x="2401925" y="2679839"/>
                  </a:lnTo>
                  <a:lnTo>
                    <a:pt x="2401570" y="2667000"/>
                  </a:lnTo>
                  <a:lnTo>
                    <a:pt x="2404364" y="2654630"/>
                  </a:lnTo>
                  <a:lnTo>
                    <a:pt x="2404440" y="2654300"/>
                  </a:lnTo>
                  <a:lnTo>
                    <a:pt x="2409482" y="2654300"/>
                  </a:lnTo>
                  <a:lnTo>
                    <a:pt x="2415362" y="2641600"/>
                  </a:lnTo>
                  <a:lnTo>
                    <a:pt x="2419883" y="2628900"/>
                  </a:lnTo>
                  <a:lnTo>
                    <a:pt x="2429522" y="2616200"/>
                  </a:lnTo>
                  <a:lnTo>
                    <a:pt x="2435072" y="2616200"/>
                  </a:lnTo>
                  <a:lnTo>
                    <a:pt x="2435072" y="2579852"/>
                  </a:lnTo>
                  <a:lnTo>
                    <a:pt x="2431478" y="2590800"/>
                  </a:lnTo>
                  <a:lnTo>
                    <a:pt x="2425763" y="2603512"/>
                  </a:lnTo>
                  <a:lnTo>
                    <a:pt x="2417737" y="2616200"/>
                  </a:lnTo>
                  <a:lnTo>
                    <a:pt x="2414409" y="2616200"/>
                  </a:lnTo>
                  <a:lnTo>
                    <a:pt x="2415184" y="2603512"/>
                  </a:lnTo>
                  <a:lnTo>
                    <a:pt x="2416225" y="2603512"/>
                  </a:lnTo>
                  <a:lnTo>
                    <a:pt x="2425649" y="2590800"/>
                  </a:lnTo>
                  <a:lnTo>
                    <a:pt x="2428900" y="2578100"/>
                  </a:lnTo>
                  <a:lnTo>
                    <a:pt x="2432659" y="2565400"/>
                  </a:lnTo>
                  <a:lnTo>
                    <a:pt x="2436876" y="2565400"/>
                  </a:lnTo>
                  <a:lnTo>
                    <a:pt x="2441460" y="2552700"/>
                  </a:lnTo>
                  <a:lnTo>
                    <a:pt x="2443403" y="2552700"/>
                  </a:lnTo>
                  <a:lnTo>
                    <a:pt x="2445347" y="2540000"/>
                  </a:lnTo>
                  <a:lnTo>
                    <a:pt x="2448179" y="2527300"/>
                  </a:lnTo>
                  <a:lnTo>
                    <a:pt x="2450490" y="2527300"/>
                  </a:lnTo>
                  <a:lnTo>
                    <a:pt x="2452725" y="2514600"/>
                  </a:lnTo>
                  <a:lnTo>
                    <a:pt x="2465362" y="2514600"/>
                  </a:lnTo>
                  <a:lnTo>
                    <a:pt x="2469934" y="2527300"/>
                  </a:lnTo>
                  <a:lnTo>
                    <a:pt x="2469934" y="2501900"/>
                  </a:lnTo>
                  <a:lnTo>
                    <a:pt x="2463977" y="2501900"/>
                  </a:lnTo>
                  <a:lnTo>
                    <a:pt x="2466175" y="2489200"/>
                  </a:lnTo>
                  <a:lnTo>
                    <a:pt x="2473096" y="2489200"/>
                  </a:lnTo>
                  <a:lnTo>
                    <a:pt x="2475496" y="2476500"/>
                  </a:lnTo>
                  <a:lnTo>
                    <a:pt x="2477439" y="2463838"/>
                  </a:lnTo>
                  <a:lnTo>
                    <a:pt x="2479840" y="2463838"/>
                  </a:lnTo>
                  <a:lnTo>
                    <a:pt x="2484170" y="2451100"/>
                  </a:lnTo>
                  <a:lnTo>
                    <a:pt x="2488158" y="2463838"/>
                  </a:lnTo>
                  <a:lnTo>
                    <a:pt x="2486139" y="2463838"/>
                  </a:lnTo>
                  <a:lnTo>
                    <a:pt x="2484615" y="2476500"/>
                  </a:lnTo>
                  <a:lnTo>
                    <a:pt x="2490495" y="2476500"/>
                  </a:lnTo>
                  <a:lnTo>
                    <a:pt x="2490495" y="2296376"/>
                  </a:lnTo>
                  <a:lnTo>
                    <a:pt x="2488717" y="2298738"/>
                  </a:lnTo>
                  <a:lnTo>
                    <a:pt x="2480310" y="2324100"/>
                  </a:lnTo>
                  <a:lnTo>
                    <a:pt x="2473401" y="2324100"/>
                  </a:lnTo>
                  <a:lnTo>
                    <a:pt x="2473401" y="2425484"/>
                  </a:lnTo>
                  <a:lnTo>
                    <a:pt x="2468511" y="2425484"/>
                  </a:lnTo>
                  <a:lnTo>
                    <a:pt x="2461857" y="2451100"/>
                  </a:lnTo>
                  <a:lnTo>
                    <a:pt x="2456523" y="2451100"/>
                  </a:lnTo>
                  <a:lnTo>
                    <a:pt x="2460142" y="2438400"/>
                  </a:lnTo>
                  <a:lnTo>
                    <a:pt x="2466390" y="2425484"/>
                  </a:lnTo>
                  <a:lnTo>
                    <a:pt x="2473096" y="2413000"/>
                  </a:lnTo>
                  <a:lnTo>
                    <a:pt x="2473363" y="2424125"/>
                  </a:lnTo>
                  <a:lnTo>
                    <a:pt x="2473401" y="2425484"/>
                  </a:lnTo>
                  <a:lnTo>
                    <a:pt x="2473401" y="2324100"/>
                  </a:lnTo>
                  <a:lnTo>
                    <a:pt x="2472639" y="2324100"/>
                  </a:lnTo>
                  <a:lnTo>
                    <a:pt x="2472207" y="2326132"/>
                  </a:lnTo>
                  <a:lnTo>
                    <a:pt x="2472207" y="2387600"/>
                  </a:lnTo>
                  <a:lnTo>
                    <a:pt x="2460688" y="2387600"/>
                  </a:lnTo>
                  <a:lnTo>
                    <a:pt x="2460688" y="2400300"/>
                  </a:lnTo>
                  <a:lnTo>
                    <a:pt x="2456878" y="2413000"/>
                  </a:lnTo>
                  <a:lnTo>
                    <a:pt x="2455684" y="2415730"/>
                  </a:lnTo>
                  <a:lnTo>
                    <a:pt x="2455684" y="2463838"/>
                  </a:lnTo>
                  <a:lnTo>
                    <a:pt x="2447785" y="2489200"/>
                  </a:lnTo>
                  <a:lnTo>
                    <a:pt x="2444292" y="2476500"/>
                  </a:lnTo>
                  <a:lnTo>
                    <a:pt x="2444635" y="2466467"/>
                  </a:lnTo>
                  <a:lnTo>
                    <a:pt x="2444724" y="2463838"/>
                  </a:lnTo>
                  <a:lnTo>
                    <a:pt x="2455684" y="2463838"/>
                  </a:lnTo>
                  <a:lnTo>
                    <a:pt x="2455684" y="2415730"/>
                  </a:lnTo>
                  <a:lnTo>
                    <a:pt x="2451658" y="2424887"/>
                  </a:lnTo>
                  <a:lnTo>
                    <a:pt x="2451557" y="2425128"/>
                  </a:lnTo>
                  <a:lnTo>
                    <a:pt x="2451481" y="2425281"/>
                  </a:lnTo>
                  <a:lnTo>
                    <a:pt x="2451392" y="2425484"/>
                  </a:lnTo>
                  <a:lnTo>
                    <a:pt x="2444013" y="2425484"/>
                  </a:lnTo>
                  <a:lnTo>
                    <a:pt x="2447391" y="2413000"/>
                  </a:lnTo>
                  <a:lnTo>
                    <a:pt x="2453792" y="2400300"/>
                  </a:lnTo>
                  <a:lnTo>
                    <a:pt x="2460688" y="2400300"/>
                  </a:lnTo>
                  <a:lnTo>
                    <a:pt x="2460688" y="2387600"/>
                  </a:lnTo>
                  <a:lnTo>
                    <a:pt x="2459405" y="2387600"/>
                  </a:lnTo>
                  <a:lnTo>
                    <a:pt x="2467800" y="2374900"/>
                  </a:lnTo>
                  <a:lnTo>
                    <a:pt x="2471699" y="2374900"/>
                  </a:lnTo>
                  <a:lnTo>
                    <a:pt x="2472207" y="2387600"/>
                  </a:lnTo>
                  <a:lnTo>
                    <a:pt x="2472207" y="2326132"/>
                  </a:lnTo>
                  <a:lnTo>
                    <a:pt x="2469934" y="2336800"/>
                  </a:lnTo>
                  <a:lnTo>
                    <a:pt x="2467559" y="2336800"/>
                  </a:lnTo>
                  <a:lnTo>
                    <a:pt x="2463609" y="2349500"/>
                  </a:lnTo>
                  <a:lnTo>
                    <a:pt x="2456675" y="2362200"/>
                  </a:lnTo>
                  <a:lnTo>
                    <a:pt x="2450363" y="2374900"/>
                  </a:lnTo>
                  <a:lnTo>
                    <a:pt x="2443137" y="2387600"/>
                  </a:lnTo>
                  <a:lnTo>
                    <a:pt x="2440305" y="2387600"/>
                  </a:lnTo>
                  <a:lnTo>
                    <a:pt x="2440305" y="2501900"/>
                  </a:lnTo>
                  <a:lnTo>
                    <a:pt x="2439263" y="2513012"/>
                  </a:lnTo>
                  <a:lnTo>
                    <a:pt x="2439174" y="2514041"/>
                  </a:lnTo>
                  <a:lnTo>
                    <a:pt x="2439111" y="2514600"/>
                  </a:lnTo>
                  <a:lnTo>
                    <a:pt x="2435441" y="2514600"/>
                  </a:lnTo>
                  <a:lnTo>
                    <a:pt x="2431186" y="2527300"/>
                  </a:lnTo>
                  <a:lnTo>
                    <a:pt x="2429230" y="2514600"/>
                  </a:lnTo>
                  <a:lnTo>
                    <a:pt x="2429764" y="2514600"/>
                  </a:lnTo>
                  <a:lnTo>
                    <a:pt x="2432520" y="2501900"/>
                  </a:lnTo>
                  <a:lnTo>
                    <a:pt x="2436723" y="2489200"/>
                  </a:lnTo>
                  <a:lnTo>
                    <a:pt x="2440305" y="2501900"/>
                  </a:lnTo>
                  <a:lnTo>
                    <a:pt x="2440305" y="2387600"/>
                  </a:lnTo>
                  <a:lnTo>
                    <a:pt x="2438298" y="2387600"/>
                  </a:lnTo>
                  <a:lnTo>
                    <a:pt x="2438781" y="2400300"/>
                  </a:lnTo>
                  <a:lnTo>
                    <a:pt x="2438489" y="2400300"/>
                  </a:lnTo>
                  <a:lnTo>
                    <a:pt x="2438489" y="2438400"/>
                  </a:lnTo>
                  <a:lnTo>
                    <a:pt x="2436025" y="2451100"/>
                  </a:lnTo>
                  <a:lnTo>
                    <a:pt x="2430754" y="2451100"/>
                  </a:lnTo>
                  <a:lnTo>
                    <a:pt x="2428811" y="2463127"/>
                  </a:lnTo>
                  <a:lnTo>
                    <a:pt x="2428697" y="2463838"/>
                  </a:lnTo>
                  <a:lnTo>
                    <a:pt x="2423058" y="2463838"/>
                  </a:lnTo>
                  <a:lnTo>
                    <a:pt x="2418181" y="2476500"/>
                  </a:lnTo>
                  <a:lnTo>
                    <a:pt x="2415362" y="2489200"/>
                  </a:lnTo>
                  <a:lnTo>
                    <a:pt x="2412695" y="2484170"/>
                  </a:lnTo>
                  <a:lnTo>
                    <a:pt x="2412695" y="2552700"/>
                  </a:lnTo>
                  <a:lnTo>
                    <a:pt x="2411209" y="2565400"/>
                  </a:lnTo>
                  <a:lnTo>
                    <a:pt x="2402027" y="2565400"/>
                  </a:lnTo>
                  <a:lnTo>
                    <a:pt x="2407031" y="2552700"/>
                  </a:lnTo>
                  <a:lnTo>
                    <a:pt x="2412695" y="2552700"/>
                  </a:lnTo>
                  <a:lnTo>
                    <a:pt x="2412695" y="2484170"/>
                  </a:lnTo>
                  <a:lnTo>
                    <a:pt x="2409456" y="2478036"/>
                  </a:lnTo>
                  <a:lnTo>
                    <a:pt x="2409456" y="2489200"/>
                  </a:lnTo>
                  <a:lnTo>
                    <a:pt x="2408440" y="2501900"/>
                  </a:lnTo>
                  <a:lnTo>
                    <a:pt x="2404732" y="2514041"/>
                  </a:lnTo>
                  <a:lnTo>
                    <a:pt x="2404643" y="2514333"/>
                  </a:lnTo>
                  <a:lnTo>
                    <a:pt x="2404554" y="2514600"/>
                  </a:lnTo>
                  <a:lnTo>
                    <a:pt x="2396921" y="2514600"/>
                  </a:lnTo>
                  <a:lnTo>
                    <a:pt x="2397772" y="2501900"/>
                  </a:lnTo>
                  <a:lnTo>
                    <a:pt x="2401455" y="2501900"/>
                  </a:lnTo>
                  <a:lnTo>
                    <a:pt x="2405875" y="2489200"/>
                  </a:lnTo>
                  <a:lnTo>
                    <a:pt x="2409456" y="2489200"/>
                  </a:lnTo>
                  <a:lnTo>
                    <a:pt x="2409456" y="2478036"/>
                  </a:lnTo>
                  <a:lnTo>
                    <a:pt x="2408644" y="2476500"/>
                  </a:lnTo>
                  <a:lnTo>
                    <a:pt x="2408491" y="2466467"/>
                  </a:lnTo>
                  <a:lnTo>
                    <a:pt x="2408440" y="2463838"/>
                  </a:lnTo>
                  <a:lnTo>
                    <a:pt x="2412428" y="2463838"/>
                  </a:lnTo>
                  <a:lnTo>
                    <a:pt x="2424404" y="2451100"/>
                  </a:lnTo>
                  <a:lnTo>
                    <a:pt x="2428659" y="2451100"/>
                  </a:lnTo>
                  <a:lnTo>
                    <a:pt x="2431973" y="2438400"/>
                  </a:lnTo>
                  <a:lnTo>
                    <a:pt x="2438489" y="2438400"/>
                  </a:lnTo>
                  <a:lnTo>
                    <a:pt x="2438489" y="2400300"/>
                  </a:lnTo>
                  <a:lnTo>
                    <a:pt x="2433256" y="2400300"/>
                  </a:lnTo>
                  <a:lnTo>
                    <a:pt x="2419324" y="2413000"/>
                  </a:lnTo>
                  <a:lnTo>
                    <a:pt x="2418499" y="2400300"/>
                  </a:lnTo>
                  <a:lnTo>
                    <a:pt x="2432888" y="2400300"/>
                  </a:lnTo>
                  <a:lnTo>
                    <a:pt x="2438298" y="2387600"/>
                  </a:lnTo>
                  <a:lnTo>
                    <a:pt x="2433358" y="2387600"/>
                  </a:lnTo>
                  <a:lnTo>
                    <a:pt x="2438006" y="2374900"/>
                  </a:lnTo>
                  <a:lnTo>
                    <a:pt x="2439886" y="2374900"/>
                  </a:lnTo>
                  <a:lnTo>
                    <a:pt x="2440584" y="2363559"/>
                  </a:lnTo>
                  <a:lnTo>
                    <a:pt x="2440673" y="2362200"/>
                  </a:lnTo>
                  <a:lnTo>
                    <a:pt x="2454910" y="2362200"/>
                  </a:lnTo>
                  <a:lnTo>
                    <a:pt x="2454910" y="2349500"/>
                  </a:lnTo>
                  <a:lnTo>
                    <a:pt x="2458859" y="2336800"/>
                  </a:lnTo>
                  <a:lnTo>
                    <a:pt x="2462022" y="2336800"/>
                  </a:lnTo>
                  <a:lnTo>
                    <a:pt x="2466771" y="2324100"/>
                  </a:lnTo>
                  <a:lnTo>
                    <a:pt x="2471623" y="2324100"/>
                  </a:lnTo>
                  <a:lnTo>
                    <a:pt x="2475700" y="2298738"/>
                  </a:lnTo>
                  <a:lnTo>
                    <a:pt x="2478557" y="2298738"/>
                  </a:lnTo>
                  <a:lnTo>
                    <a:pt x="2486241" y="2286177"/>
                  </a:lnTo>
                  <a:lnTo>
                    <a:pt x="2486329" y="2286038"/>
                  </a:lnTo>
                  <a:lnTo>
                    <a:pt x="2507767" y="2260600"/>
                  </a:lnTo>
                  <a:lnTo>
                    <a:pt x="2516594" y="2235200"/>
                  </a:lnTo>
                  <a:lnTo>
                    <a:pt x="2516924" y="2247900"/>
                  </a:lnTo>
                  <a:lnTo>
                    <a:pt x="2516924" y="2235200"/>
                  </a:lnTo>
                  <a:lnTo>
                    <a:pt x="2523706" y="2222500"/>
                  </a:lnTo>
                  <a:lnTo>
                    <a:pt x="2529243" y="2222500"/>
                  </a:lnTo>
                  <a:lnTo>
                    <a:pt x="2529243" y="2115604"/>
                  </a:lnTo>
                  <a:lnTo>
                    <a:pt x="2525268" y="2120900"/>
                  </a:lnTo>
                  <a:lnTo>
                    <a:pt x="2518765" y="2133600"/>
                  </a:lnTo>
                  <a:lnTo>
                    <a:pt x="2511869" y="2159000"/>
                  </a:lnTo>
                  <a:lnTo>
                    <a:pt x="2501569" y="2171700"/>
                  </a:lnTo>
                  <a:lnTo>
                    <a:pt x="2501138" y="2183739"/>
                  </a:lnTo>
                  <a:lnTo>
                    <a:pt x="2501125" y="2184400"/>
                  </a:lnTo>
                  <a:lnTo>
                    <a:pt x="2498737" y="2184400"/>
                  </a:lnTo>
                  <a:lnTo>
                    <a:pt x="2493784" y="2197100"/>
                  </a:lnTo>
                  <a:lnTo>
                    <a:pt x="2488120" y="2197100"/>
                  </a:lnTo>
                  <a:lnTo>
                    <a:pt x="2483243" y="2209800"/>
                  </a:lnTo>
                  <a:lnTo>
                    <a:pt x="2472817" y="2209800"/>
                  </a:lnTo>
                  <a:lnTo>
                    <a:pt x="2472817" y="2260600"/>
                  </a:lnTo>
                  <a:lnTo>
                    <a:pt x="2469731" y="2273300"/>
                  </a:lnTo>
                  <a:lnTo>
                    <a:pt x="2462580" y="2286038"/>
                  </a:lnTo>
                  <a:lnTo>
                    <a:pt x="2455583" y="2298738"/>
                  </a:lnTo>
                  <a:lnTo>
                    <a:pt x="2437803" y="2324100"/>
                  </a:lnTo>
                  <a:lnTo>
                    <a:pt x="2432227" y="2336800"/>
                  </a:lnTo>
                  <a:lnTo>
                    <a:pt x="2433548" y="2349500"/>
                  </a:lnTo>
                  <a:lnTo>
                    <a:pt x="2415667" y="2362200"/>
                  </a:lnTo>
                  <a:lnTo>
                    <a:pt x="2407869" y="2374900"/>
                  </a:lnTo>
                  <a:lnTo>
                    <a:pt x="2401925" y="2387600"/>
                  </a:lnTo>
                  <a:lnTo>
                    <a:pt x="2400414" y="2387600"/>
                  </a:lnTo>
                  <a:lnTo>
                    <a:pt x="2398166" y="2400300"/>
                  </a:lnTo>
                  <a:lnTo>
                    <a:pt x="2396388" y="2400300"/>
                  </a:lnTo>
                  <a:lnTo>
                    <a:pt x="2396388" y="2628900"/>
                  </a:lnTo>
                  <a:lnTo>
                    <a:pt x="2390660" y="2628900"/>
                  </a:lnTo>
                  <a:lnTo>
                    <a:pt x="2390660" y="2692425"/>
                  </a:lnTo>
                  <a:lnTo>
                    <a:pt x="2386012" y="2705100"/>
                  </a:lnTo>
                  <a:lnTo>
                    <a:pt x="2378824" y="2717800"/>
                  </a:lnTo>
                  <a:lnTo>
                    <a:pt x="2382939" y="2717800"/>
                  </a:lnTo>
                  <a:lnTo>
                    <a:pt x="2369921" y="2737485"/>
                  </a:lnTo>
                  <a:lnTo>
                    <a:pt x="2369921" y="2882900"/>
                  </a:lnTo>
                  <a:lnTo>
                    <a:pt x="2365146" y="2895600"/>
                  </a:lnTo>
                  <a:lnTo>
                    <a:pt x="2358606" y="2908300"/>
                  </a:lnTo>
                  <a:lnTo>
                    <a:pt x="2353678" y="2908300"/>
                  </a:lnTo>
                  <a:lnTo>
                    <a:pt x="2353678" y="2971800"/>
                  </a:lnTo>
                  <a:lnTo>
                    <a:pt x="2344191" y="2984500"/>
                  </a:lnTo>
                  <a:lnTo>
                    <a:pt x="2341854" y="2984500"/>
                  </a:lnTo>
                  <a:lnTo>
                    <a:pt x="2344483" y="2971800"/>
                  </a:lnTo>
                  <a:lnTo>
                    <a:pt x="2353678" y="2971800"/>
                  </a:lnTo>
                  <a:lnTo>
                    <a:pt x="2353678" y="2908300"/>
                  </a:lnTo>
                  <a:lnTo>
                    <a:pt x="2353259" y="2908300"/>
                  </a:lnTo>
                  <a:lnTo>
                    <a:pt x="2358034" y="2895600"/>
                  </a:lnTo>
                  <a:lnTo>
                    <a:pt x="2364587" y="2882900"/>
                  </a:lnTo>
                  <a:lnTo>
                    <a:pt x="2369921" y="2882900"/>
                  </a:lnTo>
                  <a:lnTo>
                    <a:pt x="2369921" y="2737485"/>
                  </a:lnTo>
                  <a:lnTo>
                    <a:pt x="2366137" y="2743200"/>
                  </a:lnTo>
                  <a:lnTo>
                    <a:pt x="2356053" y="2755874"/>
                  </a:lnTo>
                  <a:lnTo>
                    <a:pt x="2356053" y="2870200"/>
                  </a:lnTo>
                  <a:lnTo>
                    <a:pt x="2349677" y="2882900"/>
                  </a:lnTo>
                  <a:lnTo>
                    <a:pt x="2349220" y="2878556"/>
                  </a:lnTo>
                  <a:lnTo>
                    <a:pt x="2349220" y="2933700"/>
                  </a:lnTo>
                  <a:lnTo>
                    <a:pt x="2342845" y="2933700"/>
                  </a:lnTo>
                  <a:lnTo>
                    <a:pt x="2348941" y="2921000"/>
                  </a:lnTo>
                  <a:lnTo>
                    <a:pt x="2349195" y="2932773"/>
                  </a:lnTo>
                  <a:lnTo>
                    <a:pt x="2349220" y="2933700"/>
                  </a:lnTo>
                  <a:lnTo>
                    <a:pt x="2349220" y="2878556"/>
                  </a:lnTo>
                  <a:lnTo>
                    <a:pt x="2348344" y="2870200"/>
                  </a:lnTo>
                  <a:lnTo>
                    <a:pt x="2356053" y="2870200"/>
                  </a:lnTo>
                  <a:lnTo>
                    <a:pt x="2356053" y="2755874"/>
                  </a:lnTo>
                  <a:lnTo>
                    <a:pt x="2352891" y="2781300"/>
                  </a:lnTo>
                  <a:lnTo>
                    <a:pt x="2346883" y="2781300"/>
                  </a:lnTo>
                  <a:lnTo>
                    <a:pt x="2344585" y="2787065"/>
                  </a:lnTo>
                  <a:lnTo>
                    <a:pt x="2344585" y="2870200"/>
                  </a:lnTo>
                  <a:lnTo>
                    <a:pt x="2340826" y="2880830"/>
                  </a:lnTo>
                  <a:lnTo>
                    <a:pt x="2340826" y="2933700"/>
                  </a:lnTo>
                  <a:lnTo>
                    <a:pt x="2337079" y="2946400"/>
                  </a:lnTo>
                  <a:lnTo>
                    <a:pt x="2333599" y="2946400"/>
                  </a:lnTo>
                  <a:lnTo>
                    <a:pt x="2333599" y="3060700"/>
                  </a:lnTo>
                  <a:lnTo>
                    <a:pt x="2329726" y="3073412"/>
                  </a:lnTo>
                  <a:lnTo>
                    <a:pt x="2315718" y="3086100"/>
                  </a:lnTo>
                  <a:lnTo>
                    <a:pt x="2313241" y="3098800"/>
                  </a:lnTo>
                  <a:lnTo>
                    <a:pt x="2309164" y="3098800"/>
                  </a:lnTo>
                  <a:lnTo>
                    <a:pt x="2306231" y="3111500"/>
                  </a:lnTo>
                  <a:lnTo>
                    <a:pt x="2299678" y="3111500"/>
                  </a:lnTo>
                  <a:lnTo>
                    <a:pt x="2290915" y="3136900"/>
                  </a:lnTo>
                  <a:lnTo>
                    <a:pt x="2283295" y="3136900"/>
                  </a:lnTo>
                  <a:lnTo>
                    <a:pt x="2288895" y="3111500"/>
                  </a:lnTo>
                  <a:lnTo>
                    <a:pt x="2298522" y="3098800"/>
                  </a:lnTo>
                  <a:lnTo>
                    <a:pt x="2310650" y="3073412"/>
                  </a:lnTo>
                  <a:lnTo>
                    <a:pt x="2323947" y="3060700"/>
                  </a:lnTo>
                  <a:lnTo>
                    <a:pt x="2327592" y="3060700"/>
                  </a:lnTo>
                  <a:lnTo>
                    <a:pt x="2331834" y="3048000"/>
                  </a:lnTo>
                  <a:lnTo>
                    <a:pt x="2333485" y="3059887"/>
                  </a:lnTo>
                  <a:lnTo>
                    <a:pt x="2333599" y="3060700"/>
                  </a:lnTo>
                  <a:lnTo>
                    <a:pt x="2333599" y="2946400"/>
                  </a:lnTo>
                  <a:lnTo>
                    <a:pt x="2332367" y="2946400"/>
                  </a:lnTo>
                  <a:lnTo>
                    <a:pt x="2336190" y="2933700"/>
                  </a:lnTo>
                  <a:lnTo>
                    <a:pt x="2340826" y="2933700"/>
                  </a:lnTo>
                  <a:lnTo>
                    <a:pt x="2340826" y="2880830"/>
                  </a:lnTo>
                  <a:lnTo>
                    <a:pt x="2340089" y="2882900"/>
                  </a:lnTo>
                  <a:lnTo>
                    <a:pt x="2325801" y="2908300"/>
                  </a:lnTo>
                  <a:lnTo>
                    <a:pt x="2324417" y="2908300"/>
                  </a:lnTo>
                  <a:lnTo>
                    <a:pt x="2324417" y="2971800"/>
                  </a:lnTo>
                  <a:lnTo>
                    <a:pt x="2323515" y="2983852"/>
                  </a:lnTo>
                  <a:lnTo>
                    <a:pt x="2323477" y="2984500"/>
                  </a:lnTo>
                  <a:lnTo>
                    <a:pt x="2306231" y="3009900"/>
                  </a:lnTo>
                  <a:lnTo>
                    <a:pt x="2303234" y="3015069"/>
                  </a:lnTo>
                  <a:lnTo>
                    <a:pt x="2303234" y="3048000"/>
                  </a:lnTo>
                  <a:lnTo>
                    <a:pt x="2299678" y="3060700"/>
                  </a:lnTo>
                  <a:lnTo>
                    <a:pt x="2295042" y="3073412"/>
                  </a:lnTo>
                  <a:lnTo>
                    <a:pt x="2288590" y="3073412"/>
                  </a:lnTo>
                  <a:lnTo>
                    <a:pt x="2290927" y="3060700"/>
                  </a:lnTo>
                  <a:lnTo>
                    <a:pt x="2296223" y="3060700"/>
                  </a:lnTo>
                  <a:lnTo>
                    <a:pt x="2301494" y="3048000"/>
                  </a:lnTo>
                  <a:lnTo>
                    <a:pt x="2303234" y="3048000"/>
                  </a:lnTo>
                  <a:lnTo>
                    <a:pt x="2303234" y="3015069"/>
                  </a:lnTo>
                  <a:lnTo>
                    <a:pt x="2291499" y="3035300"/>
                  </a:lnTo>
                  <a:lnTo>
                    <a:pt x="2281440" y="3051340"/>
                  </a:lnTo>
                  <a:lnTo>
                    <a:pt x="2281440" y="3136900"/>
                  </a:lnTo>
                  <a:lnTo>
                    <a:pt x="2273808" y="3162300"/>
                  </a:lnTo>
                  <a:lnTo>
                    <a:pt x="2270150" y="3149904"/>
                  </a:lnTo>
                  <a:lnTo>
                    <a:pt x="2270087" y="3149650"/>
                  </a:lnTo>
                  <a:lnTo>
                    <a:pt x="2272284" y="3137154"/>
                  </a:lnTo>
                  <a:lnTo>
                    <a:pt x="2272322" y="3136900"/>
                  </a:lnTo>
                  <a:lnTo>
                    <a:pt x="2281440" y="3136900"/>
                  </a:lnTo>
                  <a:lnTo>
                    <a:pt x="2281440" y="3051340"/>
                  </a:lnTo>
                  <a:lnTo>
                    <a:pt x="2273668" y="3063735"/>
                  </a:lnTo>
                  <a:lnTo>
                    <a:pt x="2273668" y="3111500"/>
                  </a:lnTo>
                  <a:lnTo>
                    <a:pt x="2269071" y="3136900"/>
                  </a:lnTo>
                  <a:lnTo>
                    <a:pt x="2263533" y="3136900"/>
                  </a:lnTo>
                  <a:lnTo>
                    <a:pt x="2261222" y="3111500"/>
                  </a:lnTo>
                  <a:lnTo>
                    <a:pt x="2273668" y="3111500"/>
                  </a:lnTo>
                  <a:lnTo>
                    <a:pt x="2273668" y="3063735"/>
                  </a:lnTo>
                  <a:lnTo>
                    <a:pt x="2259634" y="3086100"/>
                  </a:lnTo>
                  <a:lnTo>
                    <a:pt x="2253069" y="3101670"/>
                  </a:lnTo>
                  <a:lnTo>
                    <a:pt x="2253069" y="3149650"/>
                  </a:lnTo>
                  <a:lnTo>
                    <a:pt x="2252256" y="3162300"/>
                  </a:lnTo>
                  <a:lnTo>
                    <a:pt x="2247595" y="3162300"/>
                  </a:lnTo>
                  <a:lnTo>
                    <a:pt x="2242159" y="3175050"/>
                  </a:lnTo>
                  <a:lnTo>
                    <a:pt x="2237892" y="3175050"/>
                  </a:lnTo>
                  <a:lnTo>
                    <a:pt x="2225573" y="3200400"/>
                  </a:lnTo>
                  <a:lnTo>
                    <a:pt x="2222830" y="3200400"/>
                  </a:lnTo>
                  <a:lnTo>
                    <a:pt x="2219642" y="3225800"/>
                  </a:lnTo>
                  <a:lnTo>
                    <a:pt x="2203310" y="3225800"/>
                  </a:lnTo>
                  <a:lnTo>
                    <a:pt x="2205926" y="3238500"/>
                  </a:lnTo>
                  <a:lnTo>
                    <a:pt x="2202637" y="3238500"/>
                  </a:lnTo>
                  <a:lnTo>
                    <a:pt x="2195779" y="3251200"/>
                  </a:lnTo>
                  <a:lnTo>
                    <a:pt x="2191067" y="3263900"/>
                  </a:lnTo>
                  <a:lnTo>
                    <a:pt x="2178913" y="3263900"/>
                  </a:lnTo>
                  <a:lnTo>
                    <a:pt x="2171179" y="3276600"/>
                  </a:lnTo>
                  <a:lnTo>
                    <a:pt x="2155215" y="3302000"/>
                  </a:lnTo>
                  <a:lnTo>
                    <a:pt x="2146490" y="3314700"/>
                  </a:lnTo>
                  <a:lnTo>
                    <a:pt x="2131072" y="3340125"/>
                  </a:lnTo>
                  <a:lnTo>
                    <a:pt x="2128024" y="3344646"/>
                  </a:lnTo>
                  <a:lnTo>
                    <a:pt x="2128024" y="3390900"/>
                  </a:lnTo>
                  <a:lnTo>
                    <a:pt x="2125040" y="3403600"/>
                  </a:lnTo>
                  <a:lnTo>
                    <a:pt x="2113280" y="3403600"/>
                  </a:lnTo>
                  <a:lnTo>
                    <a:pt x="2107793" y="3416300"/>
                  </a:lnTo>
                  <a:lnTo>
                    <a:pt x="2102599" y="3429000"/>
                  </a:lnTo>
                  <a:lnTo>
                    <a:pt x="2096820" y="3441700"/>
                  </a:lnTo>
                  <a:lnTo>
                    <a:pt x="2089556" y="3454400"/>
                  </a:lnTo>
                  <a:lnTo>
                    <a:pt x="2082698" y="3454400"/>
                  </a:lnTo>
                  <a:lnTo>
                    <a:pt x="2075027" y="3467100"/>
                  </a:lnTo>
                  <a:lnTo>
                    <a:pt x="2072944" y="3467100"/>
                  </a:lnTo>
                  <a:lnTo>
                    <a:pt x="2059381" y="3467100"/>
                  </a:lnTo>
                  <a:lnTo>
                    <a:pt x="2062264" y="3454400"/>
                  </a:lnTo>
                  <a:lnTo>
                    <a:pt x="2068131" y="3454400"/>
                  </a:lnTo>
                  <a:lnTo>
                    <a:pt x="2072944" y="3467100"/>
                  </a:lnTo>
                  <a:lnTo>
                    <a:pt x="2074354" y="3454400"/>
                  </a:lnTo>
                  <a:lnTo>
                    <a:pt x="2077694" y="3454400"/>
                  </a:lnTo>
                  <a:lnTo>
                    <a:pt x="2083396" y="3441700"/>
                  </a:lnTo>
                  <a:lnTo>
                    <a:pt x="2091931" y="3429000"/>
                  </a:lnTo>
                  <a:lnTo>
                    <a:pt x="2099437" y="3416300"/>
                  </a:lnTo>
                  <a:lnTo>
                    <a:pt x="2106955" y="3403600"/>
                  </a:lnTo>
                  <a:lnTo>
                    <a:pt x="2115934" y="3390900"/>
                  </a:lnTo>
                  <a:lnTo>
                    <a:pt x="2128024" y="3390900"/>
                  </a:lnTo>
                  <a:lnTo>
                    <a:pt x="2128024" y="3344646"/>
                  </a:lnTo>
                  <a:lnTo>
                    <a:pt x="2113965" y="3365500"/>
                  </a:lnTo>
                  <a:lnTo>
                    <a:pt x="2100580" y="3390900"/>
                  </a:lnTo>
                  <a:lnTo>
                    <a:pt x="2095296" y="3390900"/>
                  </a:lnTo>
                  <a:lnTo>
                    <a:pt x="2078482" y="3416300"/>
                  </a:lnTo>
                  <a:lnTo>
                    <a:pt x="2077542" y="3403600"/>
                  </a:lnTo>
                  <a:lnTo>
                    <a:pt x="2082241" y="3403600"/>
                  </a:lnTo>
                  <a:lnTo>
                    <a:pt x="2089607" y="3390900"/>
                  </a:lnTo>
                  <a:lnTo>
                    <a:pt x="2096668" y="3378200"/>
                  </a:lnTo>
                  <a:lnTo>
                    <a:pt x="2098167" y="3365500"/>
                  </a:lnTo>
                  <a:lnTo>
                    <a:pt x="2107742" y="3365500"/>
                  </a:lnTo>
                  <a:lnTo>
                    <a:pt x="2108530" y="3352800"/>
                  </a:lnTo>
                  <a:lnTo>
                    <a:pt x="2111692" y="3352800"/>
                  </a:lnTo>
                  <a:lnTo>
                    <a:pt x="2117217" y="3340125"/>
                  </a:lnTo>
                  <a:lnTo>
                    <a:pt x="2124341" y="3340125"/>
                  </a:lnTo>
                  <a:lnTo>
                    <a:pt x="2129091" y="3327400"/>
                  </a:lnTo>
                  <a:lnTo>
                    <a:pt x="2126716" y="3327400"/>
                  </a:lnTo>
                  <a:lnTo>
                    <a:pt x="2131466" y="3314700"/>
                  </a:lnTo>
                  <a:lnTo>
                    <a:pt x="2140166" y="3314700"/>
                  </a:lnTo>
                  <a:lnTo>
                    <a:pt x="2144115" y="3302000"/>
                  </a:lnTo>
                  <a:lnTo>
                    <a:pt x="2168080" y="3263900"/>
                  </a:lnTo>
                  <a:lnTo>
                    <a:pt x="2194039" y="3225800"/>
                  </a:lnTo>
                  <a:lnTo>
                    <a:pt x="2220734" y="3187700"/>
                  </a:lnTo>
                  <a:lnTo>
                    <a:pt x="2246922" y="3162300"/>
                  </a:lnTo>
                  <a:lnTo>
                    <a:pt x="2252929" y="3149904"/>
                  </a:lnTo>
                  <a:lnTo>
                    <a:pt x="2253056" y="3149650"/>
                  </a:lnTo>
                  <a:lnTo>
                    <a:pt x="2253069" y="3101670"/>
                  </a:lnTo>
                  <a:lnTo>
                    <a:pt x="2248916" y="3111500"/>
                  </a:lnTo>
                  <a:lnTo>
                    <a:pt x="2245004" y="3111500"/>
                  </a:lnTo>
                  <a:lnTo>
                    <a:pt x="2239556" y="3124200"/>
                  </a:lnTo>
                  <a:lnTo>
                    <a:pt x="2233485" y="3136900"/>
                  </a:lnTo>
                  <a:lnTo>
                    <a:pt x="2226183" y="3149650"/>
                  </a:lnTo>
                  <a:lnTo>
                    <a:pt x="2216874" y="3162300"/>
                  </a:lnTo>
                  <a:lnTo>
                    <a:pt x="2205964" y="3175050"/>
                  </a:lnTo>
                  <a:lnTo>
                    <a:pt x="2201062" y="3175050"/>
                  </a:lnTo>
                  <a:lnTo>
                    <a:pt x="2196312" y="3187700"/>
                  </a:lnTo>
                  <a:lnTo>
                    <a:pt x="2199640" y="3200400"/>
                  </a:lnTo>
                  <a:lnTo>
                    <a:pt x="2187943" y="3200400"/>
                  </a:lnTo>
                  <a:lnTo>
                    <a:pt x="2154402" y="3263900"/>
                  </a:lnTo>
                  <a:lnTo>
                    <a:pt x="2150440" y="3263900"/>
                  </a:lnTo>
                  <a:lnTo>
                    <a:pt x="2141740" y="3276600"/>
                  </a:lnTo>
                  <a:lnTo>
                    <a:pt x="2132253" y="3276600"/>
                  </a:lnTo>
                  <a:lnTo>
                    <a:pt x="2129434" y="3289300"/>
                  </a:lnTo>
                  <a:lnTo>
                    <a:pt x="2125586" y="3302000"/>
                  </a:lnTo>
                  <a:lnTo>
                    <a:pt x="2122767" y="3302000"/>
                  </a:lnTo>
                  <a:lnTo>
                    <a:pt x="2117966" y="3314700"/>
                  </a:lnTo>
                  <a:lnTo>
                    <a:pt x="2112289" y="3327400"/>
                  </a:lnTo>
                  <a:lnTo>
                    <a:pt x="2106307" y="3327400"/>
                  </a:lnTo>
                  <a:lnTo>
                    <a:pt x="2100605" y="3340125"/>
                  </a:lnTo>
                  <a:lnTo>
                    <a:pt x="2090839" y="3352800"/>
                  </a:lnTo>
                  <a:lnTo>
                    <a:pt x="2085606" y="3365500"/>
                  </a:lnTo>
                  <a:lnTo>
                    <a:pt x="2079269" y="3365500"/>
                  </a:lnTo>
                  <a:lnTo>
                    <a:pt x="2078532" y="3352800"/>
                  </a:lnTo>
                  <a:lnTo>
                    <a:pt x="2081047" y="3340125"/>
                  </a:lnTo>
                  <a:lnTo>
                    <a:pt x="2088756" y="3340125"/>
                  </a:lnTo>
                  <a:lnTo>
                    <a:pt x="2095665" y="3327400"/>
                  </a:lnTo>
                  <a:lnTo>
                    <a:pt x="2103094" y="3314700"/>
                  </a:lnTo>
                  <a:lnTo>
                    <a:pt x="2110663" y="3302000"/>
                  </a:lnTo>
                  <a:lnTo>
                    <a:pt x="2118017" y="3302000"/>
                  </a:lnTo>
                  <a:lnTo>
                    <a:pt x="2129117" y="3276600"/>
                  </a:lnTo>
                  <a:lnTo>
                    <a:pt x="2139175" y="3263900"/>
                  </a:lnTo>
                  <a:lnTo>
                    <a:pt x="2148941" y="3238500"/>
                  </a:lnTo>
                  <a:lnTo>
                    <a:pt x="2159139" y="3225800"/>
                  </a:lnTo>
                  <a:lnTo>
                    <a:pt x="2166747" y="3213100"/>
                  </a:lnTo>
                  <a:lnTo>
                    <a:pt x="2186394" y="3187700"/>
                  </a:lnTo>
                  <a:lnTo>
                    <a:pt x="2197062" y="3175050"/>
                  </a:lnTo>
                  <a:lnTo>
                    <a:pt x="2201849" y="3162300"/>
                  </a:lnTo>
                  <a:lnTo>
                    <a:pt x="2207628" y="3162300"/>
                  </a:lnTo>
                  <a:lnTo>
                    <a:pt x="2213648" y="3137154"/>
                  </a:lnTo>
                  <a:lnTo>
                    <a:pt x="2213711" y="3136900"/>
                  </a:lnTo>
                  <a:lnTo>
                    <a:pt x="2224786" y="3136900"/>
                  </a:lnTo>
                  <a:lnTo>
                    <a:pt x="2227148" y="3124200"/>
                  </a:lnTo>
                  <a:lnTo>
                    <a:pt x="2230310" y="3124200"/>
                  </a:lnTo>
                  <a:lnTo>
                    <a:pt x="2232545" y="3111500"/>
                  </a:lnTo>
                  <a:lnTo>
                    <a:pt x="2239810" y="3111500"/>
                  </a:lnTo>
                  <a:lnTo>
                    <a:pt x="2245957" y="3098800"/>
                  </a:lnTo>
                  <a:lnTo>
                    <a:pt x="2250478" y="3098800"/>
                  </a:lnTo>
                  <a:lnTo>
                    <a:pt x="2255596" y="3073412"/>
                  </a:lnTo>
                  <a:lnTo>
                    <a:pt x="2263279" y="3073412"/>
                  </a:lnTo>
                  <a:lnTo>
                    <a:pt x="2266759" y="3060700"/>
                  </a:lnTo>
                  <a:lnTo>
                    <a:pt x="2266416" y="3060700"/>
                  </a:lnTo>
                  <a:lnTo>
                    <a:pt x="2275433" y="3048000"/>
                  </a:lnTo>
                  <a:lnTo>
                    <a:pt x="2279345" y="3048000"/>
                  </a:lnTo>
                  <a:lnTo>
                    <a:pt x="2282164" y="3035300"/>
                  </a:lnTo>
                  <a:lnTo>
                    <a:pt x="2286025" y="3035300"/>
                  </a:lnTo>
                  <a:lnTo>
                    <a:pt x="2288832" y="3022650"/>
                  </a:lnTo>
                  <a:lnTo>
                    <a:pt x="2291994" y="3009900"/>
                  </a:lnTo>
                  <a:lnTo>
                    <a:pt x="2303068" y="3009900"/>
                  </a:lnTo>
                  <a:lnTo>
                    <a:pt x="2301494" y="2997200"/>
                  </a:lnTo>
                  <a:lnTo>
                    <a:pt x="2303856" y="2997200"/>
                  </a:lnTo>
                  <a:lnTo>
                    <a:pt x="2310981" y="2984500"/>
                  </a:lnTo>
                  <a:lnTo>
                    <a:pt x="2321255" y="2984500"/>
                  </a:lnTo>
                  <a:lnTo>
                    <a:pt x="2324417" y="2971800"/>
                  </a:lnTo>
                  <a:lnTo>
                    <a:pt x="2324417" y="2908300"/>
                  </a:lnTo>
                  <a:lnTo>
                    <a:pt x="2318093" y="2908300"/>
                  </a:lnTo>
                  <a:lnTo>
                    <a:pt x="2327529" y="2882900"/>
                  </a:lnTo>
                  <a:lnTo>
                    <a:pt x="2332431" y="2882900"/>
                  </a:lnTo>
                  <a:lnTo>
                    <a:pt x="2336889" y="2870200"/>
                  </a:lnTo>
                  <a:lnTo>
                    <a:pt x="2344585" y="2870200"/>
                  </a:lnTo>
                  <a:lnTo>
                    <a:pt x="2344585" y="2787065"/>
                  </a:lnTo>
                  <a:lnTo>
                    <a:pt x="2341816" y="2794000"/>
                  </a:lnTo>
                  <a:lnTo>
                    <a:pt x="2337371" y="2806700"/>
                  </a:lnTo>
                  <a:lnTo>
                    <a:pt x="2333523" y="2806700"/>
                  </a:lnTo>
                  <a:lnTo>
                    <a:pt x="2328481" y="2819400"/>
                  </a:lnTo>
                  <a:lnTo>
                    <a:pt x="2320467" y="2832100"/>
                  </a:lnTo>
                  <a:lnTo>
                    <a:pt x="2314930" y="2832100"/>
                  </a:lnTo>
                  <a:lnTo>
                    <a:pt x="2311057" y="2844177"/>
                  </a:lnTo>
                  <a:lnTo>
                    <a:pt x="2311057" y="2933700"/>
                  </a:lnTo>
                  <a:lnTo>
                    <a:pt x="2307615" y="2933700"/>
                  </a:lnTo>
                  <a:lnTo>
                    <a:pt x="2302408" y="2946400"/>
                  </a:lnTo>
                  <a:lnTo>
                    <a:pt x="2299119" y="2933700"/>
                  </a:lnTo>
                  <a:lnTo>
                    <a:pt x="2300808" y="2933700"/>
                  </a:lnTo>
                  <a:lnTo>
                    <a:pt x="2310193" y="2921000"/>
                  </a:lnTo>
                  <a:lnTo>
                    <a:pt x="2310993" y="2932773"/>
                  </a:lnTo>
                  <a:lnTo>
                    <a:pt x="2311057" y="2933700"/>
                  </a:lnTo>
                  <a:lnTo>
                    <a:pt x="2311057" y="2844177"/>
                  </a:lnTo>
                  <a:lnTo>
                    <a:pt x="2310854" y="2844800"/>
                  </a:lnTo>
                  <a:lnTo>
                    <a:pt x="2307031" y="2844800"/>
                  </a:lnTo>
                  <a:lnTo>
                    <a:pt x="2303805" y="2857500"/>
                  </a:lnTo>
                  <a:lnTo>
                    <a:pt x="2300198" y="2857500"/>
                  </a:lnTo>
                  <a:lnTo>
                    <a:pt x="2296464" y="2870200"/>
                  </a:lnTo>
                  <a:lnTo>
                    <a:pt x="2293582" y="2870200"/>
                  </a:lnTo>
                  <a:lnTo>
                    <a:pt x="2291994" y="2882900"/>
                  </a:lnTo>
                  <a:lnTo>
                    <a:pt x="2286470" y="2882900"/>
                  </a:lnTo>
                  <a:lnTo>
                    <a:pt x="2272995" y="2904274"/>
                  </a:lnTo>
                  <a:lnTo>
                    <a:pt x="2272995" y="3022650"/>
                  </a:lnTo>
                  <a:lnTo>
                    <a:pt x="2269858" y="3035300"/>
                  </a:lnTo>
                  <a:lnTo>
                    <a:pt x="2263292" y="3035300"/>
                  </a:lnTo>
                  <a:lnTo>
                    <a:pt x="2268359" y="3022650"/>
                  </a:lnTo>
                  <a:lnTo>
                    <a:pt x="2272995" y="3022650"/>
                  </a:lnTo>
                  <a:lnTo>
                    <a:pt x="2272995" y="2904274"/>
                  </a:lnTo>
                  <a:lnTo>
                    <a:pt x="2270455" y="2908300"/>
                  </a:lnTo>
                  <a:lnTo>
                    <a:pt x="2268270" y="2908300"/>
                  </a:lnTo>
                  <a:lnTo>
                    <a:pt x="2268270" y="2933700"/>
                  </a:lnTo>
                  <a:lnTo>
                    <a:pt x="2266378" y="2946400"/>
                  </a:lnTo>
                  <a:lnTo>
                    <a:pt x="2257793" y="2959100"/>
                  </a:lnTo>
                  <a:lnTo>
                    <a:pt x="2255228" y="2962021"/>
                  </a:lnTo>
                  <a:lnTo>
                    <a:pt x="2255228" y="3060700"/>
                  </a:lnTo>
                  <a:lnTo>
                    <a:pt x="2249754" y="3073412"/>
                  </a:lnTo>
                  <a:lnTo>
                    <a:pt x="2231885" y="3073412"/>
                  </a:lnTo>
                  <a:lnTo>
                    <a:pt x="2242210" y="3060700"/>
                  </a:lnTo>
                  <a:lnTo>
                    <a:pt x="2255228" y="3060700"/>
                  </a:lnTo>
                  <a:lnTo>
                    <a:pt x="2255228" y="2962021"/>
                  </a:lnTo>
                  <a:lnTo>
                    <a:pt x="2246630" y="2971800"/>
                  </a:lnTo>
                  <a:lnTo>
                    <a:pt x="2240686" y="2971800"/>
                  </a:lnTo>
                  <a:lnTo>
                    <a:pt x="2249195" y="2946400"/>
                  </a:lnTo>
                  <a:lnTo>
                    <a:pt x="2259812" y="2946400"/>
                  </a:lnTo>
                  <a:lnTo>
                    <a:pt x="2268270" y="2933700"/>
                  </a:lnTo>
                  <a:lnTo>
                    <a:pt x="2268270" y="2908300"/>
                  </a:lnTo>
                  <a:lnTo>
                    <a:pt x="2267483" y="2908300"/>
                  </a:lnTo>
                  <a:lnTo>
                    <a:pt x="2273808" y="2882900"/>
                  </a:lnTo>
                  <a:lnTo>
                    <a:pt x="2279345" y="2882900"/>
                  </a:lnTo>
                  <a:lnTo>
                    <a:pt x="2282837" y="2870200"/>
                  </a:lnTo>
                  <a:lnTo>
                    <a:pt x="2285885" y="2870200"/>
                  </a:lnTo>
                  <a:lnTo>
                    <a:pt x="2288933" y="2857500"/>
                  </a:lnTo>
                  <a:lnTo>
                    <a:pt x="2296363" y="2844800"/>
                  </a:lnTo>
                  <a:lnTo>
                    <a:pt x="2303856" y="2832100"/>
                  </a:lnTo>
                  <a:lnTo>
                    <a:pt x="2306815" y="2819400"/>
                  </a:lnTo>
                  <a:lnTo>
                    <a:pt x="2309698" y="2806700"/>
                  </a:lnTo>
                  <a:lnTo>
                    <a:pt x="2314206" y="2806700"/>
                  </a:lnTo>
                  <a:lnTo>
                    <a:pt x="2322842" y="2794000"/>
                  </a:lnTo>
                  <a:lnTo>
                    <a:pt x="2331542" y="2794000"/>
                  </a:lnTo>
                  <a:lnTo>
                    <a:pt x="2333294" y="2781300"/>
                  </a:lnTo>
                  <a:lnTo>
                    <a:pt x="2335326" y="2768600"/>
                  </a:lnTo>
                  <a:lnTo>
                    <a:pt x="2337079" y="2768600"/>
                  </a:lnTo>
                  <a:lnTo>
                    <a:pt x="2339949" y="2755900"/>
                  </a:lnTo>
                  <a:lnTo>
                    <a:pt x="2347201" y="2743200"/>
                  </a:lnTo>
                  <a:lnTo>
                    <a:pt x="2350516" y="2743200"/>
                  </a:lnTo>
                  <a:lnTo>
                    <a:pt x="2360307" y="2717800"/>
                  </a:lnTo>
                  <a:lnTo>
                    <a:pt x="2366645" y="2717800"/>
                  </a:lnTo>
                  <a:lnTo>
                    <a:pt x="2376601" y="2692425"/>
                  </a:lnTo>
                  <a:lnTo>
                    <a:pt x="2390660" y="2692425"/>
                  </a:lnTo>
                  <a:lnTo>
                    <a:pt x="2390660" y="2628900"/>
                  </a:lnTo>
                  <a:lnTo>
                    <a:pt x="2383739" y="2628900"/>
                  </a:lnTo>
                  <a:lnTo>
                    <a:pt x="2388260" y="2616200"/>
                  </a:lnTo>
                  <a:lnTo>
                    <a:pt x="2394127" y="2616200"/>
                  </a:lnTo>
                  <a:lnTo>
                    <a:pt x="2396388" y="2628900"/>
                  </a:lnTo>
                  <a:lnTo>
                    <a:pt x="2396388" y="2400300"/>
                  </a:lnTo>
                  <a:lnTo>
                    <a:pt x="2395029" y="2400300"/>
                  </a:lnTo>
                  <a:lnTo>
                    <a:pt x="2390851" y="2413000"/>
                  </a:lnTo>
                  <a:lnTo>
                    <a:pt x="2387892" y="2424887"/>
                  </a:lnTo>
                  <a:lnTo>
                    <a:pt x="2387828" y="2425128"/>
                  </a:lnTo>
                  <a:lnTo>
                    <a:pt x="2387739" y="2425484"/>
                  </a:lnTo>
                  <a:lnTo>
                    <a:pt x="2386177" y="2425484"/>
                  </a:lnTo>
                  <a:lnTo>
                    <a:pt x="2382329" y="2438400"/>
                  </a:lnTo>
                  <a:lnTo>
                    <a:pt x="2374760" y="2438400"/>
                  </a:lnTo>
                  <a:lnTo>
                    <a:pt x="2371877" y="2451100"/>
                  </a:lnTo>
                  <a:lnTo>
                    <a:pt x="2369896" y="2451100"/>
                  </a:lnTo>
                  <a:lnTo>
                    <a:pt x="2368562" y="2453551"/>
                  </a:lnTo>
                  <a:lnTo>
                    <a:pt x="2368562" y="2514600"/>
                  </a:lnTo>
                  <a:lnTo>
                    <a:pt x="2362416" y="2527300"/>
                  </a:lnTo>
                  <a:lnTo>
                    <a:pt x="2349246" y="2552700"/>
                  </a:lnTo>
                  <a:lnTo>
                    <a:pt x="2343404" y="2552700"/>
                  </a:lnTo>
                  <a:lnTo>
                    <a:pt x="2339543" y="2565400"/>
                  </a:lnTo>
                  <a:lnTo>
                    <a:pt x="2336279" y="2578100"/>
                  </a:lnTo>
                  <a:lnTo>
                    <a:pt x="2331834" y="2590800"/>
                  </a:lnTo>
                  <a:lnTo>
                    <a:pt x="2322842" y="2590800"/>
                  </a:lnTo>
                  <a:lnTo>
                    <a:pt x="2325687" y="2603030"/>
                  </a:lnTo>
                  <a:lnTo>
                    <a:pt x="2325801" y="2603512"/>
                  </a:lnTo>
                  <a:lnTo>
                    <a:pt x="2325205" y="2605354"/>
                  </a:lnTo>
                  <a:lnTo>
                    <a:pt x="2325205" y="2667000"/>
                  </a:lnTo>
                  <a:lnTo>
                    <a:pt x="2322093" y="2679560"/>
                  </a:lnTo>
                  <a:lnTo>
                    <a:pt x="2322017" y="2679839"/>
                  </a:lnTo>
                  <a:lnTo>
                    <a:pt x="2320213" y="2679839"/>
                  </a:lnTo>
                  <a:lnTo>
                    <a:pt x="2320213" y="2743200"/>
                  </a:lnTo>
                  <a:lnTo>
                    <a:pt x="2318791" y="2755900"/>
                  </a:lnTo>
                  <a:lnTo>
                    <a:pt x="2318093" y="2755900"/>
                  </a:lnTo>
                  <a:lnTo>
                    <a:pt x="2313787" y="2768600"/>
                  </a:lnTo>
                  <a:lnTo>
                    <a:pt x="2309698" y="2781300"/>
                  </a:lnTo>
                  <a:lnTo>
                    <a:pt x="2298331" y="2781300"/>
                  </a:lnTo>
                  <a:lnTo>
                    <a:pt x="2303843" y="2768600"/>
                  </a:lnTo>
                  <a:lnTo>
                    <a:pt x="2308606" y="2755900"/>
                  </a:lnTo>
                  <a:lnTo>
                    <a:pt x="2312784" y="2755900"/>
                  </a:lnTo>
                  <a:lnTo>
                    <a:pt x="2316518" y="2743200"/>
                  </a:lnTo>
                  <a:lnTo>
                    <a:pt x="2320213" y="2743200"/>
                  </a:lnTo>
                  <a:lnTo>
                    <a:pt x="2320213" y="2679839"/>
                  </a:lnTo>
                  <a:lnTo>
                    <a:pt x="2315438" y="2679839"/>
                  </a:lnTo>
                  <a:lnTo>
                    <a:pt x="2320569" y="2667000"/>
                  </a:lnTo>
                  <a:lnTo>
                    <a:pt x="2325205" y="2667000"/>
                  </a:lnTo>
                  <a:lnTo>
                    <a:pt x="2325205" y="2605354"/>
                  </a:lnTo>
                  <a:lnTo>
                    <a:pt x="2321687" y="2616200"/>
                  </a:lnTo>
                  <a:lnTo>
                    <a:pt x="2316518" y="2616200"/>
                  </a:lnTo>
                  <a:lnTo>
                    <a:pt x="2313355" y="2628900"/>
                  </a:lnTo>
                  <a:lnTo>
                    <a:pt x="2303856" y="2628900"/>
                  </a:lnTo>
                  <a:lnTo>
                    <a:pt x="2303856" y="2705100"/>
                  </a:lnTo>
                  <a:lnTo>
                    <a:pt x="2303068" y="2717800"/>
                  </a:lnTo>
                  <a:lnTo>
                    <a:pt x="2293035" y="2717800"/>
                  </a:lnTo>
                  <a:lnTo>
                    <a:pt x="2301481" y="2692425"/>
                  </a:lnTo>
                  <a:lnTo>
                    <a:pt x="2303856" y="2705100"/>
                  </a:lnTo>
                  <a:lnTo>
                    <a:pt x="2303856" y="2628900"/>
                  </a:lnTo>
                  <a:lnTo>
                    <a:pt x="2297531" y="2628900"/>
                  </a:lnTo>
                  <a:lnTo>
                    <a:pt x="2296795" y="2630411"/>
                  </a:lnTo>
                  <a:lnTo>
                    <a:pt x="2296795" y="2679839"/>
                  </a:lnTo>
                  <a:lnTo>
                    <a:pt x="2292794" y="2679839"/>
                  </a:lnTo>
                  <a:lnTo>
                    <a:pt x="2292794" y="2806700"/>
                  </a:lnTo>
                  <a:lnTo>
                    <a:pt x="2288438" y="2819400"/>
                  </a:lnTo>
                  <a:lnTo>
                    <a:pt x="2276779" y="2832100"/>
                  </a:lnTo>
                  <a:lnTo>
                    <a:pt x="2270645" y="2844800"/>
                  </a:lnTo>
                  <a:lnTo>
                    <a:pt x="2270366" y="2844800"/>
                  </a:lnTo>
                  <a:lnTo>
                    <a:pt x="2273020" y="2832100"/>
                  </a:lnTo>
                  <a:lnTo>
                    <a:pt x="2287346" y="2806700"/>
                  </a:lnTo>
                  <a:lnTo>
                    <a:pt x="2292794" y="2806700"/>
                  </a:lnTo>
                  <a:lnTo>
                    <a:pt x="2292794" y="2679839"/>
                  </a:lnTo>
                  <a:lnTo>
                    <a:pt x="2283625" y="2679839"/>
                  </a:lnTo>
                  <a:lnTo>
                    <a:pt x="2287143" y="2667000"/>
                  </a:lnTo>
                  <a:lnTo>
                    <a:pt x="2291994" y="2667000"/>
                  </a:lnTo>
                  <a:lnTo>
                    <a:pt x="2296693" y="2679560"/>
                  </a:lnTo>
                  <a:lnTo>
                    <a:pt x="2296795" y="2679839"/>
                  </a:lnTo>
                  <a:lnTo>
                    <a:pt x="2296795" y="2630411"/>
                  </a:lnTo>
                  <a:lnTo>
                    <a:pt x="2285060" y="2654300"/>
                  </a:lnTo>
                  <a:lnTo>
                    <a:pt x="2274798" y="2667000"/>
                  </a:lnTo>
                  <a:lnTo>
                    <a:pt x="2266492" y="2692425"/>
                  </a:lnTo>
                  <a:lnTo>
                    <a:pt x="2260371" y="2705100"/>
                  </a:lnTo>
                  <a:lnTo>
                    <a:pt x="2265553" y="2705100"/>
                  </a:lnTo>
                  <a:lnTo>
                    <a:pt x="2269261" y="2692425"/>
                  </a:lnTo>
                  <a:lnTo>
                    <a:pt x="2279345" y="2692425"/>
                  </a:lnTo>
                  <a:lnTo>
                    <a:pt x="2277529" y="2705100"/>
                  </a:lnTo>
                  <a:lnTo>
                    <a:pt x="2273122" y="2717800"/>
                  </a:lnTo>
                  <a:lnTo>
                    <a:pt x="2267674" y="2717800"/>
                  </a:lnTo>
                  <a:lnTo>
                    <a:pt x="2264321" y="2726423"/>
                  </a:lnTo>
                  <a:lnTo>
                    <a:pt x="2264321" y="2908300"/>
                  </a:lnTo>
                  <a:lnTo>
                    <a:pt x="2259571" y="2932773"/>
                  </a:lnTo>
                  <a:lnTo>
                    <a:pt x="2259888" y="2933700"/>
                  </a:lnTo>
                  <a:lnTo>
                    <a:pt x="2259393" y="2933700"/>
                  </a:lnTo>
                  <a:lnTo>
                    <a:pt x="2259571" y="2932773"/>
                  </a:lnTo>
                  <a:lnTo>
                    <a:pt x="2255621" y="2921000"/>
                  </a:lnTo>
                  <a:lnTo>
                    <a:pt x="2260371" y="2908300"/>
                  </a:lnTo>
                  <a:lnTo>
                    <a:pt x="2264321" y="2908300"/>
                  </a:lnTo>
                  <a:lnTo>
                    <a:pt x="2264321" y="2726423"/>
                  </a:lnTo>
                  <a:lnTo>
                    <a:pt x="2262733" y="2730500"/>
                  </a:lnTo>
                  <a:lnTo>
                    <a:pt x="2254935" y="2742209"/>
                  </a:lnTo>
                  <a:lnTo>
                    <a:pt x="2254935" y="2882900"/>
                  </a:lnTo>
                  <a:lnTo>
                    <a:pt x="2252268" y="2882900"/>
                  </a:lnTo>
                  <a:lnTo>
                    <a:pt x="2248509" y="2908300"/>
                  </a:lnTo>
                  <a:lnTo>
                    <a:pt x="2243937" y="2895600"/>
                  </a:lnTo>
                  <a:lnTo>
                    <a:pt x="2246325" y="2882900"/>
                  </a:lnTo>
                  <a:lnTo>
                    <a:pt x="2251392" y="2870200"/>
                  </a:lnTo>
                  <a:lnTo>
                    <a:pt x="2254834" y="2870200"/>
                  </a:lnTo>
                  <a:lnTo>
                    <a:pt x="2254935" y="2882900"/>
                  </a:lnTo>
                  <a:lnTo>
                    <a:pt x="2254935" y="2742209"/>
                  </a:lnTo>
                  <a:lnTo>
                    <a:pt x="2245804" y="2755900"/>
                  </a:lnTo>
                  <a:lnTo>
                    <a:pt x="2243442" y="2759659"/>
                  </a:lnTo>
                  <a:lnTo>
                    <a:pt x="2243442" y="2844800"/>
                  </a:lnTo>
                  <a:lnTo>
                    <a:pt x="2239810" y="2855214"/>
                  </a:lnTo>
                  <a:lnTo>
                    <a:pt x="2239810" y="2908300"/>
                  </a:lnTo>
                  <a:lnTo>
                    <a:pt x="2239149" y="2909836"/>
                  </a:lnTo>
                  <a:lnTo>
                    <a:pt x="2239149" y="2997200"/>
                  </a:lnTo>
                  <a:lnTo>
                    <a:pt x="2236546" y="3009900"/>
                  </a:lnTo>
                  <a:lnTo>
                    <a:pt x="2226360" y="3009900"/>
                  </a:lnTo>
                  <a:lnTo>
                    <a:pt x="2227948" y="2997200"/>
                  </a:lnTo>
                  <a:lnTo>
                    <a:pt x="2239149" y="2997200"/>
                  </a:lnTo>
                  <a:lnTo>
                    <a:pt x="2239149" y="2909836"/>
                  </a:lnTo>
                  <a:lnTo>
                    <a:pt x="2230729" y="2929280"/>
                  </a:lnTo>
                  <a:lnTo>
                    <a:pt x="2230729" y="2971800"/>
                  </a:lnTo>
                  <a:lnTo>
                    <a:pt x="2224786" y="2984500"/>
                  </a:lnTo>
                  <a:lnTo>
                    <a:pt x="2216874" y="3009900"/>
                  </a:lnTo>
                  <a:lnTo>
                    <a:pt x="2215019" y="3009900"/>
                  </a:lnTo>
                  <a:lnTo>
                    <a:pt x="2215019" y="3035300"/>
                  </a:lnTo>
                  <a:lnTo>
                    <a:pt x="2209190" y="3043885"/>
                  </a:lnTo>
                  <a:lnTo>
                    <a:pt x="2209190" y="3111500"/>
                  </a:lnTo>
                  <a:lnTo>
                    <a:pt x="2201849" y="3136900"/>
                  </a:lnTo>
                  <a:lnTo>
                    <a:pt x="2198687" y="3124200"/>
                  </a:lnTo>
                  <a:lnTo>
                    <a:pt x="2199424" y="3111500"/>
                  </a:lnTo>
                  <a:lnTo>
                    <a:pt x="2209190" y="3111500"/>
                  </a:lnTo>
                  <a:lnTo>
                    <a:pt x="2209190" y="3043885"/>
                  </a:lnTo>
                  <a:lnTo>
                    <a:pt x="2206396" y="3048000"/>
                  </a:lnTo>
                  <a:lnTo>
                    <a:pt x="2193594" y="3073412"/>
                  </a:lnTo>
                  <a:lnTo>
                    <a:pt x="2184450" y="3073412"/>
                  </a:lnTo>
                  <a:lnTo>
                    <a:pt x="2184450" y="3162300"/>
                  </a:lnTo>
                  <a:lnTo>
                    <a:pt x="2182863" y="3175050"/>
                  </a:lnTo>
                  <a:lnTo>
                    <a:pt x="2177808" y="3175050"/>
                  </a:lnTo>
                  <a:lnTo>
                    <a:pt x="2182241" y="3162300"/>
                  </a:lnTo>
                  <a:lnTo>
                    <a:pt x="2184450" y="3162300"/>
                  </a:lnTo>
                  <a:lnTo>
                    <a:pt x="2184450" y="3073412"/>
                  </a:lnTo>
                  <a:lnTo>
                    <a:pt x="2181669" y="3073412"/>
                  </a:lnTo>
                  <a:lnTo>
                    <a:pt x="2183701" y="3060700"/>
                  </a:lnTo>
                  <a:lnTo>
                    <a:pt x="2188768" y="3048000"/>
                  </a:lnTo>
                  <a:lnTo>
                    <a:pt x="2194725" y="3048000"/>
                  </a:lnTo>
                  <a:lnTo>
                    <a:pt x="2193074" y="3036151"/>
                  </a:lnTo>
                  <a:lnTo>
                    <a:pt x="2192947" y="3035300"/>
                  </a:lnTo>
                  <a:lnTo>
                    <a:pt x="2194725" y="3035300"/>
                  </a:lnTo>
                  <a:lnTo>
                    <a:pt x="2199475" y="3048000"/>
                  </a:lnTo>
                  <a:lnTo>
                    <a:pt x="2204364" y="3048000"/>
                  </a:lnTo>
                  <a:lnTo>
                    <a:pt x="2207780" y="3035300"/>
                  </a:lnTo>
                  <a:lnTo>
                    <a:pt x="2215019" y="3035300"/>
                  </a:lnTo>
                  <a:lnTo>
                    <a:pt x="2215019" y="3009900"/>
                  </a:lnTo>
                  <a:lnTo>
                    <a:pt x="2213711" y="3009900"/>
                  </a:lnTo>
                  <a:lnTo>
                    <a:pt x="2214435" y="2997200"/>
                  </a:lnTo>
                  <a:lnTo>
                    <a:pt x="2223693" y="2984500"/>
                  </a:lnTo>
                  <a:lnTo>
                    <a:pt x="2230729" y="2971800"/>
                  </a:lnTo>
                  <a:lnTo>
                    <a:pt x="2230729" y="2929280"/>
                  </a:lnTo>
                  <a:lnTo>
                    <a:pt x="2228812" y="2933700"/>
                  </a:lnTo>
                  <a:lnTo>
                    <a:pt x="2207768" y="2971800"/>
                  </a:lnTo>
                  <a:lnTo>
                    <a:pt x="2198395" y="2983852"/>
                  </a:lnTo>
                  <a:lnTo>
                    <a:pt x="2198687" y="2984500"/>
                  </a:lnTo>
                  <a:lnTo>
                    <a:pt x="2197887" y="2984500"/>
                  </a:lnTo>
                  <a:lnTo>
                    <a:pt x="2198395" y="2983852"/>
                  </a:lnTo>
                  <a:lnTo>
                    <a:pt x="2193150" y="2971800"/>
                  </a:lnTo>
                  <a:lnTo>
                    <a:pt x="2201062" y="2971800"/>
                  </a:lnTo>
                  <a:lnTo>
                    <a:pt x="2205799" y="2959100"/>
                  </a:lnTo>
                  <a:lnTo>
                    <a:pt x="2207387" y="2959100"/>
                  </a:lnTo>
                  <a:lnTo>
                    <a:pt x="2213711" y="2946400"/>
                  </a:lnTo>
                  <a:lnTo>
                    <a:pt x="2221230" y="2946400"/>
                  </a:lnTo>
                  <a:lnTo>
                    <a:pt x="2231834" y="2908300"/>
                  </a:lnTo>
                  <a:lnTo>
                    <a:pt x="2239810" y="2908300"/>
                  </a:lnTo>
                  <a:lnTo>
                    <a:pt x="2239810" y="2855214"/>
                  </a:lnTo>
                  <a:lnTo>
                    <a:pt x="2239010" y="2857500"/>
                  </a:lnTo>
                  <a:lnTo>
                    <a:pt x="2235847" y="2870200"/>
                  </a:lnTo>
                  <a:lnTo>
                    <a:pt x="2230336" y="2870200"/>
                  </a:lnTo>
                  <a:lnTo>
                    <a:pt x="2237625" y="2857500"/>
                  </a:lnTo>
                  <a:lnTo>
                    <a:pt x="2243442" y="2844800"/>
                  </a:lnTo>
                  <a:lnTo>
                    <a:pt x="2243442" y="2759659"/>
                  </a:lnTo>
                  <a:lnTo>
                    <a:pt x="2229828" y="2781300"/>
                  </a:lnTo>
                  <a:lnTo>
                    <a:pt x="2213699" y="2806700"/>
                  </a:lnTo>
                  <a:lnTo>
                    <a:pt x="2196312" y="2832100"/>
                  </a:lnTo>
                  <a:lnTo>
                    <a:pt x="2190788" y="2844800"/>
                  </a:lnTo>
                  <a:lnTo>
                    <a:pt x="2186825" y="2844800"/>
                  </a:lnTo>
                  <a:lnTo>
                    <a:pt x="2186825" y="2997200"/>
                  </a:lnTo>
                  <a:lnTo>
                    <a:pt x="2185238" y="3009900"/>
                  </a:lnTo>
                  <a:lnTo>
                    <a:pt x="2173325" y="3035300"/>
                  </a:lnTo>
                  <a:lnTo>
                    <a:pt x="2173300" y="3098800"/>
                  </a:lnTo>
                  <a:lnTo>
                    <a:pt x="2168829" y="3111500"/>
                  </a:lnTo>
                  <a:lnTo>
                    <a:pt x="2163102" y="3111500"/>
                  </a:lnTo>
                  <a:lnTo>
                    <a:pt x="2163102" y="3187700"/>
                  </a:lnTo>
                  <a:lnTo>
                    <a:pt x="2162137" y="3199765"/>
                  </a:lnTo>
                  <a:lnTo>
                    <a:pt x="2162098" y="3200400"/>
                  </a:lnTo>
                  <a:lnTo>
                    <a:pt x="2143328" y="3225800"/>
                  </a:lnTo>
                  <a:lnTo>
                    <a:pt x="2130285" y="3251200"/>
                  </a:lnTo>
                  <a:lnTo>
                    <a:pt x="2123973" y="3263900"/>
                  </a:lnTo>
                  <a:lnTo>
                    <a:pt x="2112480" y="3276600"/>
                  </a:lnTo>
                  <a:lnTo>
                    <a:pt x="2106955" y="3276600"/>
                  </a:lnTo>
                  <a:lnTo>
                    <a:pt x="2102993" y="3289300"/>
                  </a:lnTo>
                  <a:lnTo>
                    <a:pt x="2100618" y="3289300"/>
                  </a:lnTo>
                  <a:lnTo>
                    <a:pt x="2103793" y="3302000"/>
                  </a:lnTo>
                  <a:lnTo>
                    <a:pt x="2092718" y="3302000"/>
                  </a:lnTo>
                  <a:lnTo>
                    <a:pt x="2096668" y="3289300"/>
                  </a:lnTo>
                  <a:lnTo>
                    <a:pt x="2097455" y="3289300"/>
                  </a:lnTo>
                  <a:lnTo>
                    <a:pt x="2094293" y="3276600"/>
                  </a:lnTo>
                  <a:lnTo>
                    <a:pt x="2100618" y="3276600"/>
                  </a:lnTo>
                  <a:lnTo>
                    <a:pt x="2100402" y="3263900"/>
                  </a:lnTo>
                  <a:lnTo>
                    <a:pt x="2099437" y="3263900"/>
                  </a:lnTo>
                  <a:lnTo>
                    <a:pt x="2100618" y="3251200"/>
                  </a:lnTo>
                  <a:lnTo>
                    <a:pt x="2104593" y="3238500"/>
                  </a:lnTo>
                  <a:lnTo>
                    <a:pt x="2109228" y="3238500"/>
                  </a:lnTo>
                  <a:lnTo>
                    <a:pt x="2119604" y="3225800"/>
                  </a:lnTo>
                  <a:lnTo>
                    <a:pt x="2127097" y="3225800"/>
                  </a:lnTo>
                  <a:lnTo>
                    <a:pt x="2133841" y="3200400"/>
                  </a:lnTo>
                  <a:lnTo>
                    <a:pt x="2140788" y="3200400"/>
                  </a:lnTo>
                  <a:lnTo>
                    <a:pt x="2150427" y="3175050"/>
                  </a:lnTo>
                  <a:lnTo>
                    <a:pt x="2149640" y="3187700"/>
                  </a:lnTo>
                  <a:lnTo>
                    <a:pt x="2148522" y="3199765"/>
                  </a:lnTo>
                  <a:lnTo>
                    <a:pt x="2148459" y="3200400"/>
                  </a:lnTo>
                  <a:lnTo>
                    <a:pt x="2141740" y="3200400"/>
                  </a:lnTo>
                  <a:lnTo>
                    <a:pt x="2132876" y="3225800"/>
                  </a:lnTo>
                  <a:lnTo>
                    <a:pt x="2125929" y="3238500"/>
                  </a:lnTo>
                  <a:lnTo>
                    <a:pt x="2133447" y="3225800"/>
                  </a:lnTo>
                  <a:lnTo>
                    <a:pt x="2139772" y="3225800"/>
                  </a:lnTo>
                  <a:lnTo>
                    <a:pt x="2145500" y="3213100"/>
                  </a:lnTo>
                  <a:lnTo>
                    <a:pt x="2151088" y="3200400"/>
                  </a:lnTo>
                  <a:lnTo>
                    <a:pt x="2159762" y="3200400"/>
                  </a:lnTo>
                  <a:lnTo>
                    <a:pt x="2163102" y="3187700"/>
                  </a:lnTo>
                  <a:lnTo>
                    <a:pt x="2163102" y="3111500"/>
                  </a:lnTo>
                  <a:lnTo>
                    <a:pt x="2160701" y="3111500"/>
                  </a:lnTo>
                  <a:lnTo>
                    <a:pt x="2154402" y="3124200"/>
                  </a:lnTo>
                  <a:lnTo>
                    <a:pt x="2148497" y="3136900"/>
                  </a:lnTo>
                  <a:lnTo>
                    <a:pt x="2142718" y="3149650"/>
                  </a:lnTo>
                  <a:lnTo>
                    <a:pt x="2137270" y="3162300"/>
                  </a:lnTo>
                  <a:lnTo>
                    <a:pt x="2133879" y="3162300"/>
                  </a:lnTo>
                  <a:lnTo>
                    <a:pt x="2139238" y="3149904"/>
                  </a:lnTo>
                  <a:lnTo>
                    <a:pt x="2139353" y="3149650"/>
                  </a:lnTo>
                  <a:lnTo>
                    <a:pt x="2140153" y="3137154"/>
                  </a:lnTo>
                  <a:lnTo>
                    <a:pt x="2140166" y="3136900"/>
                  </a:lnTo>
                  <a:lnTo>
                    <a:pt x="2132253" y="3136900"/>
                  </a:lnTo>
                  <a:lnTo>
                    <a:pt x="2129879" y="3149612"/>
                  </a:lnTo>
                  <a:lnTo>
                    <a:pt x="2125230" y="3137154"/>
                  </a:lnTo>
                  <a:lnTo>
                    <a:pt x="2125141" y="3136900"/>
                  </a:lnTo>
                  <a:lnTo>
                    <a:pt x="2131466" y="3136900"/>
                  </a:lnTo>
                  <a:lnTo>
                    <a:pt x="2139746" y="3111500"/>
                  </a:lnTo>
                  <a:lnTo>
                    <a:pt x="2152205" y="3111500"/>
                  </a:lnTo>
                  <a:lnTo>
                    <a:pt x="2157565" y="3098800"/>
                  </a:lnTo>
                  <a:lnTo>
                    <a:pt x="2173300" y="3098800"/>
                  </a:lnTo>
                  <a:lnTo>
                    <a:pt x="2173300" y="3035350"/>
                  </a:lnTo>
                  <a:lnTo>
                    <a:pt x="2165870" y="3048000"/>
                  </a:lnTo>
                  <a:lnTo>
                    <a:pt x="2158403" y="3048000"/>
                  </a:lnTo>
                  <a:lnTo>
                    <a:pt x="2148713" y="3073412"/>
                  </a:lnTo>
                  <a:lnTo>
                    <a:pt x="2140610" y="3073412"/>
                  </a:lnTo>
                  <a:lnTo>
                    <a:pt x="2138184" y="3086100"/>
                  </a:lnTo>
                  <a:lnTo>
                    <a:pt x="2133981" y="3098800"/>
                  </a:lnTo>
                  <a:lnTo>
                    <a:pt x="2122563" y="3098800"/>
                  </a:lnTo>
                  <a:lnTo>
                    <a:pt x="2124811" y="3086100"/>
                  </a:lnTo>
                  <a:lnTo>
                    <a:pt x="2129879" y="3073412"/>
                  </a:lnTo>
                  <a:lnTo>
                    <a:pt x="2139238" y="3073412"/>
                  </a:lnTo>
                  <a:lnTo>
                    <a:pt x="2148078" y="3048000"/>
                  </a:lnTo>
                  <a:lnTo>
                    <a:pt x="2154402" y="3048000"/>
                  </a:lnTo>
                  <a:lnTo>
                    <a:pt x="2159952" y="3035300"/>
                  </a:lnTo>
                  <a:lnTo>
                    <a:pt x="2167344" y="3035300"/>
                  </a:lnTo>
                  <a:lnTo>
                    <a:pt x="2175167" y="3022650"/>
                  </a:lnTo>
                  <a:lnTo>
                    <a:pt x="2178634" y="3009900"/>
                  </a:lnTo>
                  <a:lnTo>
                    <a:pt x="2182076" y="3009900"/>
                  </a:lnTo>
                  <a:lnTo>
                    <a:pt x="2186825" y="2997200"/>
                  </a:lnTo>
                  <a:lnTo>
                    <a:pt x="2186825" y="2844800"/>
                  </a:lnTo>
                  <a:lnTo>
                    <a:pt x="2178735" y="2844800"/>
                  </a:lnTo>
                  <a:lnTo>
                    <a:pt x="2173376" y="2870200"/>
                  </a:lnTo>
                  <a:lnTo>
                    <a:pt x="2169376" y="2870200"/>
                  </a:lnTo>
                  <a:lnTo>
                    <a:pt x="2165502" y="2879179"/>
                  </a:lnTo>
                  <a:lnTo>
                    <a:pt x="2165502" y="2908300"/>
                  </a:lnTo>
                  <a:lnTo>
                    <a:pt x="2161616" y="2921000"/>
                  </a:lnTo>
                  <a:lnTo>
                    <a:pt x="2157869" y="2921000"/>
                  </a:lnTo>
                  <a:lnTo>
                    <a:pt x="2160955" y="2933700"/>
                  </a:lnTo>
                  <a:lnTo>
                    <a:pt x="2151697" y="2933700"/>
                  </a:lnTo>
                  <a:lnTo>
                    <a:pt x="2163102" y="2908300"/>
                  </a:lnTo>
                  <a:lnTo>
                    <a:pt x="2165502" y="2908300"/>
                  </a:lnTo>
                  <a:lnTo>
                    <a:pt x="2165502" y="2879179"/>
                  </a:lnTo>
                  <a:lnTo>
                    <a:pt x="2163889" y="2882900"/>
                  </a:lnTo>
                  <a:lnTo>
                    <a:pt x="2156028" y="2895600"/>
                  </a:lnTo>
                  <a:lnTo>
                    <a:pt x="2150440" y="2901188"/>
                  </a:lnTo>
                  <a:lnTo>
                    <a:pt x="2150440" y="2933700"/>
                  </a:lnTo>
                  <a:lnTo>
                    <a:pt x="2148865" y="2942171"/>
                  </a:lnTo>
                  <a:lnTo>
                    <a:pt x="2148865" y="2997200"/>
                  </a:lnTo>
                  <a:lnTo>
                    <a:pt x="2143328" y="3009900"/>
                  </a:lnTo>
                  <a:lnTo>
                    <a:pt x="2134628" y="3009900"/>
                  </a:lnTo>
                  <a:lnTo>
                    <a:pt x="2135416" y="2997200"/>
                  </a:lnTo>
                  <a:lnTo>
                    <a:pt x="2144915" y="2997200"/>
                  </a:lnTo>
                  <a:lnTo>
                    <a:pt x="2145703" y="2984500"/>
                  </a:lnTo>
                  <a:lnTo>
                    <a:pt x="2148865" y="2997200"/>
                  </a:lnTo>
                  <a:lnTo>
                    <a:pt x="2148865" y="2942171"/>
                  </a:lnTo>
                  <a:lnTo>
                    <a:pt x="2148078" y="2946400"/>
                  </a:lnTo>
                  <a:lnTo>
                    <a:pt x="2142833" y="2946400"/>
                  </a:lnTo>
                  <a:lnTo>
                    <a:pt x="2137003" y="2959100"/>
                  </a:lnTo>
                  <a:lnTo>
                    <a:pt x="2127212" y="2959100"/>
                  </a:lnTo>
                  <a:lnTo>
                    <a:pt x="2121255" y="2971393"/>
                  </a:lnTo>
                  <a:lnTo>
                    <a:pt x="2125929" y="2959100"/>
                  </a:lnTo>
                  <a:lnTo>
                    <a:pt x="2127212" y="2959100"/>
                  </a:lnTo>
                  <a:lnTo>
                    <a:pt x="2141740" y="2933700"/>
                  </a:lnTo>
                  <a:lnTo>
                    <a:pt x="2150440" y="2933700"/>
                  </a:lnTo>
                  <a:lnTo>
                    <a:pt x="2150440" y="2901188"/>
                  </a:lnTo>
                  <a:lnTo>
                    <a:pt x="2143328" y="2908300"/>
                  </a:lnTo>
                  <a:lnTo>
                    <a:pt x="2140166" y="2908300"/>
                  </a:lnTo>
                  <a:lnTo>
                    <a:pt x="2138578" y="2914650"/>
                  </a:lnTo>
                  <a:lnTo>
                    <a:pt x="2140166" y="2921000"/>
                  </a:lnTo>
                  <a:lnTo>
                    <a:pt x="2137003" y="2921000"/>
                  </a:lnTo>
                  <a:lnTo>
                    <a:pt x="2132253" y="2921000"/>
                  </a:lnTo>
                  <a:lnTo>
                    <a:pt x="2121065" y="2941294"/>
                  </a:lnTo>
                  <a:lnTo>
                    <a:pt x="2121065" y="2971800"/>
                  </a:lnTo>
                  <a:lnTo>
                    <a:pt x="2111133" y="2984500"/>
                  </a:lnTo>
                  <a:lnTo>
                    <a:pt x="2105863" y="2984500"/>
                  </a:lnTo>
                  <a:lnTo>
                    <a:pt x="2109825" y="2971800"/>
                  </a:lnTo>
                  <a:lnTo>
                    <a:pt x="2121065" y="2971800"/>
                  </a:lnTo>
                  <a:lnTo>
                    <a:pt x="2121065" y="2941294"/>
                  </a:lnTo>
                  <a:lnTo>
                    <a:pt x="2118245" y="2946400"/>
                  </a:lnTo>
                  <a:lnTo>
                    <a:pt x="2111692" y="2946400"/>
                  </a:lnTo>
                  <a:lnTo>
                    <a:pt x="2106460" y="2959100"/>
                  </a:lnTo>
                  <a:lnTo>
                    <a:pt x="2096503" y="2969641"/>
                  </a:lnTo>
                  <a:lnTo>
                    <a:pt x="2096503" y="2997200"/>
                  </a:lnTo>
                  <a:lnTo>
                    <a:pt x="2090839" y="3009900"/>
                  </a:lnTo>
                  <a:lnTo>
                    <a:pt x="2085517" y="3009900"/>
                  </a:lnTo>
                  <a:lnTo>
                    <a:pt x="2085517" y="3086100"/>
                  </a:lnTo>
                  <a:lnTo>
                    <a:pt x="2081644" y="3098800"/>
                  </a:lnTo>
                  <a:lnTo>
                    <a:pt x="2081542" y="3136900"/>
                  </a:lnTo>
                  <a:lnTo>
                    <a:pt x="2072601" y="3136900"/>
                  </a:lnTo>
                  <a:lnTo>
                    <a:pt x="2072601" y="3187700"/>
                  </a:lnTo>
                  <a:lnTo>
                    <a:pt x="2072157" y="3199765"/>
                  </a:lnTo>
                  <a:lnTo>
                    <a:pt x="2072132" y="3200400"/>
                  </a:lnTo>
                  <a:lnTo>
                    <a:pt x="2068360" y="3200400"/>
                  </a:lnTo>
                  <a:lnTo>
                    <a:pt x="2055583" y="3213100"/>
                  </a:lnTo>
                  <a:lnTo>
                    <a:pt x="2050808" y="3225800"/>
                  </a:lnTo>
                  <a:lnTo>
                    <a:pt x="2051240" y="3213493"/>
                  </a:lnTo>
                  <a:lnTo>
                    <a:pt x="2051253" y="3213100"/>
                  </a:lnTo>
                  <a:lnTo>
                    <a:pt x="2061781" y="3200400"/>
                  </a:lnTo>
                  <a:lnTo>
                    <a:pt x="2072601" y="3187700"/>
                  </a:lnTo>
                  <a:lnTo>
                    <a:pt x="2072601" y="3136900"/>
                  </a:lnTo>
                  <a:lnTo>
                    <a:pt x="2070569" y="3136900"/>
                  </a:lnTo>
                  <a:lnTo>
                    <a:pt x="2071687" y="3124200"/>
                  </a:lnTo>
                  <a:lnTo>
                    <a:pt x="2075103" y="3111500"/>
                  </a:lnTo>
                  <a:lnTo>
                    <a:pt x="2075637" y="3111500"/>
                  </a:lnTo>
                  <a:lnTo>
                    <a:pt x="2080691" y="3124200"/>
                  </a:lnTo>
                  <a:lnTo>
                    <a:pt x="2081542" y="3136900"/>
                  </a:lnTo>
                  <a:lnTo>
                    <a:pt x="2081542" y="3098800"/>
                  </a:lnTo>
                  <a:lnTo>
                    <a:pt x="2075319" y="3098800"/>
                  </a:lnTo>
                  <a:lnTo>
                    <a:pt x="2072944" y="3111500"/>
                  </a:lnTo>
                  <a:lnTo>
                    <a:pt x="2072195" y="3098800"/>
                  </a:lnTo>
                  <a:lnTo>
                    <a:pt x="2079371" y="3086100"/>
                  </a:lnTo>
                  <a:lnTo>
                    <a:pt x="2085517" y="3086100"/>
                  </a:lnTo>
                  <a:lnTo>
                    <a:pt x="2085517" y="3009900"/>
                  </a:lnTo>
                  <a:lnTo>
                    <a:pt x="2082431" y="3009900"/>
                  </a:lnTo>
                  <a:lnTo>
                    <a:pt x="2082431" y="3035300"/>
                  </a:lnTo>
                  <a:lnTo>
                    <a:pt x="2081644" y="3048000"/>
                  </a:lnTo>
                  <a:lnTo>
                    <a:pt x="2075319" y="3048000"/>
                  </a:lnTo>
                  <a:lnTo>
                    <a:pt x="2082431" y="3035300"/>
                  </a:lnTo>
                  <a:lnTo>
                    <a:pt x="2082431" y="3009900"/>
                  </a:lnTo>
                  <a:lnTo>
                    <a:pt x="2081161" y="3009900"/>
                  </a:lnTo>
                  <a:lnTo>
                    <a:pt x="2072144" y="3022650"/>
                  </a:lnTo>
                  <a:lnTo>
                    <a:pt x="2068017" y="3035300"/>
                  </a:lnTo>
                  <a:lnTo>
                    <a:pt x="2060917" y="3048000"/>
                  </a:lnTo>
                  <a:lnTo>
                    <a:pt x="2050376" y="3060700"/>
                  </a:lnTo>
                  <a:lnTo>
                    <a:pt x="2047481" y="3064040"/>
                  </a:lnTo>
                  <a:lnTo>
                    <a:pt x="2047481" y="3175050"/>
                  </a:lnTo>
                  <a:lnTo>
                    <a:pt x="2040521" y="3175050"/>
                  </a:lnTo>
                  <a:lnTo>
                    <a:pt x="2040521" y="3251200"/>
                  </a:lnTo>
                  <a:lnTo>
                    <a:pt x="2038680" y="3251200"/>
                  </a:lnTo>
                  <a:lnTo>
                    <a:pt x="2033498" y="3263900"/>
                  </a:lnTo>
                  <a:lnTo>
                    <a:pt x="2022335" y="3263900"/>
                  </a:lnTo>
                  <a:lnTo>
                    <a:pt x="2021547" y="3276600"/>
                  </a:lnTo>
                  <a:lnTo>
                    <a:pt x="2013585" y="3276600"/>
                  </a:lnTo>
                  <a:lnTo>
                    <a:pt x="2006320" y="3302000"/>
                  </a:lnTo>
                  <a:lnTo>
                    <a:pt x="1999945" y="3302000"/>
                  </a:lnTo>
                  <a:lnTo>
                    <a:pt x="1996236" y="3314700"/>
                  </a:lnTo>
                  <a:lnTo>
                    <a:pt x="1991487" y="3314700"/>
                  </a:lnTo>
                  <a:lnTo>
                    <a:pt x="1988324" y="3327400"/>
                  </a:lnTo>
                  <a:lnTo>
                    <a:pt x="1983232" y="3327400"/>
                  </a:lnTo>
                  <a:lnTo>
                    <a:pt x="1985759" y="3314700"/>
                  </a:lnTo>
                  <a:lnTo>
                    <a:pt x="1989175" y="3314700"/>
                  </a:lnTo>
                  <a:lnTo>
                    <a:pt x="1989048" y="3302000"/>
                  </a:lnTo>
                  <a:lnTo>
                    <a:pt x="1994141" y="3302000"/>
                  </a:lnTo>
                  <a:lnTo>
                    <a:pt x="1998611" y="3289300"/>
                  </a:lnTo>
                  <a:lnTo>
                    <a:pt x="2001774" y="3289300"/>
                  </a:lnTo>
                  <a:lnTo>
                    <a:pt x="2002561" y="3276600"/>
                  </a:lnTo>
                  <a:lnTo>
                    <a:pt x="2012048" y="3276600"/>
                  </a:lnTo>
                  <a:lnTo>
                    <a:pt x="2019363" y="3263900"/>
                  </a:lnTo>
                  <a:lnTo>
                    <a:pt x="2023402" y="3251200"/>
                  </a:lnTo>
                  <a:lnTo>
                    <a:pt x="2023630" y="3238500"/>
                  </a:lnTo>
                  <a:lnTo>
                    <a:pt x="2034197" y="3238500"/>
                  </a:lnTo>
                  <a:lnTo>
                    <a:pt x="2040521" y="3251200"/>
                  </a:lnTo>
                  <a:lnTo>
                    <a:pt x="2040521" y="3175050"/>
                  </a:lnTo>
                  <a:lnTo>
                    <a:pt x="2033282" y="3175050"/>
                  </a:lnTo>
                  <a:lnTo>
                    <a:pt x="2032622" y="3176587"/>
                  </a:lnTo>
                  <a:lnTo>
                    <a:pt x="2028202" y="3185464"/>
                  </a:lnTo>
                  <a:lnTo>
                    <a:pt x="2027770" y="3187700"/>
                  </a:lnTo>
                  <a:lnTo>
                    <a:pt x="2024341" y="3199765"/>
                  </a:lnTo>
                  <a:lnTo>
                    <a:pt x="2024202" y="3200400"/>
                  </a:lnTo>
                  <a:lnTo>
                    <a:pt x="2036267" y="3200400"/>
                  </a:lnTo>
                  <a:lnTo>
                    <a:pt x="2032012" y="3213100"/>
                  </a:lnTo>
                  <a:lnTo>
                    <a:pt x="2029447" y="3225800"/>
                  </a:lnTo>
                  <a:lnTo>
                    <a:pt x="2016010" y="3225800"/>
                  </a:lnTo>
                  <a:lnTo>
                    <a:pt x="2016010" y="3238500"/>
                  </a:lnTo>
                  <a:lnTo>
                    <a:pt x="2003348" y="3238500"/>
                  </a:lnTo>
                  <a:lnTo>
                    <a:pt x="2008886" y="3225800"/>
                  </a:lnTo>
                  <a:lnTo>
                    <a:pt x="2016010" y="3238500"/>
                  </a:lnTo>
                  <a:lnTo>
                    <a:pt x="2016010" y="3225800"/>
                  </a:lnTo>
                  <a:lnTo>
                    <a:pt x="2009101" y="3225800"/>
                  </a:lnTo>
                  <a:lnTo>
                    <a:pt x="2001774" y="3213100"/>
                  </a:lnTo>
                  <a:lnTo>
                    <a:pt x="2009648" y="3213100"/>
                  </a:lnTo>
                  <a:lnTo>
                    <a:pt x="2013737" y="3200400"/>
                  </a:lnTo>
                  <a:lnTo>
                    <a:pt x="2024164" y="3200400"/>
                  </a:lnTo>
                  <a:lnTo>
                    <a:pt x="2024341" y="3199765"/>
                  </a:lnTo>
                  <a:lnTo>
                    <a:pt x="2027085" y="3187700"/>
                  </a:lnTo>
                  <a:lnTo>
                    <a:pt x="2028202" y="3185464"/>
                  </a:lnTo>
                  <a:lnTo>
                    <a:pt x="2030183" y="3175050"/>
                  </a:lnTo>
                  <a:lnTo>
                    <a:pt x="2033282" y="3175050"/>
                  </a:lnTo>
                  <a:lnTo>
                    <a:pt x="2038756" y="3162300"/>
                  </a:lnTo>
                  <a:lnTo>
                    <a:pt x="2046058" y="3162300"/>
                  </a:lnTo>
                  <a:lnTo>
                    <a:pt x="2047481" y="3175050"/>
                  </a:lnTo>
                  <a:lnTo>
                    <a:pt x="2047481" y="3064040"/>
                  </a:lnTo>
                  <a:lnTo>
                    <a:pt x="2039315" y="3073412"/>
                  </a:lnTo>
                  <a:lnTo>
                    <a:pt x="2034197" y="3086100"/>
                  </a:lnTo>
                  <a:lnTo>
                    <a:pt x="2031034" y="3086100"/>
                  </a:lnTo>
                  <a:lnTo>
                    <a:pt x="2029447" y="3098800"/>
                  </a:lnTo>
                  <a:lnTo>
                    <a:pt x="2017217" y="3111500"/>
                  </a:lnTo>
                  <a:lnTo>
                    <a:pt x="2008886" y="3124200"/>
                  </a:lnTo>
                  <a:lnTo>
                    <a:pt x="1991487" y="3149612"/>
                  </a:lnTo>
                  <a:lnTo>
                    <a:pt x="1990432" y="3137154"/>
                  </a:lnTo>
                  <a:lnTo>
                    <a:pt x="1990407" y="3136900"/>
                  </a:lnTo>
                  <a:lnTo>
                    <a:pt x="1989328" y="3136900"/>
                  </a:lnTo>
                  <a:lnTo>
                    <a:pt x="1997329" y="3124200"/>
                  </a:lnTo>
                  <a:lnTo>
                    <a:pt x="2002701" y="3111500"/>
                  </a:lnTo>
                  <a:lnTo>
                    <a:pt x="2008733" y="3111500"/>
                  </a:lnTo>
                  <a:lnTo>
                    <a:pt x="2016798" y="3098800"/>
                  </a:lnTo>
                  <a:lnTo>
                    <a:pt x="2006523" y="3098800"/>
                  </a:lnTo>
                  <a:lnTo>
                    <a:pt x="2011883" y="3086100"/>
                  </a:lnTo>
                  <a:lnTo>
                    <a:pt x="2017979" y="3086100"/>
                  </a:lnTo>
                  <a:lnTo>
                    <a:pt x="2021649" y="3073412"/>
                  </a:lnTo>
                  <a:lnTo>
                    <a:pt x="2022322" y="3073412"/>
                  </a:lnTo>
                  <a:lnTo>
                    <a:pt x="2030717" y="3060700"/>
                  </a:lnTo>
                  <a:lnTo>
                    <a:pt x="2034692" y="3048000"/>
                  </a:lnTo>
                  <a:lnTo>
                    <a:pt x="2038045" y="3048000"/>
                  </a:lnTo>
                  <a:lnTo>
                    <a:pt x="2045804" y="3035300"/>
                  </a:lnTo>
                  <a:lnTo>
                    <a:pt x="2057920" y="3035300"/>
                  </a:lnTo>
                  <a:lnTo>
                    <a:pt x="2051100" y="3022650"/>
                  </a:lnTo>
                  <a:lnTo>
                    <a:pt x="2044623" y="3022650"/>
                  </a:lnTo>
                  <a:lnTo>
                    <a:pt x="2032609" y="3035300"/>
                  </a:lnTo>
                  <a:lnTo>
                    <a:pt x="2031034" y="3035300"/>
                  </a:lnTo>
                  <a:lnTo>
                    <a:pt x="2030247" y="3048000"/>
                  </a:lnTo>
                  <a:lnTo>
                    <a:pt x="2017293" y="3048000"/>
                  </a:lnTo>
                  <a:lnTo>
                    <a:pt x="2016633" y="3036151"/>
                  </a:lnTo>
                  <a:lnTo>
                    <a:pt x="2016582" y="3035300"/>
                  </a:lnTo>
                  <a:lnTo>
                    <a:pt x="2025789" y="3035300"/>
                  </a:lnTo>
                  <a:lnTo>
                    <a:pt x="2037715" y="3022650"/>
                  </a:lnTo>
                  <a:lnTo>
                    <a:pt x="2044623" y="3022650"/>
                  </a:lnTo>
                  <a:lnTo>
                    <a:pt x="2048624" y="3009900"/>
                  </a:lnTo>
                  <a:lnTo>
                    <a:pt x="2049818" y="3009900"/>
                  </a:lnTo>
                  <a:lnTo>
                    <a:pt x="2053971" y="2997200"/>
                  </a:lnTo>
                  <a:lnTo>
                    <a:pt x="2060181" y="2997200"/>
                  </a:lnTo>
                  <a:lnTo>
                    <a:pt x="2074989" y="2984500"/>
                  </a:lnTo>
                  <a:lnTo>
                    <a:pt x="2081644" y="2971800"/>
                  </a:lnTo>
                  <a:lnTo>
                    <a:pt x="2086394" y="2971800"/>
                  </a:lnTo>
                  <a:lnTo>
                    <a:pt x="2084133" y="2983852"/>
                  </a:lnTo>
                  <a:lnTo>
                    <a:pt x="2084019" y="2984500"/>
                  </a:lnTo>
                  <a:lnTo>
                    <a:pt x="2079269" y="2984500"/>
                  </a:lnTo>
                  <a:lnTo>
                    <a:pt x="2063953" y="3009900"/>
                  </a:lnTo>
                  <a:lnTo>
                    <a:pt x="2057590" y="3009900"/>
                  </a:lnTo>
                  <a:lnTo>
                    <a:pt x="2053958" y="3022650"/>
                  </a:lnTo>
                  <a:lnTo>
                    <a:pt x="2066226" y="3022650"/>
                  </a:lnTo>
                  <a:lnTo>
                    <a:pt x="2075218" y="3009900"/>
                  </a:lnTo>
                  <a:lnTo>
                    <a:pt x="2083435" y="2997200"/>
                  </a:lnTo>
                  <a:lnTo>
                    <a:pt x="2093506" y="2984500"/>
                  </a:lnTo>
                  <a:lnTo>
                    <a:pt x="2096503" y="2997200"/>
                  </a:lnTo>
                  <a:lnTo>
                    <a:pt x="2096503" y="2969641"/>
                  </a:lnTo>
                  <a:lnTo>
                    <a:pt x="2094458" y="2971800"/>
                  </a:lnTo>
                  <a:lnTo>
                    <a:pt x="2091042" y="2971800"/>
                  </a:lnTo>
                  <a:lnTo>
                    <a:pt x="2096274" y="2959100"/>
                  </a:lnTo>
                  <a:lnTo>
                    <a:pt x="2110003" y="2933700"/>
                  </a:lnTo>
                  <a:lnTo>
                    <a:pt x="2119604" y="2921000"/>
                  </a:lnTo>
                  <a:lnTo>
                    <a:pt x="2123300" y="2908300"/>
                  </a:lnTo>
                  <a:lnTo>
                    <a:pt x="2135416" y="2908300"/>
                  </a:lnTo>
                  <a:lnTo>
                    <a:pt x="2138578" y="2895600"/>
                  </a:lnTo>
                  <a:lnTo>
                    <a:pt x="2139378" y="2882900"/>
                  </a:lnTo>
                  <a:lnTo>
                    <a:pt x="2148865" y="2882900"/>
                  </a:lnTo>
                  <a:lnTo>
                    <a:pt x="2150440" y="2870200"/>
                  </a:lnTo>
                  <a:lnTo>
                    <a:pt x="2158682" y="2870200"/>
                  </a:lnTo>
                  <a:lnTo>
                    <a:pt x="2168550" y="2857500"/>
                  </a:lnTo>
                  <a:lnTo>
                    <a:pt x="2172589" y="2857500"/>
                  </a:lnTo>
                  <a:lnTo>
                    <a:pt x="2176538" y="2844800"/>
                  </a:lnTo>
                  <a:lnTo>
                    <a:pt x="2179701" y="2832100"/>
                  </a:lnTo>
                  <a:lnTo>
                    <a:pt x="2183663" y="2819400"/>
                  </a:lnTo>
                  <a:lnTo>
                    <a:pt x="2197328" y="2819400"/>
                  </a:lnTo>
                  <a:lnTo>
                    <a:pt x="2202446" y="2806700"/>
                  </a:lnTo>
                  <a:lnTo>
                    <a:pt x="2207260" y="2794000"/>
                  </a:lnTo>
                  <a:lnTo>
                    <a:pt x="2214892" y="2781300"/>
                  </a:lnTo>
                  <a:lnTo>
                    <a:pt x="2217864" y="2768600"/>
                  </a:lnTo>
                  <a:lnTo>
                    <a:pt x="2219350" y="2755900"/>
                  </a:lnTo>
                  <a:lnTo>
                    <a:pt x="2214232" y="2755900"/>
                  </a:lnTo>
                  <a:lnTo>
                    <a:pt x="2208441" y="2768600"/>
                  </a:lnTo>
                  <a:lnTo>
                    <a:pt x="2204224" y="2768600"/>
                  </a:lnTo>
                  <a:lnTo>
                    <a:pt x="2199589" y="2781300"/>
                  </a:lnTo>
                  <a:lnTo>
                    <a:pt x="2191207" y="2781300"/>
                  </a:lnTo>
                  <a:lnTo>
                    <a:pt x="2185238" y="2794000"/>
                  </a:lnTo>
                  <a:lnTo>
                    <a:pt x="2175281" y="2806700"/>
                  </a:lnTo>
                  <a:lnTo>
                    <a:pt x="2145703" y="2844800"/>
                  </a:lnTo>
                  <a:lnTo>
                    <a:pt x="2144115" y="2844800"/>
                  </a:lnTo>
                  <a:lnTo>
                    <a:pt x="2141740" y="2857500"/>
                  </a:lnTo>
                  <a:lnTo>
                    <a:pt x="2140953" y="2857500"/>
                  </a:lnTo>
                  <a:lnTo>
                    <a:pt x="2141740" y="2870200"/>
                  </a:lnTo>
                  <a:lnTo>
                    <a:pt x="2134628" y="2870200"/>
                  </a:lnTo>
                  <a:lnTo>
                    <a:pt x="2135225" y="2882900"/>
                  </a:lnTo>
                  <a:lnTo>
                    <a:pt x="2118245" y="2882900"/>
                  </a:lnTo>
                  <a:lnTo>
                    <a:pt x="2113280" y="2895600"/>
                  </a:lnTo>
                  <a:lnTo>
                    <a:pt x="2101850" y="2908300"/>
                  </a:lnTo>
                  <a:lnTo>
                    <a:pt x="2090635" y="2933700"/>
                  </a:lnTo>
                  <a:lnTo>
                    <a:pt x="2078685" y="2946400"/>
                  </a:lnTo>
                  <a:lnTo>
                    <a:pt x="2065032" y="2959100"/>
                  </a:lnTo>
                  <a:lnTo>
                    <a:pt x="2062454" y="2971038"/>
                  </a:lnTo>
                  <a:lnTo>
                    <a:pt x="2062365" y="2971444"/>
                  </a:lnTo>
                  <a:lnTo>
                    <a:pt x="2062289" y="2971800"/>
                  </a:lnTo>
                  <a:lnTo>
                    <a:pt x="2057920" y="2971800"/>
                  </a:lnTo>
                  <a:lnTo>
                    <a:pt x="2051469" y="2984500"/>
                  </a:lnTo>
                  <a:lnTo>
                    <a:pt x="2043684" y="2997200"/>
                  </a:lnTo>
                  <a:lnTo>
                    <a:pt x="2041309" y="2997200"/>
                  </a:lnTo>
                  <a:lnTo>
                    <a:pt x="2038946" y="3009900"/>
                  </a:lnTo>
                  <a:lnTo>
                    <a:pt x="2037359" y="3009900"/>
                  </a:lnTo>
                  <a:lnTo>
                    <a:pt x="2034984" y="2997200"/>
                  </a:lnTo>
                  <a:lnTo>
                    <a:pt x="2032609" y="2997200"/>
                  </a:lnTo>
                  <a:lnTo>
                    <a:pt x="2031822" y="3009900"/>
                  </a:lnTo>
                  <a:lnTo>
                    <a:pt x="2021459" y="3009900"/>
                  </a:lnTo>
                  <a:lnTo>
                    <a:pt x="2014524" y="3025787"/>
                  </a:lnTo>
                  <a:lnTo>
                    <a:pt x="2014524" y="3048000"/>
                  </a:lnTo>
                  <a:lnTo>
                    <a:pt x="2006739" y="3073019"/>
                  </a:lnTo>
                  <a:lnTo>
                    <a:pt x="2006612" y="3073412"/>
                  </a:lnTo>
                  <a:lnTo>
                    <a:pt x="1997824" y="3073412"/>
                  </a:lnTo>
                  <a:lnTo>
                    <a:pt x="1997024" y="3086100"/>
                  </a:lnTo>
                  <a:lnTo>
                    <a:pt x="1997011" y="3111500"/>
                  </a:lnTo>
                  <a:lnTo>
                    <a:pt x="1991855" y="3124200"/>
                  </a:lnTo>
                  <a:lnTo>
                    <a:pt x="1984806" y="3111500"/>
                  </a:lnTo>
                  <a:lnTo>
                    <a:pt x="1997011" y="3111500"/>
                  </a:lnTo>
                  <a:lnTo>
                    <a:pt x="1997011" y="3086100"/>
                  </a:lnTo>
                  <a:lnTo>
                    <a:pt x="1993861" y="3086100"/>
                  </a:lnTo>
                  <a:lnTo>
                    <a:pt x="1991855" y="3073412"/>
                  </a:lnTo>
                  <a:lnTo>
                    <a:pt x="1986254" y="3086100"/>
                  </a:lnTo>
                  <a:lnTo>
                    <a:pt x="1991487" y="3086100"/>
                  </a:lnTo>
                  <a:lnTo>
                    <a:pt x="1989912" y="3098800"/>
                  </a:lnTo>
                  <a:lnTo>
                    <a:pt x="1980082" y="3098800"/>
                  </a:lnTo>
                  <a:lnTo>
                    <a:pt x="1986254" y="3086100"/>
                  </a:lnTo>
                  <a:lnTo>
                    <a:pt x="1990763" y="3073412"/>
                  </a:lnTo>
                  <a:lnTo>
                    <a:pt x="1991855" y="3073412"/>
                  </a:lnTo>
                  <a:lnTo>
                    <a:pt x="1992858" y="3073412"/>
                  </a:lnTo>
                  <a:lnTo>
                    <a:pt x="2003755" y="3060700"/>
                  </a:lnTo>
                  <a:lnTo>
                    <a:pt x="2005723" y="3048000"/>
                  </a:lnTo>
                  <a:lnTo>
                    <a:pt x="2014524" y="3048000"/>
                  </a:lnTo>
                  <a:lnTo>
                    <a:pt x="2014524" y="3025787"/>
                  </a:lnTo>
                  <a:lnTo>
                    <a:pt x="2010371" y="3035300"/>
                  </a:lnTo>
                  <a:lnTo>
                    <a:pt x="1998548" y="3048000"/>
                  </a:lnTo>
                  <a:lnTo>
                    <a:pt x="1987537" y="3048000"/>
                  </a:lnTo>
                  <a:lnTo>
                    <a:pt x="1982216" y="3060700"/>
                  </a:lnTo>
                  <a:lnTo>
                    <a:pt x="1978837" y="3064408"/>
                  </a:lnTo>
                  <a:lnTo>
                    <a:pt x="1978837" y="3098800"/>
                  </a:lnTo>
                  <a:lnTo>
                    <a:pt x="1974100" y="3111500"/>
                  </a:lnTo>
                  <a:lnTo>
                    <a:pt x="1973821" y="3111500"/>
                  </a:lnTo>
                  <a:lnTo>
                    <a:pt x="1973821" y="3136900"/>
                  </a:lnTo>
                  <a:lnTo>
                    <a:pt x="1972437" y="3148533"/>
                  </a:lnTo>
                  <a:lnTo>
                    <a:pt x="1972284" y="3149650"/>
                  </a:lnTo>
                  <a:lnTo>
                    <a:pt x="1965769" y="3162300"/>
                  </a:lnTo>
                  <a:lnTo>
                    <a:pt x="1956092" y="3162300"/>
                  </a:lnTo>
                  <a:lnTo>
                    <a:pt x="1961794" y="3149904"/>
                  </a:lnTo>
                  <a:lnTo>
                    <a:pt x="1961908" y="3149650"/>
                  </a:lnTo>
                  <a:lnTo>
                    <a:pt x="1967750" y="3149650"/>
                  </a:lnTo>
                  <a:lnTo>
                    <a:pt x="1973707" y="3137154"/>
                  </a:lnTo>
                  <a:lnTo>
                    <a:pt x="1973821" y="3136900"/>
                  </a:lnTo>
                  <a:lnTo>
                    <a:pt x="1973821" y="3111500"/>
                  </a:lnTo>
                  <a:lnTo>
                    <a:pt x="1968563" y="3111500"/>
                  </a:lnTo>
                  <a:lnTo>
                    <a:pt x="1957031" y="3124200"/>
                  </a:lnTo>
                  <a:lnTo>
                    <a:pt x="1953336" y="3127629"/>
                  </a:lnTo>
                  <a:lnTo>
                    <a:pt x="1953336" y="3175050"/>
                  </a:lnTo>
                  <a:lnTo>
                    <a:pt x="1944687" y="3175050"/>
                  </a:lnTo>
                  <a:lnTo>
                    <a:pt x="1940090" y="3187700"/>
                  </a:lnTo>
                  <a:lnTo>
                    <a:pt x="1937270" y="3187700"/>
                  </a:lnTo>
                  <a:lnTo>
                    <a:pt x="1934641" y="3200400"/>
                  </a:lnTo>
                  <a:lnTo>
                    <a:pt x="1930603" y="3213100"/>
                  </a:lnTo>
                  <a:lnTo>
                    <a:pt x="1928228" y="3213100"/>
                  </a:lnTo>
                  <a:lnTo>
                    <a:pt x="1925853" y="3225800"/>
                  </a:lnTo>
                  <a:lnTo>
                    <a:pt x="1918487" y="3225800"/>
                  </a:lnTo>
                  <a:lnTo>
                    <a:pt x="1908060" y="3238500"/>
                  </a:lnTo>
                  <a:lnTo>
                    <a:pt x="1898230" y="3251200"/>
                  </a:lnTo>
                  <a:lnTo>
                    <a:pt x="1888693" y="3263900"/>
                  </a:lnTo>
                  <a:lnTo>
                    <a:pt x="1879257" y="3263900"/>
                  </a:lnTo>
                  <a:lnTo>
                    <a:pt x="1904301" y="3225800"/>
                  </a:lnTo>
                  <a:lnTo>
                    <a:pt x="1925066" y="3200400"/>
                  </a:lnTo>
                  <a:lnTo>
                    <a:pt x="1928063" y="3200400"/>
                  </a:lnTo>
                  <a:lnTo>
                    <a:pt x="1930603" y="3187700"/>
                  </a:lnTo>
                  <a:lnTo>
                    <a:pt x="1926666" y="3175050"/>
                  </a:lnTo>
                  <a:lnTo>
                    <a:pt x="1944420" y="3175050"/>
                  </a:lnTo>
                  <a:lnTo>
                    <a:pt x="1950364" y="3162300"/>
                  </a:lnTo>
                  <a:lnTo>
                    <a:pt x="1953336" y="3175050"/>
                  </a:lnTo>
                  <a:lnTo>
                    <a:pt x="1953336" y="3127629"/>
                  </a:lnTo>
                  <a:lnTo>
                    <a:pt x="1943392" y="3136823"/>
                  </a:lnTo>
                  <a:lnTo>
                    <a:pt x="1945030" y="3133306"/>
                  </a:lnTo>
                  <a:lnTo>
                    <a:pt x="1955533" y="3111500"/>
                  </a:lnTo>
                  <a:lnTo>
                    <a:pt x="1968563" y="3111500"/>
                  </a:lnTo>
                  <a:lnTo>
                    <a:pt x="1972513" y="3098800"/>
                  </a:lnTo>
                  <a:lnTo>
                    <a:pt x="1978837" y="3098800"/>
                  </a:lnTo>
                  <a:lnTo>
                    <a:pt x="1978837" y="3064408"/>
                  </a:lnTo>
                  <a:lnTo>
                    <a:pt x="1959063" y="3086100"/>
                  </a:lnTo>
                  <a:lnTo>
                    <a:pt x="1955114" y="3086100"/>
                  </a:lnTo>
                  <a:lnTo>
                    <a:pt x="1953539" y="3098800"/>
                  </a:lnTo>
                  <a:lnTo>
                    <a:pt x="1946414" y="3098800"/>
                  </a:lnTo>
                  <a:lnTo>
                    <a:pt x="1943239" y="3103080"/>
                  </a:lnTo>
                  <a:lnTo>
                    <a:pt x="1943239" y="3137014"/>
                  </a:lnTo>
                  <a:lnTo>
                    <a:pt x="1928634" y="3162300"/>
                  </a:lnTo>
                  <a:lnTo>
                    <a:pt x="1913966" y="3175050"/>
                  </a:lnTo>
                  <a:lnTo>
                    <a:pt x="1901456" y="3200400"/>
                  </a:lnTo>
                  <a:lnTo>
                    <a:pt x="1888286" y="3213100"/>
                  </a:lnTo>
                  <a:lnTo>
                    <a:pt x="1864029" y="3235058"/>
                  </a:lnTo>
                  <a:lnTo>
                    <a:pt x="1864017" y="3289300"/>
                  </a:lnTo>
                  <a:lnTo>
                    <a:pt x="1861858" y="3289300"/>
                  </a:lnTo>
                  <a:lnTo>
                    <a:pt x="1861045" y="3302000"/>
                  </a:lnTo>
                  <a:lnTo>
                    <a:pt x="1859343" y="3302000"/>
                  </a:lnTo>
                  <a:lnTo>
                    <a:pt x="1854530" y="3314700"/>
                  </a:lnTo>
                  <a:lnTo>
                    <a:pt x="1851672" y="3314700"/>
                  </a:lnTo>
                  <a:lnTo>
                    <a:pt x="1854530" y="3302000"/>
                  </a:lnTo>
                  <a:lnTo>
                    <a:pt x="1855470" y="3302000"/>
                  </a:lnTo>
                  <a:lnTo>
                    <a:pt x="1855774" y="3291192"/>
                  </a:lnTo>
                  <a:lnTo>
                    <a:pt x="1855825" y="3289300"/>
                  </a:lnTo>
                  <a:lnTo>
                    <a:pt x="1857476" y="3276600"/>
                  </a:lnTo>
                  <a:lnTo>
                    <a:pt x="1864017" y="3289300"/>
                  </a:lnTo>
                  <a:lnTo>
                    <a:pt x="1864017" y="3235083"/>
                  </a:lnTo>
                  <a:lnTo>
                    <a:pt x="1861108" y="3238500"/>
                  </a:lnTo>
                  <a:lnTo>
                    <a:pt x="1860219" y="3238500"/>
                  </a:lnTo>
                  <a:lnTo>
                    <a:pt x="1850021" y="3263900"/>
                  </a:lnTo>
                  <a:lnTo>
                    <a:pt x="1846605" y="3263900"/>
                  </a:lnTo>
                  <a:lnTo>
                    <a:pt x="1846605" y="3289300"/>
                  </a:lnTo>
                  <a:lnTo>
                    <a:pt x="1839175" y="3302000"/>
                  </a:lnTo>
                  <a:lnTo>
                    <a:pt x="1842185" y="3302000"/>
                  </a:lnTo>
                  <a:lnTo>
                    <a:pt x="1836699" y="3314700"/>
                  </a:lnTo>
                  <a:lnTo>
                    <a:pt x="1825320" y="3314700"/>
                  </a:lnTo>
                  <a:lnTo>
                    <a:pt x="1821383" y="3327400"/>
                  </a:lnTo>
                  <a:lnTo>
                    <a:pt x="1822005" y="3314700"/>
                  </a:lnTo>
                  <a:lnTo>
                    <a:pt x="1828495" y="3302000"/>
                  </a:lnTo>
                  <a:lnTo>
                    <a:pt x="1844090" y="3289300"/>
                  </a:lnTo>
                  <a:lnTo>
                    <a:pt x="1846605" y="3289300"/>
                  </a:lnTo>
                  <a:lnTo>
                    <a:pt x="1846605" y="3263900"/>
                  </a:lnTo>
                  <a:lnTo>
                    <a:pt x="1844090" y="3263900"/>
                  </a:lnTo>
                  <a:lnTo>
                    <a:pt x="1845983" y="3238500"/>
                  </a:lnTo>
                  <a:lnTo>
                    <a:pt x="1860219" y="3238500"/>
                  </a:lnTo>
                  <a:lnTo>
                    <a:pt x="1864029" y="3235058"/>
                  </a:lnTo>
                  <a:lnTo>
                    <a:pt x="1871853" y="3225800"/>
                  </a:lnTo>
                  <a:lnTo>
                    <a:pt x="1879193" y="3213100"/>
                  </a:lnTo>
                  <a:lnTo>
                    <a:pt x="1885518" y="3213100"/>
                  </a:lnTo>
                  <a:lnTo>
                    <a:pt x="1887105" y="3200400"/>
                  </a:lnTo>
                  <a:lnTo>
                    <a:pt x="1893176" y="3200400"/>
                  </a:lnTo>
                  <a:lnTo>
                    <a:pt x="1898180" y="3187700"/>
                  </a:lnTo>
                  <a:lnTo>
                    <a:pt x="1903691" y="3175050"/>
                  </a:lnTo>
                  <a:lnTo>
                    <a:pt x="1910791" y="3175050"/>
                  </a:lnTo>
                  <a:lnTo>
                    <a:pt x="1921649" y="3162300"/>
                  </a:lnTo>
                  <a:lnTo>
                    <a:pt x="1932139" y="3149650"/>
                  </a:lnTo>
                  <a:lnTo>
                    <a:pt x="1943087" y="3137154"/>
                  </a:lnTo>
                  <a:lnTo>
                    <a:pt x="1943239" y="3137014"/>
                  </a:lnTo>
                  <a:lnTo>
                    <a:pt x="1943239" y="3103080"/>
                  </a:lnTo>
                  <a:lnTo>
                    <a:pt x="1936965" y="3111500"/>
                  </a:lnTo>
                  <a:lnTo>
                    <a:pt x="1931289" y="3124200"/>
                  </a:lnTo>
                  <a:lnTo>
                    <a:pt x="1923478" y="3136900"/>
                  </a:lnTo>
                  <a:lnTo>
                    <a:pt x="1915579" y="3136900"/>
                  </a:lnTo>
                  <a:lnTo>
                    <a:pt x="1920316" y="3124200"/>
                  </a:lnTo>
                  <a:lnTo>
                    <a:pt x="1924100" y="3111500"/>
                  </a:lnTo>
                  <a:lnTo>
                    <a:pt x="1931771" y="3111500"/>
                  </a:lnTo>
                  <a:lnTo>
                    <a:pt x="1935340" y="3098800"/>
                  </a:lnTo>
                  <a:lnTo>
                    <a:pt x="1940090" y="3098800"/>
                  </a:lnTo>
                  <a:lnTo>
                    <a:pt x="1944039" y="3086100"/>
                  </a:lnTo>
                  <a:lnTo>
                    <a:pt x="1948789" y="3086100"/>
                  </a:lnTo>
                  <a:lnTo>
                    <a:pt x="1954314" y="3073412"/>
                  </a:lnTo>
                  <a:lnTo>
                    <a:pt x="1963762" y="3073412"/>
                  </a:lnTo>
                  <a:lnTo>
                    <a:pt x="1965286" y="3060700"/>
                  </a:lnTo>
                  <a:lnTo>
                    <a:pt x="1968449" y="3060700"/>
                  </a:lnTo>
                  <a:lnTo>
                    <a:pt x="1970138" y="3048000"/>
                  </a:lnTo>
                  <a:lnTo>
                    <a:pt x="1978736" y="3048000"/>
                  </a:lnTo>
                  <a:lnTo>
                    <a:pt x="1989213" y="3035300"/>
                  </a:lnTo>
                  <a:lnTo>
                    <a:pt x="1993861" y="3035300"/>
                  </a:lnTo>
                  <a:lnTo>
                    <a:pt x="2000694" y="3022650"/>
                  </a:lnTo>
                  <a:lnTo>
                    <a:pt x="2019960" y="2997200"/>
                  </a:lnTo>
                  <a:lnTo>
                    <a:pt x="2024710" y="2984500"/>
                  </a:lnTo>
                  <a:lnTo>
                    <a:pt x="2034197" y="2984500"/>
                  </a:lnTo>
                  <a:lnTo>
                    <a:pt x="2042109" y="2971800"/>
                  </a:lnTo>
                  <a:lnTo>
                    <a:pt x="2051202" y="2959100"/>
                  </a:lnTo>
                  <a:lnTo>
                    <a:pt x="2060879" y="2946400"/>
                  </a:lnTo>
                  <a:lnTo>
                    <a:pt x="2079307" y="2933700"/>
                  </a:lnTo>
                  <a:lnTo>
                    <a:pt x="2083231" y="2921000"/>
                  </a:lnTo>
                  <a:lnTo>
                    <a:pt x="2084806" y="2921000"/>
                  </a:lnTo>
                  <a:lnTo>
                    <a:pt x="2088756" y="2908300"/>
                  </a:lnTo>
                  <a:lnTo>
                    <a:pt x="2093506" y="2895600"/>
                  </a:lnTo>
                  <a:lnTo>
                    <a:pt x="2102205" y="2895600"/>
                  </a:lnTo>
                  <a:lnTo>
                    <a:pt x="2110905" y="2882900"/>
                  </a:lnTo>
                  <a:lnTo>
                    <a:pt x="2112480" y="2882900"/>
                  </a:lnTo>
                  <a:lnTo>
                    <a:pt x="2117229" y="2870200"/>
                  </a:lnTo>
                  <a:lnTo>
                    <a:pt x="2144915" y="2832100"/>
                  </a:lnTo>
                  <a:lnTo>
                    <a:pt x="2152815" y="2832100"/>
                  </a:lnTo>
                  <a:lnTo>
                    <a:pt x="2156968" y="2819400"/>
                  </a:lnTo>
                  <a:lnTo>
                    <a:pt x="2159266" y="2806700"/>
                  </a:lnTo>
                  <a:lnTo>
                    <a:pt x="2174163" y="2806700"/>
                  </a:lnTo>
                  <a:lnTo>
                    <a:pt x="2178126" y="2794000"/>
                  </a:lnTo>
                  <a:lnTo>
                    <a:pt x="2187219" y="2781300"/>
                  </a:lnTo>
                  <a:lnTo>
                    <a:pt x="2195131" y="2768600"/>
                  </a:lnTo>
                  <a:lnTo>
                    <a:pt x="2203031" y="2755900"/>
                  </a:lnTo>
                  <a:lnTo>
                    <a:pt x="2212124" y="2743200"/>
                  </a:lnTo>
                  <a:lnTo>
                    <a:pt x="2220607" y="2717800"/>
                  </a:lnTo>
                  <a:lnTo>
                    <a:pt x="2230120" y="2717800"/>
                  </a:lnTo>
                  <a:lnTo>
                    <a:pt x="2239924" y="2692425"/>
                  </a:lnTo>
                  <a:lnTo>
                    <a:pt x="2251011" y="2692425"/>
                  </a:lnTo>
                  <a:lnTo>
                    <a:pt x="2264346" y="2667000"/>
                  </a:lnTo>
                  <a:lnTo>
                    <a:pt x="2293556" y="2616200"/>
                  </a:lnTo>
                  <a:lnTo>
                    <a:pt x="2308606" y="2590800"/>
                  </a:lnTo>
                  <a:lnTo>
                    <a:pt x="2320467" y="2590800"/>
                  </a:lnTo>
                  <a:lnTo>
                    <a:pt x="2318943" y="2578100"/>
                  </a:lnTo>
                  <a:lnTo>
                    <a:pt x="2325789" y="2578100"/>
                  </a:lnTo>
                  <a:lnTo>
                    <a:pt x="2329954" y="2565400"/>
                  </a:lnTo>
                  <a:lnTo>
                    <a:pt x="2329167" y="2565400"/>
                  </a:lnTo>
                  <a:lnTo>
                    <a:pt x="2330754" y="2552700"/>
                  </a:lnTo>
                  <a:lnTo>
                    <a:pt x="2342781" y="2552700"/>
                  </a:lnTo>
                  <a:lnTo>
                    <a:pt x="2345969" y="2527300"/>
                  </a:lnTo>
                  <a:lnTo>
                    <a:pt x="2351240" y="2527300"/>
                  </a:lnTo>
                  <a:lnTo>
                    <a:pt x="2360447" y="2514600"/>
                  </a:lnTo>
                  <a:lnTo>
                    <a:pt x="2368562" y="2514600"/>
                  </a:lnTo>
                  <a:lnTo>
                    <a:pt x="2368562" y="2453551"/>
                  </a:lnTo>
                  <a:lnTo>
                    <a:pt x="2362936" y="2463838"/>
                  </a:lnTo>
                  <a:lnTo>
                    <a:pt x="2359253" y="2463838"/>
                  </a:lnTo>
                  <a:lnTo>
                    <a:pt x="2355062" y="2476500"/>
                  </a:lnTo>
                  <a:lnTo>
                    <a:pt x="2351163" y="2489200"/>
                  </a:lnTo>
                  <a:lnTo>
                    <a:pt x="2348941" y="2489200"/>
                  </a:lnTo>
                  <a:lnTo>
                    <a:pt x="2346566" y="2501900"/>
                  </a:lnTo>
                  <a:lnTo>
                    <a:pt x="2343404" y="2514041"/>
                  </a:lnTo>
                  <a:lnTo>
                    <a:pt x="2343327" y="2514333"/>
                  </a:lnTo>
                  <a:lnTo>
                    <a:pt x="2343251" y="2514600"/>
                  </a:lnTo>
                  <a:lnTo>
                    <a:pt x="2332139" y="2514600"/>
                  </a:lnTo>
                  <a:lnTo>
                    <a:pt x="2321966" y="2527300"/>
                  </a:lnTo>
                  <a:lnTo>
                    <a:pt x="2312263" y="2552700"/>
                  </a:lnTo>
                  <a:lnTo>
                    <a:pt x="2301532" y="2565400"/>
                  </a:lnTo>
                  <a:lnTo>
                    <a:pt x="2288044" y="2578100"/>
                  </a:lnTo>
                  <a:lnTo>
                    <a:pt x="2294369" y="2590800"/>
                  </a:lnTo>
                  <a:lnTo>
                    <a:pt x="2299119" y="2578100"/>
                  </a:lnTo>
                  <a:lnTo>
                    <a:pt x="2302281" y="2565400"/>
                  </a:lnTo>
                  <a:lnTo>
                    <a:pt x="2303488" y="2578100"/>
                  </a:lnTo>
                  <a:lnTo>
                    <a:pt x="2301290" y="2578100"/>
                  </a:lnTo>
                  <a:lnTo>
                    <a:pt x="2297607" y="2590800"/>
                  </a:lnTo>
                  <a:lnTo>
                    <a:pt x="2294369" y="2590800"/>
                  </a:lnTo>
                  <a:lnTo>
                    <a:pt x="2291854" y="2590800"/>
                  </a:lnTo>
                  <a:lnTo>
                    <a:pt x="2285593" y="2603512"/>
                  </a:lnTo>
                  <a:lnTo>
                    <a:pt x="2275357" y="2616200"/>
                  </a:lnTo>
                  <a:lnTo>
                    <a:pt x="2266010" y="2616200"/>
                  </a:lnTo>
                  <a:lnTo>
                    <a:pt x="2256409" y="2628900"/>
                  </a:lnTo>
                  <a:lnTo>
                    <a:pt x="2255951" y="2616200"/>
                  </a:lnTo>
                  <a:lnTo>
                    <a:pt x="2259520" y="2616200"/>
                  </a:lnTo>
                  <a:lnTo>
                    <a:pt x="2265134" y="2603512"/>
                  </a:lnTo>
                  <a:lnTo>
                    <a:pt x="2269718" y="2603512"/>
                  </a:lnTo>
                  <a:lnTo>
                    <a:pt x="2272627" y="2590800"/>
                  </a:lnTo>
                  <a:lnTo>
                    <a:pt x="2274798" y="2590800"/>
                  </a:lnTo>
                  <a:lnTo>
                    <a:pt x="2277859" y="2578100"/>
                  </a:lnTo>
                  <a:lnTo>
                    <a:pt x="2283295" y="2565400"/>
                  </a:lnTo>
                  <a:lnTo>
                    <a:pt x="2287257" y="2565400"/>
                  </a:lnTo>
                  <a:lnTo>
                    <a:pt x="2293582" y="2552700"/>
                  </a:lnTo>
                  <a:lnTo>
                    <a:pt x="2316048" y="2527300"/>
                  </a:lnTo>
                  <a:lnTo>
                    <a:pt x="2334107" y="2501900"/>
                  </a:lnTo>
                  <a:lnTo>
                    <a:pt x="2350681" y="2463838"/>
                  </a:lnTo>
                  <a:lnTo>
                    <a:pt x="2364752" y="2438400"/>
                  </a:lnTo>
                  <a:lnTo>
                    <a:pt x="2372664" y="2413000"/>
                  </a:lnTo>
                  <a:lnTo>
                    <a:pt x="2382151" y="2413000"/>
                  </a:lnTo>
                  <a:lnTo>
                    <a:pt x="2384526" y="2400300"/>
                  </a:lnTo>
                  <a:lnTo>
                    <a:pt x="2387689" y="2387600"/>
                  </a:lnTo>
                  <a:lnTo>
                    <a:pt x="2394013" y="2387600"/>
                  </a:lnTo>
                  <a:lnTo>
                    <a:pt x="2400935" y="2374900"/>
                  </a:lnTo>
                  <a:lnTo>
                    <a:pt x="2415362" y="2349500"/>
                  </a:lnTo>
                  <a:lnTo>
                    <a:pt x="2417737" y="2349500"/>
                  </a:lnTo>
                  <a:lnTo>
                    <a:pt x="2420112" y="2336800"/>
                  </a:lnTo>
                  <a:lnTo>
                    <a:pt x="2422487" y="2336800"/>
                  </a:lnTo>
                  <a:lnTo>
                    <a:pt x="2429294" y="2324100"/>
                  </a:lnTo>
                  <a:lnTo>
                    <a:pt x="2437206" y="2324100"/>
                  </a:lnTo>
                  <a:lnTo>
                    <a:pt x="2445270" y="2298738"/>
                  </a:lnTo>
                  <a:lnTo>
                    <a:pt x="2452382" y="2298738"/>
                  </a:lnTo>
                  <a:lnTo>
                    <a:pt x="2454414" y="2286177"/>
                  </a:lnTo>
                  <a:lnTo>
                    <a:pt x="2454427" y="2286038"/>
                  </a:lnTo>
                  <a:lnTo>
                    <a:pt x="2454846" y="2286038"/>
                  </a:lnTo>
                  <a:lnTo>
                    <a:pt x="2453322" y="2273300"/>
                  </a:lnTo>
                  <a:lnTo>
                    <a:pt x="2465184" y="2273300"/>
                  </a:lnTo>
                  <a:lnTo>
                    <a:pt x="2467559" y="2260600"/>
                  </a:lnTo>
                  <a:lnTo>
                    <a:pt x="2472817" y="2260600"/>
                  </a:lnTo>
                  <a:lnTo>
                    <a:pt x="2472817" y="2209800"/>
                  </a:lnTo>
                  <a:lnTo>
                    <a:pt x="2467559" y="2209800"/>
                  </a:lnTo>
                  <a:lnTo>
                    <a:pt x="2480830" y="2197100"/>
                  </a:lnTo>
                  <a:lnTo>
                    <a:pt x="2490686" y="2171700"/>
                  </a:lnTo>
                  <a:lnTo>
                    <a:pt x="2500249" y="2146300"/>
                  </a:lnTo>
                  <a:lnTo>
                    <a:pt x="2512631" y="2133600"/>
                  </a:lnTo>
                  <a:lnTo>
                    <a:pt x="2520848" y="2108200"/>
                  </a:lnTo>
                  <a:lnTo>
                    <a:pt x="2529738" y="2082800"/>
                  </a:lnTo>
                  <a:lnTo>
                    <a:pt x="2540546" y="2057400"/>
                  </a:lnTo>
                  <a:lnTo>
                    <a:pt x="2554554" y="2032000"/>
                  </a:lnTo>
                  <a:lnTo>
                    <a:pt x="2555481" y="2032000"/>
                  </a:lnTo>
                  <a:lnTo>
                    <a:pt x="2555481" y="1875066"/>
                  </a:lnTo>
                  <a:lnTo>
                    <a:pt x="2552776" y="1879600"/>
                  </a:lnTo>
                  <a:lnTo>
                    <a:pt x="2545232" y="1905000"/>
                  </a:lnTo>
                  <a:lnTo>
                    <a:pt x="2534767" y="1917738"/>
                  </a:lnTo>
                  <a:lnTo>
                    <a:pt x="2525242" y="1943100"/>
                  </a:lnTo>
                  <a:lnTo>
                    <a:pt x="2513622" y="1968500"/>
                  </a:lnTo>
                  <a:lnTo>
                    <a:pt x="2502306" y="1981200"/>
                  </a:lnTo>
                  <a:lnTo>
                    <a:pt x="2493657" y="2006600"/>
                  </a:lnTo>
                  <a:lnTo>
                    <a:pt x="2488908" y="2006600"/>
                  </a:lnTo>
                  <a:lnTo>
                    <a:pt x="2491282" y="2019300"/>
                  </a:lnTo>
                  <a:lnTo>
                    <a:pt x="2486901" y="2032000"/>
                  </a:lnTo>
                  <a:lnTo>
                    <a:pt x="2475166" y="2044700"/>
                  </a:lnTo>
                  <a:lnTo>
                    <a:pt x="2461818" y="2070100"/>
                  </a:lnTo>
                  <a:lnTo>
                    <a:pt x="2452535" y="2082800"/>
                  </a:lnTo>
                  <a:lnTo>
                    <a:pt x="2448560" y="2095550"/>
                  </a:lnTo>
                  <a:lnTo>
                    <a:pt x="2447353" y="2095550"/>
                  </a:lnTo>
                  <a:lnTo>
                    <a:pt x="2444623" y="2108200"/>
                  </a:lnTo>
                  <a:lnTo>
                    <a:pt x="2437130" y="2120900"/>
                  </a:lnTo>
                  <a:lnTo>
                    <a:pt x="2429306" y="2133600"/>
                  </a:lnTo>
                  <a:lnTo>
                    <a:pt x="2414574" y="2159000"/>
                  </a:lnTo>
                  <a:lnTo>
                    <a:pt x="2411412" y="2159000"/>
                  </a:lnTo>
                  <a:lnTo>
                    <a:pt x="2414574" y="2171700"/>
                  </a:lnTo>
                  <a:lnTo>
                    <a:pt x="2414028" y="2171700"/>
                  </a:lnTo>
                  <a:lnTo>
                    <a:pt x="2414028" y="2209800"/>
                  </a:lnTo>
                  <a:lnTo>
                    <a:pt x="2410231" y="2222500"/>
                  </a:lnTo>
                  <a:lnTo>
                    <a:pt x="2404643" y="2235200"/>
                  </a:lnTo>
                  <a:lnTo>
                    <a:pt x="2399195" y="2235200"/>
                  </a:lnTo>
                  <a:lnTo>
                    <a:pt x="2402814" y="2222500"/>
                  </a:lnTo>
                  <a:lnTo>
                    <a:pt x="2408364" y="2209800"/>
                  </a:lnTo>
                  <a:lnTo>
                    <a:pt x="2414028" y="2209800"/>
                  </a:lnTo>
                  <a:lnTo>
                    <a:pt x="2414028" y="2171700"/>
                  </a:lnTo>
                  <a:lnTo>
                    <a:pt x="2397175" y="2171700"/>
                  </a:lnTo>
                  <a:lnTo>
                    <a:pt x="2398623" y="2183739"/>
                  </a:lnTo>
                  <a:lnTo>
                    <a:pt x="2398699" y="2184400"/>
                  </a:lnTo>
                  <a:lnTo>
                    <a:pt x="2397569" y="2197100"/>
                  </a:lnTo>
                  <a:lnTo>
                    <a:pt x="2394089" y="2197100"/>
                  </a:lnTo>
                  <a:lnTo>
                    <a:pt x="2389263" y="2209800"/>
                  </a:lnTo>
                  <a:lnTo>
                    <a:pt x="2383205" y="2209800"/>
                  </a:lnTo>
                  <a:lnTo>
                    <a:pt x="2376919" y="2235200"/>
                  </a:lnTo>
                  <a:lnTo>
                    <a:pt x="2374049" y="2238019"/>
                  </a:lnTo>
                  <a:lnTo>
                    <a:pt x="2374049" y="2273300"/>
                  </a:lnTo>
                  <a:lnTo>
                    <a:pt x="2365603" y="2298446"/>
                  </a:lnTo>
                  <a:lnTo>
                    <a:pt x="2365514" y="2298738"/>
                  </a:lnTo>
                  <a:lnTo>
                    <a:pt x="2364752" y="2311400"/>
                  </a:lnTo>
                  <a:lnTo>
                    <a:pt x="2360803" y="2311400"/>
                  </a:lnTo>
                  <a:lnTo>
                    <a:pt x="2354884" y="2324100"/>
                  </a:lnTo>
                  <a:lnTo>
                    <a:pt x="2347849" y="2336800"/>
                  </a:lnTo>
                  <a:lnTo>
                    <a:pt x="2330754" y="2336800"/>
                  </a:lnTo>
                  <a:lnTo>
                    <a:pt x="2342070" y="2324100"/>
                  </a:lnTo>
                  <a:lnTo>
                    <a:pt x="2354846" y="2298738"/>
                  </a:lnTo>
                  <a:lnTo>
                    <a:pt x="2365591" y="2286177"/>
                  </a:lnTo>
                  <a:lnTo>
                    <a:pt x="2365705" y="2286038"/>
                  </a:lnTo>
                  <a:lnTo>
                    <a:pt x="2371877" y="2273300"/>
                  </a:lnTo>
                  <a:lnTo>
                    <a:pt x="2374049" y="2273300"/>
                  </a:lnTo>
                  <a:lnTo>
                    <a:pt x="2374049" y="2238019"/>
                  </a:lnTo>
                  <a:lnTo>
                    <a:pt x="2363965" y="2247900"/>
                  </a:lnTo>
                  <a:lnTo>
                    <a:pt x="2357196" y="2260600"/>
                  </a:lnTo>
                  <a:lnTo>
                    <a:pt x="2350122" y="2260600"/>
                  </a:lnTo>
                  <a:lnTo>
                    <a:pt x="2343061" y="2273300"/>
                  </a:lnTo>
                  <a:lnTo>
                    <a:pt x="2336203" y="2286038"/>
                  </a:lnTo>
                  <a:lnTo>
                    <a:pt x="2334920" y="2286038"/>
                  </a:lnTo>
                  <a:lnTo>
                    <a:pt x="2334679" y="2296871"/>
                  </a:lnTo>
                  <a:lnTo>
                    <a:pt x="2334628" y="2298738"/>
                  </a:lnTo>
                  <a:lnTo>
                    <a:pt x="2326792" y="2298738"/>
                  </a:lnTo>
                  <a:lnTo>
                    <a:pt x="2326005" y="2311400"/>
                  </a:lnTo>
                  <a:lnTo>
                    <a:pt x="2316911" y="2324100"/>
                  </a:lnTo>
                  <a:lnTo>
                    <a:pt x="2306040" y="2336800"/>
                  </a:lnTo>
                  <a:lnTo>
                    <a:pt x="2304440" y="2340432"/>
                  </a:lnTo>
                  <a:lnTo>
                    <a:pt x="2304440" y="2400300"/>
                  </a:lnTo>
                  <a:lnTo>
                    <a:pt x="2300198" y="2413000"/>
                  </a:lnTo>
                  <a:lnTo>
                    <a:pt x="2293188" y="2425128"/>
                  </a:lnTo>
                  <a:lnTo>
                    <a:pt x="2293099" y="2425281"/>
                  </a:lnTo>
                  <a:lnTo>
                    <a:pt x="2292997" y="2425484"/>
                  </a:lnTo>
                  <a:lnTo>
                    <a:pt x="2284095" y="2438400"/>
                  </a:lnTo>
                  <a:lnTo>
                    <a:pt x="2284501" y="2426081"/>
                  </a:lnTo>
                  <a:lnTo>
                    <a:pt x="2284514" y="2425484"/>
                  </a:lnTo>
                  <a:lnTo>
                    <a:pt x="2284704" y="2425281"/>
                  </a:lnTo>
                  <a:lnTo>
                    <a:pt x="2290419" y="2413000"/>
                  </a:lnTo>
                  <a:lnTo>
                    <a:pt x="2298103" y="2400300"/>
                  </a:lnTo>
                  <a:lnTo>
                    <a:pt x="2304440" y="2400300"/>
                  </a:lnTo>
                  <a:lnTo>
                    <a:pt x="2304440" y="2340432"/>
                  </a:lnTo>
                  <a:lnTo>
                    <a:pt x="2294839" y="2362200"/>
                  </a:lnTo>
                  <a:lnTo>
                    <a:pt x="2284882" y="2374900"/>
                  </a:lnTo>
                  <a:lnTo>
                    <a:pt x="2281034" y="2386673"/>
                  </a:lnTo>
                  <a:lnTo>
                    <a:pt x="2281034" y="2451100"/>
                  </a:lnTo>
                  <a:lnTo>
                    <a:pt x="2273808" y="2451100"/>
                  </a:lnTo>
                  <a:lnTo>
                    <a:pt x="2275395" y="2463127"/>
                  </a:lnTo>
                  <a:lnTo>
                    <a:pt x="2275484" y="2463838"/>
                  </a:lnTo>
                  <a:lnTo>
                    <a:pt x="2267470" y="2463838"/>
                  </a:lnTo>
                  <a:lnTo>
                    <a:pt x="2263533" y="2476500"/>
                  </a:lnTo>
                  <a:lnTo>
                    <a:pt x="2265108" y="2489200"/>
                  </a:lnTo>
                  <a:lnTo>
                    <a:pt x="2255621" y="2489200"/>
                  </a:lnTo>
                  <a:lnTo>
                    <a:pt x="2254948" y="2466467"/>
                  </a:lnTo>
                  <a:lnTo>
                    <a:pt x="2254872" y="2463838"/>
                  </a:lnTo>
                  <a:lnTo>
                    <a:pt x="2260498" y="2463838"/>
                  </a:lnTo>
                  <a:lnTo>
                    <a:pt x="2269972" y="2451100"/>
                  </a:lnTo>
                  <a:lnTo>
                    <a:pt x="2278557" y="2438400"/>
                  </a:lnTo>
                  <a:lnTo>
                    <a:pt x="2281034" y="2451100"/>
                  </a:lnTo>
                  <a:lnTo>
                    <a:pt x="2281034" y="2386673"/>
                  </a:lnTo>
                  <a:lnTo>
                    <a:pt x="2280729" y="2387600"/>
                  </a:lnTo>
                  <a:lnTo>
                    <a:pt x="2278430" y="2400300"/>
                  </a:lnTo>
                  <a:lnTo>
                    <a:pt x="2275395" y="2400300"/>
                  </a:lnTo>
                  <a:lnTo>
                    <a:pt x="2266404" y="2424887"/>
                  </a:lnTo>
                  <a:lnTo>
                    <a:pt x="2266277" y="2425484"/>
                  </a:lnTo>
                  <a:lnTo>
                    <a:pt x="2245144" y="2451100"/>
                  </a:lnTo>
                  <a:lnTo>
                    <a:pt x="2235657" y="2463838"/>
                  </a:lnTo>
                  <a:lnTo>
                    <a:pt x="2232888" y="2463838"/>
                  </a:lnTo>
                  <a:lnTo>
                    <a:pt x="2228177" y="2489200"/>
                  </a:lnTo>
                  <a:lnTo>
                    <a:pt x="2224786" y="2489200"/>
                  </a:lnTo>
                  <a:lnTo>
                    <a:pt x="2219210" y="2499156"/>
                  </a:lnTo>
                  <a:lnTo>
                    <a:pt x="2219210" y="2552700"/>
                  </a:lnTo>
                  <a:lnTo>
                    <a:pt x="2214397" y="2552700"/>
                  </a:lnTo>
                  <a:lnTo>
                    <a:pt x="2207666" y="2565400"/>
                  </a:lnTo>
                  <a:lnTo>
                    <a:pt x="2202637" y="2578100"/>
                  </a:lnTo>
                  <a:lnTo>
                    <a:pt x="2201773" y="2565400"/>
                  </a:lnTo>
                  <a:lnTo>
                    <a:pt x="2204618" y="2552700"/>
                  </a:lnTo>
                  <a:lnTo>
                    <a:pt x="2210422" y="2552700"/>
                  </a:lnTo>
                  <a:lnTo>
                    <a:pt x="2218448" y="2540000"/>
                  </a:lnTo>
                  <a:lnTo>
                    <a:pt x="2219210" y="2552700"/>
                  </a:lnTo>
                  <a:lnTo>
                    <a:pt x="2219210" y="2499156"/>
                  </a:lnTo>
                  <a:lnTo>
                    <a:pt x="2217674" y="2501900"/>
                  </a:lnTo>
                  <a:lnTo>
                    <a:pt x="2213572" y="2514041"/>
                  </a:lnTo>
                  <a:lnTo>
                    <a:pt x="2213470" y="2514333"/>
                  </a:lnTo>
                  <a:lnTo>
                    <a:pt x="2213381" y="2514600"/>
                  </a:lnTo>
                  <a:lnTo>
                    <a:pt x="2209114" y="2514600"/>
                  </a:lnTo>
                  <a:lnTo>
                    <a:pt x="2200198" y="2527300"/>
                  </a:lnTo>
                  <a:lnTo>
                    <a:pt x="2189988" y="2540000"/>
                  </a:lnTo>
                  <a:lnTo>
                    <a:pt x="2186825" y="2552700"/>
                  </a:lnTo>
                  <a:lnTo>
                    <a:pt x="2181288" y="2552700"/>
                  </a:lnTo>
                  <a:lnTo>
                    <a:pt x="2177338" y="2565400"/>
                  </a:lnTo>
                  <a:lnTo>
                    <a:pt x="2168639" y="2565400"/>
                  </a:lnTo>
                  <a:lnTo>
                    <a:pt x="2168639" y="2628900"/>
                  </a:lnTo>
                  <a:lnTo>
                    <a:pt x="2156472" y="2628900"/>
                  </a:lnTo>
                  <a:lnTo>
                    <a:pt x="2158517" y="2616200"/>
                  </a:lnTo>
                  <a:lnTo>
                    <a:pt x="2168639" y="2628900"/>
                  </a:lnTo>
                  <a:lnTo>
                    <a:pt x="2168639" y="2565400"/>
                  </a:lnTo>
                  <a:lnTo>
                    <a:pt x="2162302" y="2565400"/>
                  </a:lnTo>
                  <a:lnTo>
                    <a:pt x="2159139" y="2578100"/>
                  </a:lnTo>
                  <a:lnTo>
                    <a:pt x="2155190" y="2578100"/>
                  </a:lnTo>
                  <a:lnTo>
                    <a:pt x="2159139" y="2590800"/>
                  </a:lnTo>
                  <a:lnTo>
                    <a:pt x="2146490" y="2590800"/>
                  </a:lnTo>
                  <a:lnTo>
                    <a:pt x="2143963" y="2603030"/>
                  </a:lnTo>
                  <a:lnTo>
                    <a:pt x="2143861" y="2603512"/>
                  </a:lnTo>
                  <a:lnTo>
                    <a:pt x="2138743" y="2616200"/>
                  </a:lnTo>
                  <a:lnTo>
                    <a:pt x="2130107" y="2628900"/>
                  </a:lnTo>
                  <a:lnTo>
                    <a:pt x="2125141" y="2628900"/>
                  </a:lnTo>
                  <a:lnTo>
                    <a:pt x="2121179" y="2641600"/>
                  </a:lnTo>
                  <a:lnTo>
                    <a:pt x="2119579" y="2641600"/>
                  </a:lnTo>
                  <a:lnTo>
                    <a:pt x="2119579" y="2679839"/>
                  </a:lnTo>
                  <a:lnTo>
                    <a:pt x="2117229" y="2691930"/>
                  </a:lnTo>
                  <a:lnTo>
                    <a:pt x="2117140" y="2692425"/>
                  </a:lnTo>
                  <a:lnTo>
                    <a:pt x="2110651" y="2692425"/>
                  </a:lnTo>
                  <a:lnTo>
                    <a:pt x="2117153" y="2679839"/>
                  </a:lnTo>
                  <a:lnTo>
                    <a:pt x="2119579" y="2679839"/>
                  </a:lnTo>
                  <a:lnTo>
                    <a:pt x="2119579" y="2641600"/>
                  </a:lnTo>
                  <a:lnTo>
                    <a:pt x="2115655" y="2641600"/>
                  </a:lnTo>
                  <a:lnTo>
                    <a:pt x="2110905" y="2654300"/>
                  </a:lnTo>
                  <a:lnTo>
                    <a:pt x="2104478" y="2654300"/>
                  </a:lnTo>
                  <a:lnTo>
                    <a:pt x="2093950" y="2679560"/>
                  </a:lnTo>
                  <a:lnTo>
                    <a:pt x="2087956" y="2692425"/>
                  </a:lnTo>
                  <a:lnTo>
                    <a:pt x="2087816" y="2692425"/>
                  </a:lnTo>
                  <a:lnTo>
                    <a:pt x="2089823" y="2679839"/>
                  </a:lnTo>
                  <a:lnTo>
                    <a:pt x="2089899" y="2679560"/>
                  </a:lnTo>
                  <a:lnTo>
                    <a:pt x="2094534" y="2667000"/>
                  </a:lnTo>
                  <a:lnTo>
                    <a:pt x="2100503" y="2654300"/>
                  </a:lnTo>
                  <a:lnTo>
                    <a:pt x="2094255" y="2654300"/>
                  </a:lnTo>
                  <a:lnTo>
                    <a:pt x="2091931" y="2667000"/>
                  </a:lnTo>
                  <a:lnTo>
                    <a:pt x="2082952" y="2679839"/>
                  </a:lnTo>
                  <a:lnTo>
                    <a:pt x="2077021" y="2679839"/>
                  </a:lnTo>
                  <a:lnTo>
                    <a:pt x="2070608" y="2692425"/>
                  </a:lnTo>
                  <a:lnTo>
                    <a:pt x="2065032" y="2692425"/>
                  </a:lnTo>
                  <a:lnTo>
                    <a:pt x="2064245" y="2705100"/>
                  </a:lnTo>
                  <a:lnTo>
                    <a:pt x="2065032" y="2705100"/>
                  </a:lnTo>
                  <a:lnTo>
                    <a:pt x="2062670" y="2717800"/>
                  </a:lnTo>
                  <a:lnTo>
                    <a:pt x="2062327" y="2718333"/>
                  </a:lnTo>
                  <a:lnTo>
                    <a:pt x="2062327" y="2768600"/>
                  </a:lnTo>
                  <a:lnTo>
                    <a:pt x="2055545" y="2781300"/>
                  </a:lnTo>
                  <a:lnTo>
                    <a:pt x="2055431" y="2768600"/>
                  </a:lnTo>
                  <a:lnTo>
                    <a:pt x="2062327" y="2768600"/>
                  </a:lnTo>
                  <a:lnTo>
                    <a:pt x="2062327" y="2718333"/>
                  </a:lnTo>
                  <a:lnTo>
                    <a:pt x="2054364" y="2730500"/>
                  </a:lnTo>
                  <a:lnTo>
                    <a:pt x="2042502" y="2743200"/>
                  </a:lnTo>
                  <a:lnTo>
                    <a:pt x="2031149" y="2755900"/>
                  </a:lnTo>
                  <a:lnTo>
                    <a:pt x="2022335" y="2781300"/>
                  </a:lnTo>
                  <a:lnTo>
                    <a:pt x="2026285" y="2781300"/>
                  </a:lnTo>
                  <a:lnTo>
                    <a:pt x="2020747" y="2794000"/>
                  </a:lnTo>
                  <a:lnTo>
                    <a:pt x="2014740" y="2794000"/>
                  </a:lnTo>
                  <a:lnTo>
                    <a:pt x="2005076" y="2806700"/>
                  </a:lnTo>
                  <a:lnTo>
                    <a:pt x="1999894" y="2806700"/>
                  </a:lnTo>
                  <a:lnTo>
                    <a:pt x="1999894" y="2844800"/>
                  </a:lnTo>
                  <a:lnTo>
                    <a:pt x="1996071" y="2857500"/>
                  </a:lnTo>
                  <a:lnTo>
                    <a:pt x="1991855" y="2857500"/>
                  </a:lnTo>
                  <a:lnTo>
                    <a:pt x="1995144" y="2844800"/>
                  </a:lnTo>
                  <a:lnTo>
                    <a:pt x="1999894" y="2844800"/>
                  </a:lnTo>
                  <a:lnTo>
                    <a:pt x="1999894" y="2806700"/>
                  </a:lnTo>
                  <a:lnTo>
                    <a:pt x="1998611" y="2806700"/>
                  </a:lnTo>
                  <a:lnTo>
                    <a:pt x="1995157" y="2819400"/>
                  </a:lnTo>
                  <a:lnTo>
                    <a:pt x="1988235" y="2832100"/>
                  </a:lnTo>
                  <a:lnTo>
                    <a:pt x="1960918" y="2870200"/>
                  </a:lnTo>
                  <a:lnTo>
                    <a:pt x="1927440" y="2908300"/>
                  </a:lnTo>
                  <a:lnTo>
                    <a:pt x="1979561" y="2908300"/>
                  </a:lnTo>
                  <a:lnTo>
                    <a:pt x="1995246" y="2882900"/>
                  </a:lnTo>
                  <a:lnTo>
                    <a:pt x="2010638" y="2870200"/>
                  </a:lnTo>
                  <a:lnTo>
                    <a:pt x="2024710" y="2857500"/>
                  </a:lnTo>
                  <a:lnTo>
                    <a:pt x="2035111" y="2844800"/>
                  </a:lnTo>
                  <a:lnTo>
                    <a:pt x="2044395" y="2819400"/>
                  </a:lnTo>
                  <a:lnTo>
                    <a:pt x="2055507" y="2806700"/>
                  </a:lnTo>
                  <a:lnTo>
                    <a:pt x="2067407" y="2794000"/>
                  </a:lnTo>
                  <a:lnTo>
                    <a:pt x="2072157" y="2781300"/>
                  </a:lnTo>
                  <a:lnTo>
                    <a:pt x="2084806" y="2781300"/>
                  </a:lnTo>
                  <a:lnTo>
                    <a:pt x="2088134" y="2768600"/>
                  </a:lnTo>
                  <a:lnTo>
                    <a:pt x="2094484" y="2755900"/>
                  </a:lnTo>
                  <a:lnTo>
                    <a:pt x="2102205" y="2755900"/>
                  </a:lnTo>
                  <a:lnTo>
                    <a:pt x="2110117" y="2743200"/>
                  </a:lnTo>
                  <a:lnTo>
                    <a:pt x="2114854" y="2743200"/>
                  </a:lnTo>
                  <a:lnTo>
                    <a:pt x="2111692" y="2730500"/>
                  </a:lnTo>
                  <a:lnTo>
                    <a:pt x="2119604" y="2730500"/>
                  </a:lnTo>
                  <a:lnTo>
                    <a:pt x="2121179" y="2717800"/>
                  </a:lnTo>
                  <a:lnTo>
                    <a:pt x="2122767" y="2717800"/>
                  </a:lnTo>
                  <a:lnTo>
                    <a:pt x="2129879" y="2692425"/>
                  </a:lnTo>
                  <a:lnTo>
                    <a:pt x="2139200" y="2692425"/>
                  </a:lnTo>
                  <a:lnTo>
                    <a:pt x="2144941" y="2679839"/>
                  </a:lnTo>
                  <a:lnTo>
                    <a:pt x="2150770" y="2679839"/>
                  </a:lnTo>
                  <a:lnTo>
                    <a:pt x="2157260" y="2667000"/>
                  </a:lnTo>
                  <a:lnTo>
                    <a:pt x="2165312" y="2654300"/>
                  </a:lnTo>
                  <a:lnTo>
                    <a:pt x="2174964" y="2654300"/>
                  </a:lnTo>
                  <a:lnTo>
                    <a:pt x="2171801" y="2641600"/>
                  </a:lnTo>
                  <a:lnTo>
                    <a:pt x="2176538" y="2641600"/>
                  </a:lnTo>
                  <a:lnTo>
                    <a:pt x="2179701" y="2628900"/>
                  </a:lnTo>
                  <a:lnTo>
                    <a:pt x="2186825" y="2628900"/>
                  </a:lnTo>
                  <a:lnTo>
                    <a:pt x="2191461" y="2616200"/>
                  </a:lnTo>
                  <a:lnTo>
                    <a:pt x="2200478" y="2603512"/>
                  </a:lnTo>
                  <a:lnTo>
                    <a:pt x="2205799" y="2590800"/>
                  </a:lnTo>
                  <a:lnTo>
                    <a:pt x="2215896" y="2590800"/>
                  </a:lnTo>
                  <a:lnTo>
                    <a:pt x="2237270" y="2552700"/>
                  </a:lnTo>
                  <a:lnTo>
                    <a:pt x="2246922" y="2540000"/>
                  </a:lnTo>
                  <a:lnTo>
                    <a:pt x="2250910" y="2527300"/>
                  </a:lnTo>
                  <a:lnTo>
                    <a:pt x="2256713" y="2514600"/>
                  </a:lnTo>
                  <a:lnTo>
                    <a:pt x="2263203" y="2514600"/>
                  </a:lnTo>
                  <a:lnTo>
                    <a:pt x="2272817" y="2501900"/>
                  </a:lnTo>
                  <a:lnTo>
                    <a:pt x="2276970" y="2489200"/>
                  </a:lnTo>
                  <a:lnTo>
                    <a:pt x="2277770" y="2489200"/>
                  </a:lnTo>
                  <a:lnTo>
                    <a:pt x="2284095" y="2476500"/>
                  </a:lnTo>
                  <a:lnTo>
                    <a:pt x="2288044" y="2476500"/>
                  </a:lnTo>
                  <a:lnTo>
                    <a:pt x="2300300" y="2451100"/>
                  </a:lnTo>
                  <a:lnTo>
                    <a:pt x="2305837" y="2451100"/>
                  </a:lnTo>
                  <a:lnTo>
                    <a:pt x="2310193" y="2438400"/>
                  </a:lnTo>
                  <a:lnTo>
                    <a:pt x="2310981" y="2438400"/>
                  </a:lnTo>
                  <a:lnTo>
                    <a:pt x="2308682" y="2426081"/>
                  </a:lnTo>
                  <a:lnTo>
                    <a:pt x="2308568" y="2425484"/>
                  </a:lnTo>
                  <a:lnTo>
                    <a:pt x="2315705" y="2425484"/>
                  </a:lnTo>
                  <a:lnTo>
                    <a:pt x="2325763" y="2400300"/>
                  </a:lnTo>
                  <a:lnTo>
                    <a:pt x="2333917" y="2400300"/>
                  </a:lnTo>
                  <a:lnTo>
                    <a:pt x="2334704" y="2387600"/>
                  </a:lnTo>
                  <a:lnTo>
                    <a:pt x="2337079" y="2387600"/>
                  </a:lnTo>
                  <a:lnTo>
                    <a:pt x="2354427" y="2349500"/>
                  </a:lnTo>
                  <a:lnTo>
                    <a:pt x="2359279" y="2336800"/>
                  </a:lnTo>
                  <a:lnTo>
                    <a:pt x="2373846" y="2324100"/>
                  </a:lnTo>
                  <a:lnTo>
                    <a:pt x="2401532" y="2273300"/>
                  </a:lnTo>
                  <a:lnTo>
                    <a:pt x="2415362" y="2247900"/>
                  </a:lnTo>
                  <a:lnTo>
                    <a:pt x="2419375" y="2235200"/>
                  </a:lnTo>
                  <a:lnTo>
                    <a:pt x="2423376" y="2235200"/>
                  </a:lnTo>
                  <a:lnTo>
                    <a:pt x="2428151" y="2222500"/>
                  </a:lnTo>
                  <a:lnTo>
                    <a:pt x="2434348" y="2209800"/>
                  </a:lnTo>
                  <a:lnTo>
                    <a:pt x="2445423" y="2209800"/>
                  </a:lnTo>
                  <a:lnTo>
                    <a:pt x="2441460" y="2197100"/>
                  </a:lnTo>
                  <a:lnTo>
                    <a:pt x="2454910" y="2197100"/>
                  </a:lnTo>
                  <a:lnTo>
                    <a:pt x="2457158" y="2184400"/>
                  </a:lnTo>
                  <a:lnTo>
                    <a:pt x="2455494" y="2184400"/>
                  </a:lnTo>
                  <a:lnTo>
                    <a:pt x="2462453" y="2173922"/>
                  </a:lnTo>
                  <a:lnTo>
                    <a:pt x="2462022" y="2171700"/>
                  </a:lnTo>
                  <a:lnTo>
                    <a:pt x="2463927" y="2171700"/>
                  </a:lnTo>
                  <a:lnTo>
                    <a:pt x="2478303" y="2133600"/>
                  </a:lnTo>
                  <a:lnTo>
                    <a:pt x="2484082" y="2120900"/>
                  </a:lnTo>
                  <a:lnTo>
                    <a:pt x="2485948" y="2108200"/>
                  </a:lnTo>
                  <a:lnTo>
                    <a:pt x="2488831" y="2108200"/>
                  </a:lnTo>
                  <a:lnTo>
                    <a:pt x="2492997" y="2095550"/>
                  </a:lnTo>
                  <a:lnTo>
                    <a:pt x="2500769" y="2095550"/>
                  </a:lnTo>
                  <a:lnTo>
                    <a:pt x="2503144" y="2082800"/>
                  </a:lnTo>
                  <a:lnTo>
                    <a:pt x="2507094" y="2070100"/>
                  </a:lnTo>
                  <a:lnTo>
                    <a:pt x="2510269" y="2070100"/>
                  </a:lnTo>
                  <a:lnTo>
                    <a:pt x="2511844" y="2057400"/>
                  </a:lnTo>
                  <a:lnTo>
                    <a:pt x="2515793" y="2044700"/>
                  </a:lnTo>
                  <a:lnTo>
                    <a:pt x="2524493" y="2044700"/>
                  </a:lnTo>
                  <a:lnTo>
                    <a:pt x="2529713" y="2032000"/>
                  </a:lnTo>
                  <a:lnTo>
                    <a:pt x="2533586" y="2019300"/>
                  </a:lnTo>
                  <a:lnTo>
                    <a:pt x="2538069" y="2006600"/>
                  </a:lnTo>
                  <a:lnTo>
                    <a:pt x="2545054" y="1993900"/>
                  </a:lnTo>
                  <a:lnTo>
                    <a:pt x="2548775" y="1993900"/>
                  </a:lnTo>
                  <a:lnTo>
                    <a:pt x="2547531" y="2006600"/>
                  </a:lnTo>
                  <a:lnTo>
                    <a:pt x="2544064" y="2006600"/>
                  </a:lnTo>
                  <a:lnTo>
                    <a:pt x="2541105" y="2019300"/>
                  </a:lnTo>
                  <a:lnTo>
                    <a:pt x="2539517" y="2032000"/>
                  </a:lnTo>
                  <a:lnTo>
                    <a:pt x="2540317" y="2032000"/>
                  </a:lnTo>
                  <a:lnTo>
                    <a:pt x="2537942" y="2044700"/>
                  </a:lnTo>
                  <a:lnTo>
                    <a:pt x="2533421" y="2044700"/>
                  </a:lnTo>
                  <a:lnTo>
                    <a:pt x="2527858" y="2057400"/>
                  </a:lnTo>
                  <a:lnTo>
                    <a:pt x="2522601" y="2070100"/>
                  </a:lnTo>
                  <a:lnTo>
                    <a:pt x="2516594" y="2082800"/>
                  </a:lnTo>
                  <a:lnTo>
                    <a:pt x="2523706" y="2082800"/>
                  </a:lnTo>
                  <a:lnTo>
                    <a:pt x="2516568" y="2095550"/>
                  </a:lnTo>
                  <a:lnTo>
                    <a:pt x="2511780" y="2095550"/>
                  </a:lnTo>
                  <a:lnTo>
                    <a:pt x="2507894" y="2108200"/>
                  </a:lnTo>
                  <a:lnTo>
                    <a:pt x="2496820" y="2108200"/>
                  </a:lnTo>
                  <a:lnTo>
                    <a:pt x="2492565" y="2133600"/>
                  </a:lnTo>
                  <a:lnTo>
                    <a:pt x="2490038" y="2133600"/>
                  </a:lnTo>
                  <a:lnTo>
                    <a:pt x="2486533" y="2146300"/>
                  </a:lnTo>
                  <a:lnTo>
                    <a:pt x="2482939" y="2146300"/>
                  </a:lnTo>
                  <a:lnTo>
                    <a:pt x="2473972" y="2159000"/>
                  </a:lnTo>
                  <a:lnTo>
                    <a:pt x="2469934" y="2159000"/>
                  </a:lnTo>
                  <a:lnTo>
                    <a:pt x="2466771" y="2171700"/>
                  </a:lnTo>
                  <a:lnTo>
                    <a:pt x="2463927" y="2171700"/>
                  </a:lnTo>
                  <a:lnTo>
                    <a:pt x="2462453" y="2173922"/>
                  </a:lnTo>
                  <a:lnTo>
                    <a:pt x="2464384" y="2183739"/>
                  </a:lnTo>
                  <a:lnTo>
                    <a:pt x="2464447" y="2184069"/>
                  </a:lnTo>
                  <a:lnTo>
                    <a:pt x="2464511" y="2184400"/>
                  </a:lnTo>
                  <a:lnTo>
                    <a:pt x="2459532" y="2184400"/>
                  </a:lnTo>
                  <a:lnTo>
                    <a:pt x="2457285" y="2197100"/>
                  </a:lnTo>
                  <a:lnTo>
                    <a:pt x="2455697" y="2197100"/>
                  </a:lnTo>
                  <a:lnTo>
                    <a:pt x="2453322" y="2209800"/>
                  </a:lnTo>
                  <a:lnTo>
                    <a:pt x="2445423" y="2209800"/>
                  </a:lnTo>
                  <a:lnTo>
                    <a:pt x="2441460" y="2222500"/>
                  </a:lnTo>
                  <a:lnTo>
                    <a:pt x="2437993" y="2222500"/>
                  </a:lnTo>
                  <a:lnTo>
                    <a:pt x="2435034" y="2235200"/>
                  </a:lnTo>
                  <a:lnTo>
                    <a:pt x="2431338" y="2247900"/>
                  </a:lnTo>
                  <a:lnTo>
                    <a:pt x="2425649" y="2260600"/>
                  </a:lnTo>
                  <a:lnTo>
                    <a:pt x="2420175" y="2260600"/>
                  </a:lnTo>
                  <a:lnTo>
                    <a:pt x="2407742" y="2273300"/>
                  </a:lnTo>
                  <a:lnTo>
                    <a:pt x="2396985" y="2311400"/>
                  </a:lnTo>
                  <a:lnTo>
                    <a:pt x="2394928" y="2324100"/>
                  </a:lnTo>
                  <a:lnTo>
                    <a:pt x="2400858" y="2324100"/>
                  </a:lnTo>
                  <a:lnTo>
                    <a:pt x="2426436" y="2273300"/>
                  </a:lnTo>
                  <a:lnTo>
                    <a:pt x="2432570" y="2273300"/>
                  </a:lnTo>
                  <a:lnTo>
                    <a:pt x="2442451" y="2260600"/>
                  </a:lnTo>
                  <a:lnTo>
                    <a:pt x="2448585" y="2247900"/>
                  </a:lnTo>
                  <a:lnTo>
                    <a:pt x="2462022" y="2222500"/>
                  </a:lnTo>
                  <a:lnTo>
                    <a:pt x="2467813" y="2235200"/>
                  </a:lnTo>
                  <a:lnTo>
                    <a:pt x="2464498" y="2247900"/>
                  </a:lnTo>
                  <a:lnTo>
                    <a:pt x="2456573" y="2260600"/>
                  </a:lnTo>
                  <a:lnTo>
                    <a:pt x="2448585" y="2273300"/>
                  </a:lnTo>
                  <a:lnTo>
                    <a:pt x="2441460" y="2273300"/>
                  </a:lnTo>
                  <a:lnTo>
                    <a:pt x="2438209" y="2285669"/>
                  </a:lnTo>
                  <a:lnTo>
                    <a:pt x="2438108" y="2286038"/>
                  </a:lnTo>
                  <a:lnTo>
                    <a:pt x="2431834" y="2298738"/>
                  </a:lnTo>
                  <a:lnTo>
                    <a:pt x="2416949" y="2298738"/>
                  </a:lnTo>
                  <a:lnTo>
                    <a:pt x="2415552" y="2311400"/>
                  </a:lnTo>
                  <a:lnTo>
                    <a:pt x="2402713" y="2336800"/>
                  </a:lnTo>
                  <a:lnTo>
                    <a:pt x="2401925" y="2349500"/>
                  </a:lnTo>
                  <a:lnTo>
                    <a:pt x="2397937" y="2362200"/>
                  </a:lnTo>
                  <a:lnTo>
                    <a:pt x="2392235" y="2362200"/>
                  </a:lnTo>
                  <a:lnTo>
                    <a:pt x="2378392" y="2387600"/>
                  </a:lnTo>
                  <a:lnTo>
                    <a:pt x="2372664" y="2387600"/>
                  </a:lnTo>
                  <a:lnTo>
                    <a:pt x="2377402" y="2400300"/>
                  </a:lnTo>
                  <a:lnTo>
                    <a:pt x="2367318" y="2400300"/>
                  </a:lnTo>
                  <a:lnTo>
                    <a:pt x="2364562" y="2413000"/>
                  </a:lnTo>
                  <a:lnTo>
                    <a:pt x="2358821" y="2424887"/>
                  </a:lnTo>
                  <a:lnTo>
                    <a:pt x="2358707" y="2425128"/>
                  </a:lnTo>
                  <a:lnTo>
                    <a:pt x="2358631" y="2425281"/>
                  </a:lnTo>
                  <a:lnTo>
                    <a:pt x="2358529" y="2425484"/>
                  </a:lnTo>
                  <a:lnTo>
                    <a:pt x="2353780" y="2425484"/>
                  </a:lnTo>
                  <a:lnTo>
                    <a:pt x="2348141" y="2438400"/>
                  </a:lnTo>
                  <a:lnTo>
                    <a:pt x="2346566" y="2438400"/>
                  </a:lnTo>
                  <a:lnTo>
                    <a:pt x="2343404" y="2451100"/>
                  </a:lnTo>
                  <a:lnTo>
                    <a:pt x="2341727" y="2451100"/>
                  </a:lnTo>
                  <a:lnTo>
                    <a:pt x="2337257" y="2463838"/>
                  </a:lnTo>
                  <a:lnTo>
                    <a:pt x="2332101" y="2463838"/>
                  </a:lnTo>
                  <a:lnTo>
                    <a:pt x="2324684" y="2476500"/>
                  </a:lnTo>
                  <a:lnTo>
                    <a:pt x="2317407" y="2489200"/>
                  </a:lnTo>
                  <a:lnTo>
                    <a:pt x="2313241" y="2501900"/>
                  </a:lnTo>
                  <a:lnTo>
                    <a:pt x="2308796" y="2514041"/>
                  </a:lnTo>
                  <a:lnTo>
                    <a:pt x="2308682" y="2514333"/>
                  </a:lnTo>
                  <a:lnTo>
                    <a:pt x="2308593" y="2514600"/>
                  </a:lnTo>
                  <a:lnTo>
                    <a:pt x="2297519" y="2514600"/>
                  </a:lnTo>
                  <a:lnTo>
                    <a:pt x="2297887" y="2501900"/>
                  </a:lnTo>
                  <a:lnTo>
                    <a:pt x="2296744" y="2501900"/>
                  </a:lnTo>
                  <a:lnTo>
                    <a:pt x="2296744" y="2540000"/>
                  </a:lnTo>
                  <a:lnTo>
                    <a:pt x="2289632" y="2552700"/>
                  </a:lnTo>
                  <a:lnTo>
                    <a:pt x="2279345" y="2552700"/>
                  </a:lnTo>
                  <a:lnTo>
                    <a:pt x="2278557" y="2565400"/>
                  </a:lnTo>
                  <a:lnTo>
                    <a:pt x="2274608" y="2565400"/>
                  </a:lnTo>
                  <a:lnTo>
                    <a:pt x="2264867" y="2578100"/>
                  </a:lnTo>
                  <a:lnTo>
                    <a:pt x="2250084" y="2601950"/>
                  </a:lnTo>
                  <a:lnTo>
                    <a:pt x="2250084" y="2628900"/>
                  </a:lnTo>
                  <a:lnTo>
                    <a:pt x="2248509" y="2641600"/>
                  </a:lnTo>
                  <a:lnTo>
                    <a:pt x="2245347" y="2641600"/>
                  </a:lnTo>
                  <a:lnTo>
                    <a:pt x="2243759" y="2654300"/>
                  </a:lnTo>
                  <a:lnTo>
                    <a:pt x="2240978" y="2641600"/>
                  </a:lnTo>
                  <a:lnTo>
                    <a:pt x="2243467" y="2641600"/>
                  </a:lnTo>
                  <a:lnTo>
                    <a:pt x="2247874" y="2628900"/>
                  </a:lnTo>
                  <a:lnTo>
                    <a:pt x="2250084" y="2628900"/>
                  </a:lnTo>
                  <a:lnTo>
                    <a:pt x="2250084" y="2601950"/>
                  </a:lnTo>
                  <a:lnTo>
                    <a:pt x="2241245" y="2616200"/>
                  </a:lnTo>
                  <a:lnTo>
                    <a:pt x="2239010" y="2620480"/>
                  </a:lnTo>
                  <a:lnTo>
                    <a:pt x="2239010" y="2654300"/>
                  </a:lnTo>
                  <a:lnTo>
                    <a:pt x="2238654" y="2654630"/>
                  </a:lnTo>
                  <a:lnTo>
                    <a:pt x="2233015" y="2679560"/>
                  </a:lnTo>
                  <a:lnTo>
                    <a:pt x="2232952" y="2679839"/>
                  </a:lnTo>
                  <a:lnTo>
                    <a:pt x="2224582" y="2679839"/>
                  </a:lnTo>
                  <a:lnTo>
                    <a:pt x="2216645" y="2692425"/>
                  </a:lnTo>
                  <a:lnTo>
                    <a:pt x="2195322" y="2717800"/>
                  </a:lnTo>
                  <a:lnTo>
                    <a:pt x="2184400" y="2743200"/>
                  </a:lnTo>
                  <a:lnTo>
                    <a:pt x="2172589" y="2755900"/>
                  </a:lnTo>
                  <a:lnTo>
                    <a:pt x="2172449" y="2743200"/>
                  </a:lnTo>
                  <a:lnTo>
                    <a:pt x="2175649" y="2743200"/>
                  </a:lnTo>
                  <a:lnTo>
                    <a:pt x="2185238" y="2717800"/>
                  </a:lnTo>
                  <a:lnTo>
                    <a:pt x="2191105" y="2717800"/>
                  </a:lnTo>
                  <a:lnTo>
                    <a:pt x="2196973" y="2705100"/>
                  </a:lnTo>
                  <a:lnTo>
                    <a:pt x="2210282" y="2679839"/>
                  </a:lnTo>
                  <a:lnTo>
                    <a:pt x="2210524" y="2679560"/>
                  </a:lnTo>
                  <a:lnTo>
                    <a:pt x="2238654" y="2654630"/>
                  </a:lnTo>
                  <a:lnTo>
                    <a:pt x="2238730" y="2654300"/>
                  </a:lnTo>
                  <a:lnTo>
                    <a:pt x="2239010" y="2654300"/>
                  </a:lnTo>
                  <a:lnTo>
                    <a:pt x="2239010" y="2620480"/>
                  </a:lnTo>
                  <a:lnTo>
                    <a:pt x="2227948" y="2641600"/>
                  </a:lnTo>
                  <a:lnTo>
                    <a:pt x="2219756" y="2654300"/>
                  </a:lnTo>
                  <a:lnTo>
                    <a:pt x="2202472" y="2667000"/>
                  </a:lnTo>
                  <a:lnTo>
                    <a:pt x="2194649" y="2679839"/>
                  </a:lnTo>
                  <a:lnTo>
                    <a:pt x="2192299" y="2679839"/>
                  </a:lnTo>
                  <a:lnTo>
                    <a:pt x="2186724" y="2692425"/>
                  </a:lnTo>
                  <a:lnTo>
                    <a:pt x="2184450" y="2692425"/>
                  </a:lnTo>
                  <a:lnTo>
                    <a:pt x="2185238" y="2705100"/>
                  </a:lnTo>
                  <a:lnTo>
                    <a:pt x="2182076" y="2717800"/>
                  </a:lnTo>
                  <a:lnTo>
                    <a:pt x="2182863" y="2705100"/>
                  </a:lnTo>
                  <a:lnTo>
                    <a:pt x="2177338" y="2705100"/>
                  </a:lnTo>
                  <a:lnTo>
                    <a:pt x="2176538" y="2717800"/>
                  </a:lnTo>
                  <a:lnTo>
                    <a:pt x="2167839" y="2717800"/>
                  </a:lnTo>
                  <a:lnTo>
                    <a:pt x="2171801" y="2705100"/>
                  </a:lnTo>
                  <a:lnTo>
                    <a:pt x="2200757" y="2667000"/>
                  </a:lnTo>
                  <a:lnTo>
                    <a:pt x="2229129" y="2616200"/>
                  </a:lnTo>
                  <a:lnTo>
                    <a:pt x="2258098" y="2565400"/>
                  </a:lnTo>
                  <a:lnTo>
                    <a:pt x="2268347" y="2552700"/>
                  </a:lnTo>
                  <a:lnTo>
                    <a:pt x="2288832" y="2527300"/>
                  </a:lnTo>
                  <a:lnTo>
                    <a:pt x="2294166" y="2514600"/>
                  </a:lnTo>
                  <a:lnTo>
                    <a:pt x="2294369" y="2514600"/>
                  </a:lnTo>
                  <a:lnTo>
                    <a:pt x="2294369" y="2527300"/>
                  </a:lnTo>
                  <a:lnTo>
                    <a:pt x="2291994" y="2527300"/>
                  </a:lnTo>
                  <a:lnTo>
                    <a:pt x="2296744" y="2540000"/>
                  </a:lnTo>
                  <a:lnTo>
                    <a:pt x="2296744" y="2501900"/>
                  </a:lnTo>
                  <a:lnTo>
                    <a:pt x="2294369" y="2501900"/>
                  </a:lnTo>
                  <a:lnTo>
                    <a:pt x="2287587" y="2514600"/>
                  </a:lnTo>
                  <a:lnTo>
                    <a:pt x="2277465" y="2527300"/>
                  </a:lnTo>
                  <a:lnTo>
                    <a:pt x="2269071" y="2540000"/>
                  </a:lnTo>
                  <a:lnTo>
                    <a:pt x="2265908" y="2552700"/>
                  </a:lnTo>
                  <a:lnTo>
                    <a:pt x="2259571" y="2552700"/>
                  </a:lnTo>
                  <a:lnTo>
                    <a:pt x="2254046" y="2540000"/>
                  </a:lnTo>
                  <a:lnTo>
                    <a:pt x="2242997" y="2565400"/>
                  </a:lnTo>
                  <a:lnTo>
                    <a:pt x="2230310" y="2590800"/>
                  </a:lnTo>
                  <a:lnTo>
                    <a:pt x="2216454" y="2616200"/>
                  </a:lnTo>
                  <a:lnTo>
                    <a:pt x="2201849" y="2641600"/>
                  </a:lnTo>
                  <a:lnTo>
                    <a:pt x="2197887" y="2654300"/>
                  </a:lnTo>
                  <a:lnTo>
                    <a:pt x="2192363" y="2654300"/>
                  </a:lnTo>
                  <a:lnTo>
                    <a:pt x="2168233" y="2692425"/>
                  </a:lnTo>
                  <a:lnTo>
                    <a:pt x="2158695" y="2705100"/>
                  </a:lnTo>
                  <a:lnTo>
                    <a:pt x="2148078" y="2717800"/>
                  </a:lnTo>
                  <a:lnTo>
                    <a:pt x="2143328" y="2717800"/>
                  </a:lnTo>
                  <a:lnTo>
                    <a:pt x="2140953" y="2730500"/>
                  </a:lnTo>
                  <a:lnTo>
                    <a:pt x="2135416" y="2730500"/>
                  </a:lnTo>
                  <a:lnTo>
                    <a:pt x="2136216" y="2743200"/>
                  </a:lnTo>
                  <a:lnTo>
                    <a:pt x="2124354" y="2743200"/>
                  </a:lnTo>
                  <a:lnTo>
                    <a:pt x="2122767" y="2755900"/>
                  </a:lnTo>
                  <a:lnTo>
                    <a:pt x="2114854" y="2755900"/>
                  </a:lnTo>
                  <a:lnTo>
                    <a:pt x="2110930" y="2768600"/>
                  </a:lnTo>
                  <a:lnTo>
                    <a:pt x="2107742" y="2768600"/>
                  </a:lnTo>
                  <a:lnTo>
                    <a:pt x="2103958" y="2781300"/>
                  </a:lnTo>
                  <a:lnTo>
                    <a:pt x="2098255" y="2781300"/>
                  </a:lnTo>
                  <a:lnTo>
                    <a:pt x="2092159" y="2794000"/>
                  </a:lnTo>
                  <a:lnTo>
                    <a:pt x="2079764" y="2806700"/>
                  </a:lnTo>
                  <a:lnTo>
                    <a:pt x="2068118" y="2819400"/>
                  </a:lnTo>
                  <a:lnTo>
                    <a:pt x="2064245" y="2832100"/>
                  </a:lnTo>
                  <a:lnTo>
                    <a:pt x="2065058" y="2844800"/>
                  </a:lnTo>
                  <a:lnTo>
                    <a:pt x="2050313" y="2844800"/>
                  </a:lnTo>
                  <a:lnTo>
                    <a:pt x="2046046" y="2857500"/>
                  </a:lnTo>
                  <a:lnTo>
                    <a:pt x="2040521" y="2870200"/>
                  </a:lnTo>
                  <a:lnTo>
                    <a:pt x="2028571" y="2882900"/>
                  </a:lnTo>
                  <a:lnTo>
                    <a:pt x="2017890" y="2895600"/>
                  </a:lnTo>
                  <a:lnTo>
                    <a:pt x="2007044" y="2908300"/>
                  </a:lnTo>
                  <a:lnTo>
                    <a:pt x="1994649" y="2921000"/>
                  </a:lnTo>
                  <a:lnTo>
                    <a:pt x="1989912" y="2921000"/>
                  </a:lnTo>
                  <a:lnTo>
                    <a:pt x="1989124" y="2932773"/>
                  </a:lnTo>
                  <a:lnTo>
                    <a:pt x="1989061" y="2933700"/>
                  </a:lnTo>
                  <a:lnTo>
                    <a:pt x="1975383" y="2933700"/>
                  </a:lnTo>
                  <a:lnTo>
                    <a:pt x="1975599" y="2944355"/>
                  </a:lnTo>
                  <a:lnTo>
                    <a:pt x="1975637" y="2946400"/>
                  </a:lnTo>
                  <a:lnTo>
                    <a:pt x="1961642" y="2946400"/>
                  </a:lnTo>
                  <a:lnTo>
                    <a:pt x="1950821" y="2971800"/>
                  </a:lnTo>
                  <a:lnTo>
                    <a:pt x="1947697" y="2971800"/>
                  </a:lnTo>
                  <a:lnTo>
                    <a:pt x="1944154" y="2984500"/>
                  </a:lnTo>
                  <a:lnTo>
                    <a:pt x="1933384" y="2984500"/>
                  </a:lnTo>
                  <a:lnTo>
                    <a:pt x="1927936" y="2997200"/>
                  </a:lnTo>
                  <a:lnTo>
                    <a:pt x="1922043" y="3009900"/>
                  </a:lnTo>
                  <a:lnTo>
                    <a:pt x="1911616" y="3009900"/>
                  </a:lnTo>
                  <a:lnTo>
                    <a:pt x="1907273" y="3022650"/>
                  </a:lnTo>
                  <a:lnTo>
                    <a:pt x="1901812" y="3022650"/>
                  </a:lnTo>
                  <a:lnTo>
                    <a:pt x="1895944" y="3035300"/>
                  </a:lnTo>
                  <a:lnTo>
                    <a:pt x="1921116" y="3035300"/>
                  </a:lnTo>
                  <a:lnTo>
                    <a:pt x="1926310" y="3022650"/>
                  </a:lnTo>
                  <a:lnTo>
                    <a:pt x="1936457" y="3009900"/>
                  </a:lnTo>
                  <a:lnTo>
                    <a:pt x="1941677" y="2997200"/>
                  </a:lnTo>
                  <a:lnTo>
                    <a:pt x="1947468" y="2997200"/>
                  </a:lnTo>
                  <a:lnTo>
                    <a:pt x="1958467" y="2984500"/>
                  </a:lnTo>
                  <a:lnTo>
                    <a:pt x="1963813" y="2984500"/>
                  </a:lnTo>
                  <a:lnTo>
                    <a:pt x="1994623" y="2946400"/>
                  </a:lnTo>
                  <a:lnTo>
                    <a:pt x="2005291" y="2933700"/>
                  </a:lnTo>
                  <a:lnTo>
                    <a:pt x="2010727" y="2921000"/>
                  </a:lnTo>
                  <a:lnTo>
                    <a:pt x="2021624" y="2908300"/>
                  </a:lnTo>
                  <a:lnTo>
                    <a:pt x="2027085" y="2908300"/>
                  </a:lnTo>
                  <a:lnTo>
                    <a:pt x="2041372" y="2882900"/>
                  </a:lnTo>
                  <a:lnTo>
                    <a:pt x="2056041" y="2870200"/>
                  </a:lnTo>
                  <a:lnTo>
                    <a:pt x="2071293" y="2844800"/>
                  </a:lnTo>
                  <a:lnTo>
                    <a:pt x="2087968" y="2819400"/>
                  </a:lnTo>
                  <a:lnTo>
                    <a:pt x="2102739" y="2806700"/>
                  </a:lnTo>
                  <a:lnTo>
                    <a:pt x="2134349" y="2755900"/>
                  </a:lnTo>
                  <a:lnTo>
                    <a:pt x="2150440" y="2743200"/>
                  </a:lnTo>
                  <a:lnTo>
                    <a:pt x="2154402" y="2730500"/>
                  </a:lnTo>
                  <a:lnTo>
                    <a:pt x="2155977" y="2717800"/>
                  </a:lnTo>
                  <a:lnTo>
                    <a:pt x="2166162" y="2717800"/>
                  </a:lnTo>
                  <a:lnTo>
                    <a:pt x="2160638" y="2730500"/>
                  </a:lnTo>
                  <a:lnTo>
                    <a:pt x="2153602" y="2743200"/>
                  </a:lnTo>
                  <a:lnTo>
                    <a:pt x="2153602" y="2768600"/>
                  </a:lnTo>
                  <a:lnTo>
                    <a:pt x="2152561" y="2781300"/>
                  </a:lnTo>
                  <a:lnTo>
                    <a:pt x="2137702" y="2806700"/>
                  </a:lnTo>
                  <a:lnTo>
                    <a:pt x="2136216" y="2819400"/>
                  </a:lnTo>
                  <a:lnTo>
                    <a:pt x="2137003" y="2819400"/>
                  </a:lnTo>
                  <a:lnTo>
                    <a:pt x="2121903" y="2844800"/>
                  </a:lnTo>
                  <a:lnTo>
                    <a:pt x="2109127" y="2857500"/>
                  </a:lnTo>
                  <a:lnTo>
                    <a:pt x="2097633" y="2882900"/>
                  </a:lnTo>
                  <a:lnTo>
                    <a:pt x="2087181" y="2882900"/>
                  </a:lnTo>
                  <a:lnTo>
                    <a:pt x="2082761" y="2895600"/>
                  </a:lnTo>
                  <a:lnTo>
                    <a:pt x="2077885" y="2908300"/>
                  </a:lnTo>
                  <a:lnTo>
                    <a:pt x="2067407" y="2908300"/>
                  </a:lnTo>
                  <a:lnTo>
                    <a:pt x="2064575" y="2921000"/>
                  </a:lnTo>
                  <a:lnTo>
                    <a:pt x="2059787" y="2933700"/>
                  </a:lnTo>
                  <a:lnTo>
                    <a:pt x="2050008" y="2933700"/>
                  </a:lnTo>
                  <a:lnTo>
                    <a:pt x="2044471" y="2946400"/>
                  </a:lnTo>
                  <a:lnTo>
                    <a:pt x="2037359" y="2946400"/>
                  </a:lnTo>
                  <a:lnTo>
                    <a:pt x="2027085" y="2959100"/>
                  </a:lnTo>
                  <a:lnTo>
                    <a:pt x="2031822" y="2959100"/>
                  </a:lnTo>
                  <a:lnTo>
                    <a:pt x="2029447" y="2971038"/>
                  </a:lnTo>
                  <a:lnTo>
                    <a:pt x="2029371" y="2971444"/>
                  </a:lnTo>
                  <a:lnTo>
                    <a:pt x="2029294" y="2971800"/>
                  </a:lnTo>
                  <a:lnTo>
                    <a:pt x="2013635" y="2971800"/>
                  </a:lnTo>
                  <a:lnTo>
                    <a:pt x="2015883" y="2983852"/>
                  </a:lnTo>
                  <a:lnTo>
                    <a:pt x="2016010" y="2984500"/>
                  </a:lnTo>
                  <a:lnTo>
                    <a:pt x="2007311" y="2984500"/>
                  </a:lnTo>
                  <a:lnTo>
                    <a:pt x="2000542" y="2997200"/>
                  </a:lnTo>
                  <a:lnTo>
                    <a:pt x="1991931" y="3009900"/>
                  </a:lnTo>
                  <a:lnTo>
                    <a:pt x="1986749" y="3009900"/>
                  </a:lnTo>
                  <a:lnTo>
                    <a:pt x="1981987" y="3022650"/>
                  </a:lnTo>
                  <a:lnTo>
                    <a:pt x="1979599" y="3022650"/>
                  </a:lnTo>
                  <a:lnTo>
                    <a:pt x="1972513" y="3035300"/>
                  </a:lnTo>
                  <a:lnTo>
                    <a:pt x="1959876" y="3035300"/>
                  </a:lnTo>
                  <a:lnTo>
                    <a:pt x="1958708" y="3036151"/>
                  </a:lnTo>
                  <a:lnTo>
                    <a:pt x="1953729" y="3048000"/>
                  </a:lnTo>
                  <a:lnTo>
                    <a:pt x="1942566" y="3048000"/>
                  </a:lnTo>
                  <a:lnTo>
                    <a:pt x="1939975" y="3051924"/>
                  </a:lnTo>
                  <a:lnTo>
                    <a:pt x="1935175" y="3072549"/>
                  </a:lnTo>
                  <a:lnTo>
                    <a:pt x="1935060" y="3073019"/>
                  </a:lnTo>
                  <a:lnTo>
                    <a:pt x="1934972" y="3073387"/>
                  </a:lnTo>
                  <a:lnTo>
                    <a:pt x="1932343" y="3063456"/>
                  </a:lnTo>
                  <a:lnTo>
                    <a:pt x="1929218" y="3068167"/>
                  </a:lnTo>
                  <a:lnTo>
                    <a:pt x="1927542" y="3073412"/>
                  </a:lnTo>
                  <a:lnTo>
                    <a:pt x="1925751" y="3073412"/>
                  </a:lnTo>
                  <a:lnTo>
                    <a:pt x="1929218" y="3068167"/>
                  </a:lnTo>
                  <a:lnTo>
                    <a:pt x="1931606" y="3060700"/>
                  </a:lnTo>
                  <a:lnTo>
                    <a:pt x="1932343" y="3063456"/>
                  </a:lnTo>
                  <a:lnTo>
                    <a:pt x="1939975" y="3051924"/>
                  </a:lnTo>
                  <a:lnTo>
                    <a:pt x="1940877" y="3048000"/>
                  </a:lnTo>
                  <a:lnTo>
                    <a:pt x="1942566" y="3048000"/>
                  </a:lnTo>
                  <a:lnTo>
                    <a:pt x="1958708" y="3036151"/>
                  </a:lnTo>
                  <a:lnTo>
                    <a:pt x="1959063" y="3035300"/>
                  </a:lnTo>
                  <a:lnTo>
                    <a:pt x="1959876" y="3035300"/>
                  </a:lnTo>
                  <a:lnTo>
                    <a:pt x="1977263" y="3009900"/>
                  </a:lnTo>
                  <a:lnTo>
                    <a:pt x="1982787" y="3009900"/>
                  </a:lnTo>
                  <a:lnTo>
                    <a:pt x="1990940" y="2984500"/>
                  </a:lnTo>
                  <a:lnTo>
                    <a:pt x="1999894" y="2984500"/>
                  </a:lnTo>
                  <a:lnTo>
                    <a:pt x="2009279" y="2971800"/>
                  </a:lnTo>
                  <a:lnTo>
                    <a:pt x="2019960" y="2959100"/>
                  </a:lnTo>
                  <a:lnTo>
                    <a:pt x="2029675" y="2946400"/>
                  </a:lnTo>
                  <a:lnTo>
                    <a:pt x="2040280" y="2933700"/>
                  </a:lnTo>
                  <a:lnTo>
                    <a:pt x="2052650" y="2908300"/>
                  </a:lnTo>
                  <a:lnTo>
                    <a:pt x="2065032" y="2895600"/>
                  </a:lnTo>
                  <a:lnTo>
                    <a:pt x="2071992" y="2882900"/>
                  </a:lnTo>
                  <a:lnTo>
                    <a:pt x="2078939" y="2882900"/>
                  </a:lnTo>
                  <a:lnTo>
                    <a:pt x="2085886" y="2870200"/>
                  </a:lnTo>
                  <a:lnTo>
                    <a:pt x="2107666" y="2844800"/>
                  </a:lnTo>
                  <a:lnTo>
                    <a:pt x="2130539" y="2806700"/>
                  </a:lnTo>
                  <a:lnTo>
                    <a:pt x="2153602" y="2768600"/>
                  </a:lnTo>
                  <a:lnTo>
                    <a:pt x="2153602" y="2743200"/>
                  </a:lnTo>
                  <a:lnTo>
                    <a:pt x="2151240" y="2743200"/>
                  </a:lnTo>
                  <a:lnTo>
                    <a:pt x="2148078" y="2755900"/>
                  </a:lnTo>
                  <a:lnTo>
                    <a:pt x="2145703" y="2755900"/>
                  </a:lnTo>
                  <a:lnTo>
                    <a:pt x="2139378" y="2768600"/>
                  </a:lnTo>
                  <a:lnTo>
                    <a:pt x="2132253" y="2781300"/>
                  </a:lnTo>
                  <a:lnTo>
                    <a:pt x="2126716" y="2781300"/>
                  </a:lnTo>
                  <a:lnTo>
                    <a:pt x="2116582" y="2806700"/>
                  </a:lnTo>
                  <a:lnTo>
                    <a:pt x="2105469" y="2819400"/>
                  </a:lnTo>
                  <a:lnTo>
                    <a:pt x="2095690" y="2832100"/>
                  </a:lnTo>
                  <a:lnTo>
                    <a:pt x="2089556" y="2844800"/>
                  </a:lnTo>
                  <a:lnTo>
                    <a:pt x="2083816" y="2857500"/>
                  </a:lnTo>
                  <a:lnTo>
                    <a:pt x="2076894" y="2857500"/>
                  </a:lnTo>
                  <a:lnTo>
                    <a:pt x="2069985" y="2870200"/>
                  </a:lnTo>
                  <a:lnTo>
                    <a:pt x="2064245" y="2870200"/>
                  </a:lnTo>
                  <a:lnTo>
                    <a:pt x="2062670" y="2882900"/>
                  </a:lnTo>
                  <a:lnTo>
                    <a:pt x="2054758" y="2882900"/>
                  </a:lnTo>
                  <a:lnTo>
                    <a:pt x="2046846" y="2895600"/>
                  </a:lnTo>
                  <a:lnTo>
                    <a:pt x="2040521" y="2895600"/>
                  </a:lnTo>
                  <a:lnTo>
                    <a:pt x="2033638" y="2908300"/>
                  </a:lnTo>
                  <a:lnTo>
                    <a:pt x="2019592" y="2933700"/>
                  </a:lnTo>
                  <a:lnTo>
                    <a:pt x="2012848" y="2933700"/>
                  </a:lnTo>
                  <a:lnTo>
                    <a:pt x="2007235" y="2946400"/>
                  </a:lnTo>
                  <a:lnTo>
                    <a:pt x="1994827" y="2959100"/>
                  </a:lnTo>
                  <a:lnTo>
                    <a:pt x="1988324" y="2959100"/>
                  </a:lnTo>
                  <a:lnTo>
                    <a:pt x="1982165" y="2971800"/>
                  </a:lnTo>
                  <a:lnTo>
                    <a:pt x="1977263" y="2971800"/>
                  </a:lnTo>
                  <a:lnTo>
                    <a:pt x="1971421" y="2984500"/>
                  </a:lnTo>
                  <a:lnTo>
                    <a:pt x="1963813" y="2984500"/>
                  </a:lnTo>
                  <a:lnTo>
                    <a:pt x="1959356" y="2997200"/>
                  </a:lnTo>
                  <a:lnTo>
                    <a:pt x="1955406" y="3009900"/>
                  </a:lnTo>
                  <a:lnTo>
                    <a:pt x="1950135" y="3009900"/>
                  </a:lnTo>
                  <a:lnTo>
                    <a:pt x="1941639" y="3022650"/>
                  </a:lnTo>
                  <a:lnTo>
                    <a:pt x="1936915" y="3022650"/>
                  </a:lnTo>
                  <a:lnTo>
                    <a:pt x="1934552" y="3035300"/>
                  </a:lnTo>
                  <a:lnTo>
                    <a:pt x="1925739" y="3035300"/>
                  </a:lnTo>
                  <a:lnTo>
                    <a:pt x="1925739" y="3073412"/>
                  </a:lnTo>
                  <a:lnTo>
                    <a:pt x="1922233" y="3076397"/>
                  </a:lnTo>
                  <a:lnTo>
                    <a:pt x="1913597" y="3091713"/>
                  </a:lnTo>
                  <a:lnTo>
                    <a:pt x="1913597" y="3136900"/>
                  </a:lnTo>
                  <a:lnTo>
                    <a:pt x="1908340" y="3149650"/>
                  </a:lnTo>
                  <a:lnTo>
                    <a:pt x="1903691" y="3149650"/>
                  </a:lnTo>
                  <a:lnTo>
                    <a:pt x="1898967" y="3162300"/>
                  </a:lnTo>
                  <a:lnTo>
                    <a:pt x="1893430" y="3162300"/>
                  </a:lnTo>
                  <a:lnTo>
                    <a:pt x="1887613" y="3175050"/>
                  </a:lnTo>
                  <a:lnTo>
                    <a:pt x="1880273" y="3175050"/>
                  </a:lnTo>
                  <a:lnTo>
                    <a:pt x="1873834" y="3200400"/>
                  </a:lnTo>
                  <a:lnTo>
                    <a:pt x="1871294" y="3200400"/>
                  </a:lnTo>
                  <a:lnTo>
                    <a:pt x="1867700" y="3213100"/>
                  </a:lnTo>
                  <a:lnTo>
                    <a:pt x="1852625" y="3213100"/>
                  </a:lnTo>
                  <a:lnTo>
                    <a:pt x="1850732" y="3225800"/>
                  </a:lnTo>
                  <a:lnTo>
                    <a:pt x="1840877" y="3225800"/>
                  </a:lnTo>
                  <a:lnTo>
                    <a:pt x="1838464" y="3231769"/>
                  </a:lnTo>
                  <a:lnTo>
                    <a:pt x="1838464" y="3263900"/>
                  </a:lnTo>
                  <a:lnTo>
                    <a:pt x="1827263" y="3276600"/>
                  </a:lnTo>
                  <a:lnTo>
                    <a:pt x="1814271" y="3289300"/>
                  </a:lnTo>
                  <a:lnTo>
                    <a:pt x="1811896" y="3291509"/>
                  </a:lnTo>
                  <a:lnTo>
                    <a:pt x="1811896" y="3327400"/>
                  </a:lnTo>
                  <a:lnTo>
                    <a:pt x="1781530" y="3352800"/>
                  </a:lnTo>
                  <a:lnTo>
                    <a:pt x="1768398" y="3378200"/>
                  </a:lnTo>
                  <a:lnTo>
                    <a:pt x="1759712" y="3403600"/>
                  </a:lnTo>
                  <a:lnTo>
                    <a:pt x="1753997" y="3390900"/>
                  </a:lnTo>
                  <a:lnTo>
                    <a:pt x="1751164" y="3390900"/>
                  </a:lnTo>
                  <a:lnTo>
                    <a:pt x="1744980" y="3403600"/>
                  </a:lnTo>
                  <a:lnTo>
                    <a:pt x="1737995" y="3403600"/>
                  </a:lnTo>
                  <a:lnTo>
                    <a:pt x="1730476" y="3416300"/>
                  </a:lnTo>
                  <a:lnTo>
                    <a:pt x="1722691" y="3416300"/>
                  </a:lnTo>
                  <a:lnTo>
                    <a:pt x="1716049" y="3429000"/>
                  </a:lnTo>
                  <a:lnTo>
                    <a:pt x="1715109" y="3429000"/>
                  </a:lnTo>
                  <a:lnTo>
                    <a:pt x="1720799" y="3441700"/>
                  </a:lnTo>
                  <a:lnTo>
                    <a:pt x="1698967" y="3441700"/>
                  </a:lnTo>
                  <a:lnTo>
                    <a:pt x="1696212" y="3454006"/>
                  </a:lnTo>
                  <a:lnTo>
                    <a:pt x="1696123" y="3454400"/>
                  </a:lnTo>
                  <a:lnTo>
                    <a:pt x="1688084" y="3454400"/>
                  </a:lnTo>
                  <a:lnTo>
                    <a:pt x="1686636" y="3467100"/>
                  </a:lnTo>
                  <a:lnTo>
                    <a:pt x="1672640" y="3467100"/>
                  </a:lnTo>
                  <a:lnTo>
                    <a:pt x="1677149" y="3454400"/>
                  </a:lnTo>
                  <a:lnTo>
                    <a:pt x="1680946" y="3454400"/>
                  </a:lnTo>
                  <a:lnTo>
                    <a:pt x="1692490" y="3441700"/>
                  </a:lnTo>
                  <a:lnTo>
                    <a:pt x="1703603" y="3429000"/>
                  </a:lnTo>
                  <a:lnTo>
                    <a:pt x="1713103" y="3429000"/>
                  </a:lnTo>
                  <a:lnTo>
                    <a:pt x="1719846" y="3403600"/>
                  </a:lnTo>
                  <a:lnTo>
                    <a:pt x="1704670" y="3403600"/>
                  </a:lnTo>
                  <a:lnTo>
                    <a:pt x="1697278" y="3416300"/>
                  </a:lnTo>
                  <a:lnTo>
                    <a:pt x="1686877" y="3429000"/>
                  </a:lnTo>
                  <a:lnTo>
                    <a:pt x="1676107" y="3429000"/>
                  </a:lnTo>
                  <a:lnTo>
                    <a:pt x="1667662" y="3454400"/>
                  </a:lnTo>
                  <a:lnTo>
                    <a:pt x="1667065" y="3454400"/>
                  </a:lnTo>
                  <a:lnTo>
                    <a:pt x="1667065" y="3492500"/>
                  </a:lnTo>
                  <a:lnTo>
                    <a:pt x="1665808" y="3505200"/>
                  </a:lnTo>
                  <a:lnTo>
                    <a:pt x="1662061" y="3517557"/>
                  </a:lnTo>
                  <a:lnTo>
                    <a:pt x="1661960" y="3517900"/>
                  </a:lnTo>
                  <a:lnTo>
                    <a:pt x="1659661" y="3505200"/>
                  </a:lnTo>
                  <a:lnTo>
                    <a:pt x="1657807" y="3492500"/>
                  </a:lnTo>
                  <a:lnTo>
                    <a:pt x="1667065" y="3492500"/>
                  </a:lnTo>
                  <a:lnTo>
                    <a:pt x="1667065" y="3454400"/>
                  </a:lnTo>
                  <a:lnTo>
                    <a:pt x="1661490" y="3454400"/>
                  </a:lnTo>
                  <a:lnTo>
                    <a:pt x="1660448" y="3467100"/>
                  </a:lnTo>
                  <a:lnTo>
                    <a:pt x="1645831" y="3467100"/>
                  </a:lnTo>
                  <a:lnTo>
                    <a:pt x="1645831" y="3492500"/>
                  </a:lnTo>
                  <a:lnTo>
                    <a:pt x="1645399" y="3492500"/>
                  </a:lnTo>
                  <a:lnTo>
                    <a:pt x="1640255" y="3505200"/>
                  </a:lnTo>
                  <a:lnTo>
                    <a:pt x="1638134" y="3505200"/>
                  </a:lnTo>
                  <a:lnTo>
                    <a:pt x="1643951" y="3517950"/>
                  </a:lnTo>
                  <a:lnTo>
                    <a:pt x="1622996" y="3517950"/>
                  </a:lnTo>
                  <a:lnTo>
                    <a:pt x="1621116" y="3530600"/>
                  </a:lnTo>
                  <a:lnTo>
                    <a:pt x="1601368" y="3530600"/>
                  </a:lnTo>
                  <a:lnTo>
                    <a:pt x="1596682" y="3543300"/>
                  </a:lnTo>
                  <a:lnTo>
                    <a:pt x="1583270" y="3556000"/>
                  </a:lnTo>
                  <a:lnTo>
                    <a:pt x="1572577" y="3568700"/>
                  </a:lnTo>
                  <a:lnTo>
                    <a:pt x="1554962" y="3581412"/>
                  </a:lnTo>
                  <a:lnTo>
                    <a:pt x="1549933" y="3594100"/>
                  </a:lnTo>
                  <a:lnTo>
                    <a:pt x="1551901" y="3594100"/>
                  </a:lnTo>
                  <a:lnTo>
                    <a:pt x="1549463" y="3606800"/>
                  </a:lnTo>
                  <a:lnTo>
                    <a:pt x="1540573" y="3619500"/>
                  </a:lnTo>
                  <a:lnTo>
                    <a:pt x="1529537" y="3619500"/>
                  </a:lnTo>
                  <a:lnTo>
                    <a:pt x="1492351" y="3657600"/>
                  </a:lnTo>
                  <a:lnTo>
                    <a:pt x="1477937" y="3657600"/>
                  </a:lnTo>
                  <a:lnTo>
                    <a:pt x="1484579" y="3644900"/>
                  </a:lnTo>
                  <a:lnTo>
                    <a:pt x="1480096" y="3644900"/>
                  </a:lnTo>
                  <a:lnTo>
                    <a:pt x="1468615" y="3657600"/>
                  </a:lnTo>
                  <a:lnTo>
                    <a:pt x="1461808" y="3657600"/>
                  </a:lnTo>
                  <a:lnTo>
                    <a:pt x="1461808" y="3670300"/>
                  </a:lnTo>
                  <a:lnTo>
                    <a:pt x="1468450" y="3670300"/>
                  </a:lnTo>
                  <a:lnTo>
                    <a:pt x="1462735" y="3683050"/>
                  </a:lnTo>
                  <a:lnTo>
                    <a:pt x="1450327" y="3683050"/>
                  </a:lnTo>
                  <a:lnTo>
                    <a:pt x="1448523" y="3695700"/>
                  </a:lnTo>
                  <a:lnTo>
                    <a:pt x="1434287" y="3695700"/>
                  </a:lnTo>
                  <a:lnTo>
                    <a:pt x="1433334" y="3708400"/>
                  </a:lnTo>
                  <a:lnTo>
                    <a:pt x="1421955" y="3708400"/>
                  </a:lnTo>
                  <a:lnTo>
                    <a:pt x="1417205" y="3721100"/>
                  </a:lnTo>
                  <a:lnTo>
                    <a:pt x="1406766" y="3721100"/>
                  </a:lnTo>
                  <a:lnTo>
                    <a:pt x="1401699" y="3733800"/>
                  </a:lnTo>
                  <a:lnTo>
                    <a:pt x="1385023" y="3733800"/>
                  </a:lnTo>
                  <a:lnTo>
                    <a:pt x="1380083" y="3746500"/>
                  </a:lnTo>
                  <a:lnTo>
                    <a:pt x="1372463" y="3746500"/>
                  </a:lnTo>
                  <a:lnTo>
                    <a:pt x="1367942" y="3759200"/>
                  </a:lnTo>
                  <a:lnTo>
                    <a:pt x="1357503" y="3759200"/>
                  </a:lnTo>
                  <a:lnTo>
                    <a:pt x="1356550" y="3771900"/>
                  </a:lnTo>
                  <a:lnTo>
                    <a:pt x="1348879" y="3771900"/>
                  </a:lnTo>
                  <a:lnTo>
                    <a:pt x="1341170" y="3784600"/>
                  </a:lnTo>
                  <a:lnTo>
                    <a:pt x="1327137" y="3797300"/>
                  </a:lnTo>
                  <a:lnTo>
                    <a:pt x="1325232" y="3797300"/>
                  </a:lnTo>
                  <a:lnTo>
                    <a:pt x="1324292" y="3784600"/>
                  </a:lnTo>
                  <a:lnTo>
                    <a:pt x="1321435" y="3797300"/>
                  </a:lnTo>
                  <a:lnTo>
                    <a:pt x="1317142" y="3797300"/>
                  </a:lnTo>
                  <a:lnTo>
                    <a:pt x="1309103" y="3810000"/>
                  </a:lnTo>
                  <a:lnTo>
                    <a:pt x="1300353" y="3810000"/>
                  </a:lnTo>
                  <a:lnTo>
                    <a:pt x="1293914" y="3822700"/>
                  </a:lnTo>
                  <a:lnTo>
                    <a:pt x="1291069" y="3822700"/>
                  </a:lnTo>
                  <a:lnTo>
                    <a:pt x="1291069" y="3811892"/>
                  </a:lnTo>
                  <a:lnTo>
                    <a:pt x="1290599" y="3812095"/>
                  </a:lnTo>
                  <a:lnTo>
                    <a:pt x="1288224" y="3822700"/>
                  </a:lnTo>
                  <a:lnTo>
                    <a:pt x="1270190" y="3822700"/>
                  </a:lnTo>
                  <a:lnTo>
                    <a:pt x="1266190" y="3835400"/>
                  </a:lnTo>
                  <a:lnTo>
                    <a:pt x="1253109" y="3835400"/>
                  </a:lnTo>
                  <a:lnTo>
                    <a:pt x="1266939" y="3822700"/>
                  </a:lnTo>
                  <a:lnTo>
                    <a:pt x="1290599" y="3812095"/>
                  </a:lnTo>
                  <a:lnTo>
                    <a:pt x="1291069" y="3810000"/>
                  </a:lnTo>
                  <a:lnTo>
                    <a:pt x="1291069" y="3811892"/>
                  </a:lnTo>
                  <a:lnTo>
                    <a:pt x="1295285" y="3810000"/>
                  </a:lnTo>
                  <a:lnTo>
                    <a:pt x="1309103" y="3784600"/>
                  </a:lnTo>
                  <a:lnTo>
                    <a:pt x="1293202" y="3784600"/>
                  </a:lnTo>
                  <a:lnTo>
                    <a:pt x="1286954" y="3797300"/>
                  </a:lnTo>
                  <a:lnTo>
                    <a:pt x="1281582" y="3810000"/>
                  </a:lnTo>
                  <a:lnTo>
                    <a:pt x="1256906" y="3810000"/>
                  </a:lnTo>
                  <a:lnTo>
                    <a:pt x="1255966" y="3822700"/>
                  </a:lnTo>
                  <a:lnTo>
                    <a:pt x="1251216" y="3822700"/>
                  </a:lnTo>
                  <a:lnTo>
                    <a:pt x="1241729" y="3810000"/>
                  </a:lnTo>
                  <a:lnTo>
                    <a:pt x="1239532" y="3810000"/>
                  </a:lnTo>
                  <a:lnTo>
                    <a:pt x="1248549" y="3784600"/>
                  </a:lnTo>
                  <a:lnTo>
                    <a:pt x="1263662" y="3784600"/>
                  </a:lnTo>
                  <a:lnTo>
                    <a:pt x="1274292" y="3759200"/>
                  </a:lnTo>
                  <a:lnTo>
                    <a:pt x="1285379" y="3759200"/>
                  </a:lnTo>
                  <a:lnTo>
                    <a:pt x="1286332" y="3746500"/>
                  </a:lnTo>
                  <a:lnTo>
                    <a:pt x="1274940" y="3746500"/>
                  </a:lnTo>
                  <a:lnTo>
                    <a:pt x="1267777" y="3759200"/>
                  </a:lnTo>
                  <a:lnTo>
                    <a:pt x="1259636" y="3771900"/>
                  </a:lnTo>
                  <a:lnTo>
                    <a:pt x="1251318" y="3771900"/>
                  </a:lnTo>
                  <a:lnTo>
                    <a:pt x="1242809" y="3784600"/>
                  </a:lnTo>
                  <a:lnTo>
                    <a:pt x="1220406" y="3784600"/>
                  </a:lnTo>
                  <a:lnTo>
                    <a:pt x="1213256" y="3797300"/>
                  </a:lnTo>
                  <a:lnTo>
                    <a:pt x="1214399" y="3810000"/>
                  </a:lnTo>
                  <a:lnTo>
                    <a:pt x="1230172" y="3810000"/>
                  </a:lnTo>
                  <a:lnTo>
                    <a:pt x="1229347" y="3811790"/>
                  </a:lnTo>
                  <a:lnTo>
                    <a:pt x="1229347" y="3848100"/>
                  </a:lnTo>
                  <a:lnTo>
                    <a:pt x="1223327" y="3848100"/>
                  </a:lnTo>
                  <a:lnTo>
                    <a:pt x="1218006" y="3860800"/>
                  </a:lnTo>
                  <a:lnTo>
                    <a:pt x="1216101" y="3860800"/>
                  </a:lnTo>
                  <a:lnTo>
                    <a:pt x="1210411" y="3873500"/>
                  </a:lnTo>
                  <a:lnTo>
                    <a:pt x="1192377" y="3873500"/>
                  </a:lnTo>
                  <a:lnTo>
                    <a:pt x="1189532" y="3886200"/>
                  </a:lnTo>
                  <a:lnTo>
                    <a:pt x="1188580" y="3886200"/>
                  </a:lnTo>
                  <a:lnTo>
                    <a:pt x="1192022" y="3898900"/>
                  </a:lnTo>
                  <a:lnTo>
                    <a:pt x="1186688" y="3898900"/>
                  </a:lnTo>
                  <a:lnTo>
                    <a:pt x="1188580" y="3886200"/>
                  </a:lnTo>
                  <a:lnTo>
                    <a:pt x="1186688" y="3873500"/>
                  </a:lnTo>
                  <a:lnTo>
                    <a:pt x="1183843" y="3886200"/>
                  </a:lnTo>
                  <a:lnTo>
                    <a:pt x="1175296" y="3886200"/>
                  </a:lnTo>
                  <a:lnTo>
                    <a:pt x="1170559" y="3898900"/>
                  </a:lnTo>
                  <a:lnTo>
                    <a:pt x="1178140" y="3898900"/>
                  </a:lnTo>
                  <a:lnTo>
                    <a:pt x="1173403" y="3911600"/>
                  </a:lnTo>
                  <a:lnTo>
                    <a:pt x="1165580" y="3911600"/>
                  </a:lnTo>
                  <a:lnTo>
                    <a:pt x="1165009" y="3898900"/>
                  </a:lnTo>
                  <a:lnTo>
                    <a:pt x="1157351" y="3911600"/>
                  </a:lnTo>
                  <a:lnTo>
                    <a:pt x="1157338" y="3898900"/>
                  </a:lnTo>
                  <a:lnTo>
                    <a:pt x="1160868" y="3886200"/>
                  </a:lnTo>
                  <a:lnTo>
                    <a:pt x="1166888" y="3886200"/>
                  </a:lnTo>
                  <a:lnTo>
                    <a:pt x="1174343" y="3873500"/>
                  </a:lnTo>
                  <a:lnTo>
                    <a:pt x="1186065" y="3873500"/>
                  </a:lnTo>
                  <a:lnTo>
                    <a:pt x="1191818" y="3860800"/>
                  </a:lnTo>
                  <a:lnTo>
                    <a:pt x="1198079" y="3848100"/>
                  </a:lnTo>
                  <a:lnTo>
                    <a:pt x="1220851" y="3848100"/>
                  </a:lnTo>
                  <a:lnTo>
                    <a:pt x="1219898" y="3835400"/>
                  </a:lnTo>
                  <a:lnTo>
                    <a:pt x="1225588" y="3835400"/>
                  </a:lnTo>
                  <a:lnTo>
                    <a:pt x="1229347" y="3848100"/>
                  </a:lnTo>
                  <a:lnTo>
                    <a:pt x="1229347" y="3811790"/>
                  </a:lnTo>
                  <a:lnTo>
                    <a:pt x="1224292" y="3822700"/>
                  </a:lnTo>
                  <a:lnTo>
                    <a:pt x="1211364" y="3822700"/>
                  </a:lnTo>
                  <a:lnTo>
                    <a:pt x="1208506" y="3835400"/>
                  </a:lnTo>
                  <a:lnTo>
                    <a:pt x="1197127" y="3835400"/>
                  </a:lnTo>
                  <a:lnTo>
                    <a:pt x="1195222" y="3848100"/>
                  </a:lnTo>
                  <a:lnTo>
                    <a:pt x="1178140" y="3848100"/>
                  </a:lnTo>
                  <a:lnTo>
                    <a:pt x="1177201" y="3848100"/>
                  </a:lnTo>
                  <a:lnTo>
                    <a:pt x="1177201" y="3860800"/>
                  </a:lnTo>
                  <a:lnTo>
                    <a:pt x="1171498" y="3873500"/>
                  </a:lnTo>
                  <a:lnTo>
                    <a:pt x="1170559" y="3873500"/>
                  </a:lnTo>
                  <a:lnTo>
                    <a:pt x="1167701" y="3860800"/>
                  </a:lnTo>
                  <a:lnTo>
                    <a:pt x="1163916" y="3873500"/>
                  </a:lnTo>
                  <a:lnTo>
                    <a:pt x="1143114" y="3873500"/>
                  </a:lnTo>
                  <a:lnTo>
                    <a:pt x="1144066" y="3886200"/>
                  </a:lnTo>
                  <a:lnTo>
                    <a:pt x="1130769" y="3886200"/>
                  </a:lnTo>
                  <a:lnTo>
                    <a:pt x="1127823" y="3898900"/>
                  </a:lnTo>
                  <a:lnTo>
                    <a:pt x="1128522" y="3911600"/>
                  </a:lnTo>
                  <a:lnTo>
                    <a:pt x="1138364" y="3911600"/>
                  </a:lnTo>
                  <a:lnTo>
                    <a:pt x="1134567" y="3924300"/>
                  </a:lnTo>
                  <a:lnTo>
                    <a:pt x="1117485" y="3924300"/>
                  </a:lnTo>
                  <a:lnTo>
                    <a:pt x="1112367" y="3936619"/>
                  </a:lnTo>
                  <a:lnTo>
                    <a:pt x="1112291" y="3936809"/>
                  </a:lnTo>
                  <a:lnTo>
                    <a:pt x="1112215" y="3937000"/>
                  </a:lnTo>
                  <a:lnTo>
                    <a:pt x="1103198" y="3937000"/>
                  </a:lnTo>
                  <a:lnTo>
                    <a:pt x="1095667" y="3924300"/>
                  </a:lnTo>
                  <a:lnTo>
                    <a:pt x="1091984" y="3936619"/>
                  </a:lnTo>
                  <a:lnTo>
                    <a:pt x="1091869" y="3937000"/>
                  </a:lnTo>
                  <a:lnTo>
                    <a:pt x="1095667" y="3937000"/>
                  </a:lnTo>
                  <a:lnTo>
                    <a:pt x="1090917" y="3949700"/>
                  </a:lnTo>
                  <a:lnTo>
                    <a:pt x="1093762" y="3962400"/>
                  </a:lnTo>
                  <a:lnTo>
                    <a:pt x="1100404" y="3949700"/>
                  </a:lnTo>
                  <a:lnTo>
                    <a:pt x="1113688" y="3949700"/>
                  </a:lnTo>
                  <a:lnTo>
                    <a:pt x="1117981" y="3937000"/>
                  </a:lnTo>
                  <a:lnTo>
                    <a:pt x="1129944" y="3937000"/>
                  </a:lnTo>
                  <a:lnTo>
                    <a:pt x="1118908" y="3949700"/>
                  </a:lnTo>
                  <a:lnTo>
                    <a:pt x="1107173" y="3962400"/>
                  </a:lnTo>
                  <a:lnTo>
                    <a:pt x="1094714" y="3975100"/>
                  </a:lnTo>
                  <a:lnTo>
                    <a:pt x="1081430" y="3975100"/>
                  </a:lnTo>
                  <a:lnTo>
                    <a:pt x="1086180" y="3962400"/>
                  </a:lnTo>
                  <a:lnTo>
                    <a:pt x="1089964" y="3949700"/>
                  </a:lnTo>
                  <a:lnTo>
                    <a:pt x="1090917" y="3949700"/>
                  </a:lnTo>
                  <a:lnTo>
                    <a:pt x="1083056" y="3937000"/>
                  </a:lnTo>
                  <a:lnTo>
                    <a:pt x="1074039" y="3937000"/>
                  </a:lnTo>
                  <a:lnTo>
                    <a:pt x="1074039" y="3975100"/>
                  </a:lnTo>
                  <a:lnTo>
                    <a:pt x="1069568" y="3987800"/>
                  </a:lnTo>
                  <a:lnTo>
                    <a:pt x="1057821" y="3987800"/>
                  </a:lnTo>
                  <a:lnTo>
                    <a:pt x="1066177" y="3975100"/>
                  </a:lnTo>
                  <a:lnTo>
                    <a:pt x="1074039" y="3975100"/>
                  </a:lnTo>
                  <a:lnTo>
                    <a:pt x="1074039" y="3937000"/>
                  </a:lnTo>
                  <a:lnTo>
                    <a:pt x="1073035" y="3937000"/>
                  </a:lnTo>
                  <a:lnTo>
                    <a:pt x="1066241" y="3949700"/>
                  </a:lnTo>
                  <a:lnTo>
                    <a:pt x="1065301" y="3962400"/>
                  </a:lnTo>
                  <a:lnTo>
                    <a:pt x="1062443" y="3975100"/>
                  </a:lnTo>
                  <a:lnTo>
                    <a:pt x="1049070" y="3975100"/>
                  </a:lnTo>
                  <a:lnTo>
                    <a:pt x="1049070" y="4038600"/>
                  </a:lnTo>
                  <a:lnTo>
                    <a:pt x="1041577" y="4051300"/>
                  </a:lnTo>
                  <a:lnTo>
                    <a:pt x="1029233" y="4051300"/>
                  </a:lnTo>
                  <a:lnTo>
                    <a:pt x="1026388" y="4064000"/>
                  </a:lnTo>
                  <a:lnTo>
                    <a:pt x="1017854" y="4051300"/>
                  </a:lnTo>
                  <a:lnTo>
                    <a:pt x="1015949" y="4064000"/>
                  </a:lnTo>
                  <a:lnTo>
                    <a:pt x="1006462" y="4064000"/>
                  </a:lnTo>
                  <a:lnTo>
                    <a:pt x="1000772" y="4051300"/>
                  </a:lnTo>
                  <a:lnTo>
                    <a:pt x="1000506" y="4064000"/>
                  </a:lnTo>
                  <a:lnTo>
                    <a:pt x="995781" y="4076700"/>
                  </a:lnTo>
                  <a:lnTo>
                    <a:pt x="989291" y="4076700"/>
                  </a:lnTo>
                  <a:lnTo>
                    <a:pt x="983691" y="4089400"/>
                  </a:lnTo>
                  <a:lnTo>
                    <a:pt x="973251" y="4089400"/>
                  </a:lnTo>
                  <a:lnTo>
                    <a:pt x="969873" y="4101858"/>
                  </a:lnTo>
                  <a:lnTo>
                    <a:pt x="969797" y="4102163"/>
                  </a:lnTo>
                  <a:lnTo>
                    <a:pt x="948423" y="4102163"/>
                  </a:lnTo>
                  <a:lnTo>
                    <a:pt x="945730" y="4114800"/>
                  </a:lnTo>
                  <a:lnTo>
                    <a:pt x="930998" y="4114800"/>
                  </a:lnTo>
                  <a:lnTo>
                    <a:pt x="923975" y="4127500"/>
                  </a:lnTo>
                  <a:lnTo>
                    <a:pt x="909980" y="4127500"/>
                  </a:lnTo>
                  <a:lnTo>
                    <a:pt x="903884" y="4140200"/>
                  </a:lnTo>
                  <a:lnTo>
                    <a:pt x="886155" y="4140200"/>
                  </a:lnTo>
                  <a:lnTo>
                    <a:pt x="878078" y="4152900"/>
                  </a:lnTo>
                  <a:lnTo>
                    <a:pt x="868743" y="4165600"/>
                  </a:lnTo>
                  <a:lnTo>
                    <a:pt x="860399" y="4152900"/>
                  </a:lnTo>
                  <a:lnTo>
                    <a:pt x="856322" y="4165269"/>
                  </a:lnTo>
                  <a:lnTo>
                    <a:pt x="856221" y="4165600"/>
                  </a:lnTo>
                  <a:lnTo>
                    <a:pt x="849007" y="4165600"/>
                  </a:lnTo>
                  <a:lnTo>
                    <a:pt x="853948" y="4152900"/>
                  </a:lnTo>
                  <a:lnTo>
                    <a:pt x="860755" y="4140200"/>
                  </a:lnTo>
                  <a:lnTo>
                    <a:pt x="879246" y="4140200"/>
                  </a:lnTo>
                  <a:lnTo>
                    <a:pt x="881278" y="4127500"/>
                  </a:lnTo>
                  <a:lnTo>
                    <a:pt x="890765" y="4127500"/>
                  </a:lnTo>
                  <a:lnTo>
                    <a:pt x="893419" y="4114800"/>
                  </a:lnTo>
                  <a:lnTo>
                    <a:pt x="903516" y="4114800"/>
                  </a:lnTo>
                  <a:lnTo>
                    <a:pt x="908735" y="4102163"/>
                  </a:lnTo>
                  <a:lnTo>
                    <a:pt x="914882" y="4102163"/>
                  </a:lnTo>
                  <a:lnTo>
                    <a:pt x="921131" y="4089400"/>
                  </a:lnTo>
                  <a:lnTo>
                    <a:pt x="925791" y="4101858"/>
                  </a:lnTo>
                  <a:lnTo>
                    <a:pt x="925893" y="4102163"/>
                  </a:lnTo>
                  <a:lnTo>
                    <a:pt x="934770" y="4102163"/>
                  </a:lnTo>
                  <a:lnTo>
                    <a:pt x="953084" y="4089400"/>
                  </a:lnTo>
                  <a:lnTo>
                    <a:pt x="961707" y="4076700"/>
                  </a:lnTo>
                  <a:lnTo>
                    <a:pt x="969454" y="4064000"/>
                  </a:lnTo>
                  <a:lnTo>
                    <a:pt x="992225" y="4064000"/>
                  </a:lnTo>
                  <a:lnTo>
                    <a:pt x="1000544" y="4051300"/>
                  </a:lnTo>
                  <a:lnTo>
                    <a:pt x="1020381" y="4038600"/>
                  </a:lnTo>
                  <a:lnTo>
                    <a:pt x="1029233" y="4025900"/>
                  </a:lnTo>
                  <a:lnTo>
                    <a:pt x="1033475" y="4025900"/>
                  </a:lnTo>
                  <a:lnTo>
                    <a:pt x="1033767" y="4038600"/>
                  </a:lnTo>
                  <a:lnTo>
                    <a:pt x="1049070" y="4038600"/>
                  </a:lnTo>
                  <a:lnTo>
                    <a:pt x="1049070" y="3975100"/>
                  </a:lnTo>
                  <a:lnTo>
                    <a:pt x="1035850" y="3975100"/>
                  </a:lnTo>
                  <a:lnTo>
                    <a:pt x="1029474" y="3987800"/>
                  </a:lnTo>
                  <a:lnTo>
                    <a:pt x="1023454" y="3987800"/>
                  </a:lnTo>
                  <a:lnTo>
                    <a:pt x="1016901" y="4000500"/>
                  </a:lnTo>
                  <a:lnTo>
                    <a:pt x="1014996" y="4000500"/>
                  </a:lnTo>
                  <a:lnTo>
                    <a:pt x="1008354" y="4013200"/>
                  </a:lnTo>
                  <a:lnTo>
                    <a:pt x="1011174" y="4013200"/>
                  </a:lnTo>
                  <a:lnTo>
                    <a:pt x="1006462" y="4025900"/>
                  </a:lnTo>
                  <a:lnTo>
                    <a:pt x="1005967" y="4013200"/>
                  </a:lnTo>
                  <a:lnTo>
                    <a:pt x="983691" y="4013200"/>
                  </a:lnTo>
                  <a:lnTo>
                    <a:pt x="980173" y="4025900"/>
                  </a:lnTo>
                  <a:lnTo>
                    <a:pt x="975499" y="4025900"/>
                  </a:lnTo>
                  <a:lnTo>
                    <a:pt x="969937" y="4038600"/>
                  </a:lnTo>
                  <a:lnTo>
                    <a:pt x="939088" y="4038600"/>
                  </a:lnTo>
                  <a:lnTo>
                    <a:pt x="935736" y="4049814"/>
                  </a:lnTo>
                  <a:lnTo>
                    <a:pt x="935736" y="4076700"/>
                  </a:lnTo>
                  <a:lnTo>
                    <a:pt x="929043" y="4076700"/>
                  </a:lnTo>
                  <a:lnTo>
                    <a:pt x="911644" y="4089400"/>
                  </a:lnTo>
                  <a:lnTo>
                    <a:pt x="909142" y="4076700"/>
                  </a:lnTo>
                  <a:lnTo>
                    <a:pt x="917651" y="4076700"/>
                  </a:lnTo>
                  <a:lnTo>
                    <a:pt x="922083" y="4064000"/>
                  </a:lnTo>
                  <a:lnTo>
                    <a:pt x="925880" y="4076700"/>
                  </a:lnTo>
                  <a:lnTo>
                    <a:pt x="928725" y="4076700"/>
                  </a:lnTo>
                  <a:lnTo>
                    <a:pt x="931494" y="4064000"/>
                  </a:lnTo>
                  <a:lnTo>
                    <a:pt x="935736" y="4076700"/>
                  </a:lnTo>
                  <a:lnTo>
                    <a:pt x="935736" y="4049814"/>
                  </a:lnTo>
                  <a:lnTo>
                    <a:pt x="935291" y="4051300"/>
                  </a:lnTo>
                  <a:lnTo>
                    <a:pt x="923975" y="4051300"/>
                  </a:lnTo>
                  <a:lnTo>
                    <a:pt x="920178" y="4064000"/>
                  </a:lnTo>
                  <a:lnTo>
                    <a:pt x="912596" y="4064000"/>
                  </a:lnTo>
                  <a:lnTo>
                    <a:pt x="907846" y="4076700"/>
                  </a:lnTo>
                  <a:lnTo>
                    <a:pt x="887958" y="4076700"/>
                  </a:lnTo>
                  <a:lnTo>
                    <a:pt x="887958" y="4102163"/>
                  </a:lnTo>
                  <a:lnTo>
                    <a:pt x="876515" y="4102163"/>
                  </a:lnTo>
                  <a:lnTo>
                    <a:pt x="878967" y="4089400"/>
                  </a:lnTo>
                  <a:lnTo>
                    <a:pt x="887958" y="4102163"/>
                  </a:lnTo>
                  <a:lnTo>
                    <a:pt x="887958" y="4076700"/>
                  </a:lnTo>
                  <a:lnTo>
                    <a:pt x="884123" y="4076700"/>
                  </a:lnTo>
                  <a:lnTo>
                    <a:pt x="877481" y="4089400"/>
                  </a:lnTo>
                  <a:lnTo>
                    <a:pt x="857554" y="4089400"/>
                  </a:lnTo>
                  <a:lnTo>
                    <a:pt x="878078" y="4076700"/>
                  </a:lnTo>
                  <a:lnTo>
                    <a:pt x="887844" y="4064000"/>
                  </a:lnTo>
                  <a:lnTo>
                    <a:pt x="896454" y="4051300"/>
                  </a:lnTo>
                  <a:lnTo>
                    <a:pt x="871905" y="4051300"/>
                  </a:lnTo>
                  <a:lnTo>
                    <a:pt x="855040" y="4081919"/>
                  </a:lnTo>
                  <a:lnTo>
                    <a:pt x="855040" y="4102163"/>
                  </a:lnTo>
                  <a:lnTo>
                    <a:pt x="848220" y="4102163"/>
                  </a:lnTo>
                  <a:lnTo>
                    <a:pt x="847801" y="4102938"/>
                  </a:lnTo>
                  <a:lnTo>
                    <a:pt x="845718" y="4106126"/>
                  </a:lnTo>
                  <a:lnTo>
                    <a:pt x="845718" y="4165600"/>
                  </a:lnTo>
                  <a:lnTo>
                    <a:pt x="840473" y="4178300"/>
                  </a:lnTo>
                  <a:lnTo>
                    <a:pt x="838200" y="4165600"/>
                  </a:lnTo>
                  <a:lnTo>
                    <a:pt x="845718" y="4165600"/>
                  </a:lnTo>
                  <a:lnTo>
                    <a:pt x="845718" y="4106126"/>
                  </a:lnTo>
                  <a:lnTo>
                    <a:pt x="840219" y="4114520"/>
                  </a:lnTo>
                  <a:lnTo>
                    <a:pt x="840219" y="4140200"/>
                  </a:lnTo>
                  <a:lnTo>
                    <a:pt x="835723" y="4152900"/>
                  </a:lnTo>
                  <a:lnTo>
                    <a:pt x="834085" y="4140200"/>
                  </a:lnTo>
                  <a:lnTo>
                    <a:pt x="840219" y="4140200"/>
                  </a:lnTo>
                  <a:lnTo>
                    <a:pt x="840219" y="4114520"/>
                  </a:lnTo>
                  <a:lnTo>
                    <a:pt x="840028" y="4114800"/>
                  </a:lnTo>
                  <a:lnTo>
                    <a:pt x="832878" y="4114800"/>
                  </a:lnTo>
                  <a:lnTo>
                    <a:pt x="833412" y="4102938"/>
                  </a:lnTo>
                  <a:lnTo>
                    <a:pt x="833450" y="4102163"/>
                  </a:lnTo>
                  <a:lnTo>
                    <a:pt x="848194" y="4102163"/>
                  </a:lnTo>
                  <a:lnTo>
                    <a:pt x="854710" y="4089400"/>
                  </a:lnTo>
                  <a:lnTo>
                    <a:pt x="855027" y="4101858"/>
                  </a:lnTo>
                  <a:lnTo>
                    <a:pt x="855040" y="4102163"/>
                  </a:lnTo>
                  <a:lnTo>
                    <a:pt x="855040" y="4081919"/>
                  </a:lnTo>
                  <a:lnTo>
                    <a:pt x="850912" y="4089400"/>
                  </a:lnTo>
                  <a:lnTo>
                    <a:pt x="844270" y="4076700"/>
                  </a:lnTo>
                  <a:lnTo>
                    <a:pt x="834771" y="4076700"/>
                  </a:lnTo>
                  <a:lnTo>
                    <a:pt x="824052" y="4089400"/>
                  </a:lnTo>
                  <a:lnTo>
                    <a:pt x="818540" y="4102163"/>
                  </a:lnTo>
                  <a:lnTo>
                    <a:pt x="817689" y="4102163"/>
                  </a:lnTo>
                  <a:lnTo>
                    <a:pt x="817689" y="4165600"/>
                  </a:lnTo>
                  <a:lnTo>
                    <a:pt x="811174" y="4178300"/>
                  </a:lnTo>
                  <a:lnTo>
                    <a:pt x="814844" y="4178300"/>
                  </a:lnTo>
                  <a:lnTo>
                    <a:pt x="811999" y="4191000"/>
                  </a:lnTo>
                  <a:lnTo>
                    <a:pt x="803414" y="4191000"/>
                  </a:lnTo>
                  <a:lnTo>
                    <a:pt x="800023" y="4178300"/>
                  </a:lnTo>
                  <a:lnTo>
                    <a:pt x="792734" y="4178300"/>
                  </a:lnTo>
                  <a:lnTo>
                    <a:pt x="799541" y="4165600"/>
                  </a:lnTo>
                  <a:lnTo>
                    <a:pt x="817689" y="4165600"/>
                  </a:lnTo>
                  <a:lnTo>
                    <a:pt x="817689" y="4102163"/>
                  </a:lnTo>
                  <a:lnTo>
                    <a:pt x="814717" y="4102163"/>
                  </a:lnTo>
                  <a:lnTo>
                    <a:pt x="814717" y="4140200"/>
                  </a:lnTo>
                  <a:lnTo>
                    <a:pt x="803249" y="4140200"/>
                  </a:lnTo>
                  <a:lnTo>
                    <a:pt x="809155" y="4127500"/>
                  </a:lnTo>
                  <a:lnTo>
                    <a:pt x="814717" y="4140200"/>
                  </a:lnTo>
                  <a:lnTo>
                    <a:pt x="814717" y="4102163"/>
                  </a:lnTo>
                  <a:lnTo>
                    <a:pt x="812457" y="4102163"/>
                  </a:lnTo>
                  <a:lnTo>
                    <a:pt x="801547" y="4114800"/>
                  </a:lnTo>
                  <a:lnTo>
                    <a:pt x="786549" y="4114800"/>
                  </a:lnTo>
                  <a:lnTo>
                    <a:pt x="785914" y="4138358"/>
                  </a:lnTo>
                  <a:lnTo>
                    <a:pt x="785863" y="4140200"/>
                  </a:lnTo>
                  <a:lnTo>
                    <a:pt x="776998" y="4140200"/>
                  </a:lnTo>
                  <a:lnTo>
                    <a:pt x="774636" y="4127500"/>
                  </a:lnTo>
                  <a:lnTo>
                    <a:pt x="771893" y="4127500"/>
                  </a:lnTo>
                  <a:lnTo>
                    <a:pt x="770763" y="4125099"/>
                  </a:lnTo>
                  <a:lnTo>
                    <a:pt x="770763" y="4203700"/>
                  </a:lnTo>
                  <a:lnTo>
                    <a:pt x="764552" y="4216400"/>
                  </a:lnTo>
                  <a:lnTo>
                    <a:pt x="761098" y="4229100"/>
                  </a:lnTo>
                  <a:lnTo>
                    <a:pt x="739343" y="4229100"/>
                  </a:lnTo>
                  <a:lnTo>
                    <a:pt x="723328" y="4241800"/>
                  </a:lnTo>
                  <a:lnTo>
                    <a:pt x="709510" y="4241800"/>
                  </a:lnTo>
                  <a:lnTo>
                    <a:pt x="705713" y="4254500"/>
                  </a:lnTo>
                  <a:lnTo>
                    <a:pt x="701052" y="4254500"/>
                  </a:lnTo>
                  <a:lnTo>
                    <a:pt x="698207" y="4241800"/>
                  </a:lnTo>
                  <a:lnTo>
                    <a:pt x="692505" y="4254500"/>
                  </a:lnTo>
                  <a:lnTo>
                    <a:pt x="691616" y="4266438"/>
                  </a:lnTo>
                  <a:lnTo>
                    <a:pt x="691553" y="4267251"/>
                  </a:lnTo>
                  <a:lnTo>
                    <a:pt x="665937" y="4267251"/>
                  </a:lnTo>
                  <a:lnTo>
                    <a:pt x="665937" y="4318000"/>
                  </a:lnTo>
                  <a:lnTo>
                    <a:pt x="664984" y="4330700"/>
                  </a:lnTo>
                  <a:lnTo>
                    <a:pt x="637463" y="4330700"/>
                  </a:lnTo>
                  <a:lnTo>
                    <a:pt x="641261" y="4318000"/>
                  </a:lnTo>
                  <a:lnTo>
                    <a:pt x="665937" y="4318000"/>
                  </a:lnTo>
                  <a:lnTo>
                    <a:pt x="665937" y="4267251"/>
                  </a:lnTo>
                  <a:lnTo>
                    <a:pt x="663994" y="4267251"/>
                  </a:lnTo>
                  <a:lnTo>
                    <a:pt x="652653" y="4279900"/>
                  </a:lnTo>
                  <a:lnTo>
                    <a:pt x="637463" y="4279900"/>
                  </a:lnTo>
                  <a:lnTo>
                    <a:pt x="632460" y="4292600"/>
                  </a:lnTo>
                  <a:lnTo>
                    <a:pt x="629107" y="4292600"/>
                  </a:lnTo>
                  <a:lnTo>
                    <a:pt x="629107" y="4330700"/>
                  </a:lnTo>
                  <a:lnTo>
                    <a:pt x="612800" y="4343400"/>
                  </a:lnTo>
                  <a:lnTo>
                    <a:pt x="609942" y="4343400"/>
                  </a:lnTo>
                  <a:lnTo>
                    <a:pt x="615518" y="4330700"/>
                  </a:lnTo>
                  <a:lnTo>
                    <a:pt x="629107" y="4330700"/>
                  </a:lnTo>
                  <a:lnTo>
                    <a:pt x="629107" y="4292600"/>
                  </a:lnTo>
                  <a:lnTo>
                    <a:pt x="620649" y="4292600"/>
                  </a:lnTo>
                  <a:lnTo>
                    <a:pt x="615645" y="4305300"/>
                  </a:lnTo>
                  <a:lnTo>
                    <a:pt x="609003" y="4292600"/>
                  </a:lnTo>
                  <a:lnTo>
                    <a:pt x="602361" y="4305300"/>
                  </a:lnTo>
                  <a:lnTo>
                    <a:pt x="591947" y="4305300"/>
                  </a:lnTo>
                  <a:lnTo>
                    <a:pt x="591947" y="4343400"/>
                  </a:lnTo>
                  <a:lnTo>
                    <a:pt x="583006" y="4356100"/>
                  </a:lnTo>
                  <a:lnTo>
                    <a:pt x="588365" y="4343400"/>
                  </a:lnTo>
                  <a:lnTo>
                    <a:pt x="591947" y="4343400"/>
                  </a:lnTo>
                  <a:lnTo>
                    <a:pt x="591947" y="4305300"/>
                  </a:lnTo>
                  <a:lnTo>
                    <a:pt x="575779" y="4305300"/>
                  </a:lnTo>
                  <a:lnTo>
                    <a:pt x="574649" y="4318000"/>
                  </a:lnTo>
                  <a:lnTo>
                    <a:pt x="556780" y="4318000"/>
                  </a:lnTo>
                  <a:lnTo>
                    <a:pt x="563956" y="4305300"/>
                  </a:lnTo>
                  <a:lnTo>
                    <a:pt x="570090" y="4305300"/>
                  </a:lnTo>
                  <a:lnTo>
                    <a:pt x="577062" y="4292600"/>
                  </a:lnTo>
                  <a:lnTo>
                    <a:pt x="597611" y="4292600"/>
                  </a:lnTo>
                  <a:lnTo>
                    <a:pt x="624662" y="4279900"/>
                  </a:lnTo>
                  <a:lnTo>
                    <a:pt x="637603" y="4267251"/>
                  </a:lnTo>
                  <a:lnTo>
                    <a:pt x="643229" y="4267251"/>
                  </a:lnTo>
                  <a:lnTo>
                    <a:pt x="648855" y="4254500"/>
                  </a:lnTo>
                  <a:lnTo>
                    <a:pt x="645058" y="4254500"/>
                  </a:lnTo>
                  <a:lnTo>
                    <a:pt x="644055" y="4241800"/>
                  </a:lnTo>
                  <a:lnTo>
                    <a:pt x="658406" y="4241800"/>
                  </a:lnTo>
                  <a:lnTo>
                    <a:pt x="665937" y="4254500"/>
                  </a:lnTo>
                  <a:lnTo>
                    <a:pt x="668108" y="4241800"/>
                  </a:lnTo>
                  <a:lnTo>
                    <a:pt x="671868" y="4241800"/>
                  </a:lnTo>
                  <a:lnTo>
                    <a:pt x="677418" y="4229100"/>
                  </a:lnTo>
                  <a:lnTo>
                    <a:pt x="684923" y="4229100"/>
                  </a:lnTo>
                  <a:lnTo>
                    <a:pt x="687717" y="4241800"/>
                  </a:lnTo>
                  <a:lnTo>
                    <a:pt x="698207" y="4241800"/>
                  </a:lnTo>
                  <a:lnTo>
                    <a:pt x="699350" y="4241800"/>
                  </a:lnTo>
                  <a:lnTo>
                    <a:pt x="709676" y="4229100"/>
                  </a:lnTo>
                  <a:lnTo>
                    <a:pt x="699465" y="4229100"/>
                  </a:lnTo>
                  <a:lnTo>
                    <a:pt x="706628" y="4216400"/>
                  </a:lnTo>
                  <a:lnTo>
                    <a:pt x="714260" y="4216400"/>
                  </a:lnTo>
                  <a:lnTo>
                    <a:pt x="713308" y="4229100"/>
                  </a:lnTo>
                  <a:lnTo>
                    <a:pt x="737704" y="4229100"/>
                  </a:lnTo>
                  <a:lnTo>
                    <a:pt x="752856" y="4203700"/>
                  </a:lnTo>
                  <a:lnTo>
                    <a:pt x="770763" y="4203700"/>
                  </a:lnTo>
                  <a:lnTo>
                    <a:pt x="770763" y="4125099"/>
                  </a:lnTo>
                  <a:lnTo>
                    <a:pt x="767397" y="4117937"/>
                  </a:lnTo>
                  <a:lnTo>
                    <a:pt x="767397" y="4140200"/>
                  </a:lnTo>
                  <a:lnTo>
                    <a:pt x="764552" y="4152900"/>
                  </a:lnTo>
                  <a:lnTo>
                    <a:pt x="751268" y="4152900"/>
                  </a:lnTo>
                  <a:lnTo>
                    <a:pt x="747001" y="4165269"/>
                  </a:lnTo>
                  <a:lnTo>
                    <a:pt x="746887" y="4165600"/>
                  </a:lnTo>
                  <a:lnTo>
                    <a:pt x="727544" y="4165600"/>
                  </a:lnTo>
                  <a:lnTo>
                    <a:pt x="725639" y="4178300"/>
                  </a:lnTo>
                  <a:lnTo>
                    <a:pt x="703821" y="4178300"/>
                  </a:lnTo>
                  <a:lnTo>
                    <a:pt x="695350" y="4191000"/>
                  </a:lnTo>
                  <a:lnTo>
                    <a:pt x="689660" y="4191000"/>
                  </a:lnTo>
                  <a:lnTo>
                    <a:pt x="684923" y="4203700"/>
                  </a:lnTo>
                  <a:lnTo>
                    <a:pt x="670687" y="4203700"/>
                  </a:lnTo>
                  <a:lnTo>
                    <a:pt x="666178" y="4216400"/>
                  </a:lnTo>
                  <a:lnTo>
                    <a:pt x="662940" y="4216400"/>
                  </a:lnTo>
                  <a:lnTo>
                    <a:pt x="657402" y="4229100"/>
                  </a:lnTo>
                  <a:lnTo>
                    <a:pt x="646874" y="4216400"/>
                  </a:lnTo>
                  <a:lnTo>
                    <a:pt x="636524" y="4216400"/>
                  </a:lnTo>
                  <a:lnTo>
                    <a:pt x="626173" y="4229100"/>
                  </a:lnTo>
                  <a:lnTo>
                    <a:pt x="607098" y="4229100"/>
                  </a:lnTo>
                  <a:lnTo>
                    <a:pt x="610895" y="4216400"/>
                  </a:lnTo>
                  <a:lnTo>
                    <a:pt x="631304" y="4216400"/>
                  </a:lnTo>
                  <a:lnTo>
                    <a:pt x="640778" y="4203700"/>
                  </a:lnTo>
                  <a:lnTo>
                    <a:pt x="651700" y="4203700"/>
                  </a:lnTo>
                  <a:lnTo>
                    <a:pt x="644842" y="4191000"/>
                  </a:lnTo>
                  <a:lnTo>
                    <a:pt x="639483" y="4191000"/>
                  </a:lnTo>
                  <a:lnTo>
                    <a:pt x="635025" y="4203700"/>
                  </a:lnTo>
                  <a:lnTo>
                    <a:pt x="618921" y="4203700"/>
                  </a:lnTo>
                  <a:lnTo>
                    <a:pt x="624179" y="4191000"/>
                  </a:lnTo>
                  <a:lnTo>
                    <a:pt x="628929" y="4191000"/>
                  </a:lnTo>
                  <a:lnTo>
                    <a:pt x="628929" y="4178300"/>
                  </a:lnTo>
                  <a:lnTo>
                    <a:pt x="639521" y="4178300"/>
                  </a:lnTo>
                  <a:lnTo>
                    <a:pt x="645299" y="4165600"/>
                  </a:lnTo>
                  <a:lnTo>
                    <a:pt x="657402" y="4152900"/>
                  </a:lnTo>
                  <a:lnTo>
                    <a:pt x="673849" y="4152900"/>
                  </a:lnTo>
                  <a:lnTo>
                    <a:pt x="704049" y="4140200"/>
                  </a:lnTo>
                  <a:lnTo>
                    <a:pt x="712647" y="4127500"/>
                  </a:lnTo>
                  <a:lnTo>
                    <a:pt x="719467" y="4114800"/>
                  </a:lnTo>
                  <a:lnTo>
                    <a:pt x="720039" y="4114800"/>
                  </a:lnTo>
                  <a:lnTo>
                    <a:pt x="721334" y="4127500"/>
                  </a:lnTo>
                  <a:lnTo>
                    <a:pt x="716419" y="4140200"/>
                  </a:lnTo>
                  <a:lnTo>
                    <a:pt x="722617" y="4140200"/>
                  </a:lnTo>
                  <a:lnTo>
                    <a:pt x="725385" y="4127500"/>
                  </a:lnTo>
                  <a:lnTo>
                    <a:pt x="729729" y="4114800"/>
                  </a:lnTo>
                  <a:lnTo>
                    <a:pt x="736269" y="4114800"/>
                  </a:lnTo>
                  <a:lnTo>
                    <a:pt x="743280" y="4102163"/>
                  </a:lnTo>
                  <a:lnTo>
                    <a:pt x="744131" y="4102163"/>
                  </a:lnTo>
                  <a:lnTo>
                    <a:pt x="752221" y="4114800"/>
                  </a:lnTo>
                  <a:lnTo>
                    <a:pt x="757402" y="4114800"/>
                  </a:lnTo>
                  <a:lnTo>
                    <a:pt x="750316" y="4127500"/>
                  </a:lnTo>
                  <a:lnTo>
                    <a:pt x="736346" y="4140200"/>
                  </a:lnTo>
                  <a:lnTo>
                    <a:pt x="727544" y="4140200"/>
                  </a:lnTo>
                  <a:lnTo>
                    <a:pt x="729437" y="4152900"/>
                  </a:lnTo>
                  <a:lnTo>
                    <a:pt x="740829" y="4152900"/>
                  </a:lnTo>
                  <a:lnTo>
                    <a:pt x="744626" y="4140200"/>
                  </a:lnTo>
                  <a:lnTo>
                    <a:pt x="767397" y="4140200"/>
                  </a:lnTo>
                  <a:lnTo>
                    <a:pt x="767397" y="4117937"/>
                  </a:lnTo>
                  <a:lnTo>
                    <a:pt x="765924" y="4114800"/>
                  </a:lnTo>
                  <a:lnTo>
                    <a:pt x="758774" y="4114800"/>
                  </a:lnTo>
                  <a:lnTo>
                    <a:pt x="760539" y="4102938"/>
                  </a:lnTo>
                  <a:lnTo>
                    <a:pt x="760653" y="4102163"/>
                  </a:lnTo>
                  <a:lnTo>
                    <a:pt x="782421" y="4102163"/>
                  </a:lnTo>
                  <a:lnTo>
                    <a:pt x="794524" y="4076700"/>
                  </a:lnTo>
                  <a:lnTo>
                    <a:pt x="819594" y="4076700"/>
                  </a:lnTo>
                  <a:lnTo>
                    <a:pt x="820547" y="4064000"/>
                  </a:lnTo>
                  <a:lnTo>
                    <a:pt x="830033" y="4064000"/>
                  </a:lnTo>
                  <a:lnTo>
                    <a:pt x="828128" y="4051300"/>
                  </a:lnTo>
                  <a:lnTo>
                    <a:pt x="852805" y="4051300"/>
                  </a:lnTo>
                  <a:lnTo>
                    <a:pt x="860399" y="4038600"/>
                  </a:lnTo>
                  <a:lnTo>
                    <a:pt x="886015" y="4038600"/>
                  </a:lnTo>
                  <a:lnTo>
                    <a:pt x="889533" y="4025900"/>
                  </a:lnTo>
                  <a:lnTo>
                    <a:pt x="894207" y="4025900"/>
                  </a:lnTo>
                  <a:lnTo>
                    <a:pt x="899769" y="4013200"/>
                  </a:lnTo>
                  <a:lnTo>
                    <a:pt x="919632" y="4013200"/>
                  </a:lnTo>
                  <a:lnTo>
                    <a:pt x="913536" y="4025900"/>
                  </a:lnTo>
                  <a:lnTo>
                    <a:pt x="915797" y="4038600"/>
                  </a:lnTo>
                  <a:lnTo>
                    <a:pt x="921981" y="4038600"/>
                  </a:lnTo>
                  <a:lnTo>
                    <a:pt x="940130" y="4025900"/>
                  </a:lnTo>
                  <a:lnTo>
                    <a:pt x="950468" y="4025900"/>
                  </a:lnTo>
                  <a:lnTo>
                    <a:pt x="955484" y="4013200"/>
                  </a:lnTo>
                  <a:lnTo>
                    <a:pt x="958748" y="4013200"/>
                  </a:lnTo>
                  <a:lnTo>
                    <a:pt x="963752" y="4000500"/>
                  </a:lnTo>
                  <a:lnTo>
                    <a:pt x="969683" y="4013200"/>
                  </a:lnTo>
                  <a:lnTo>
                    <a:pt x="980833" y="4013200"/>
                  </a:lnTo>
                  <a:lnTo>
                    <a:pt x="999820" y="4000500"/>
                  </a:lnTo>
                  <a:lnTo>
                    <a:pt x="999147" y="3987800"/>
                  </a:lnTo>
                  <a:lnTo>
                    <a:pt x="996022" y="3987800"/>
                  </a:lnTo>
                  <a:lnTo>
                    <a:pt x="1001712" y="3975100"/>
                  </a:lnTo>
                  <a:lnTo>
                    <a:pt x="1014996" y="3975100"/>
                  </a:lnTo>
                  <a:lnTo>
                    <a:pt x="1020699" y="3962400"/>
                  </a:lnTo>
                  <a:lnTo>
                    <a:pt x="1025436" y="3975100"/>
                  </a:lnTo>
                  <a:lnTo>
                    <a:pt x="1030185" y="3962400"/>
                  </a:lnTo>
                  <a:lnTo>
                    <a:pt x="1025436" y="3949700"/>
                  </a:lnTo>
                  <a:lnTo>
                    <a:pt x="1030185" y="3949700"/>
                  </a:lnTo>
                  <a:lnTo>
                    <a:pt x="1037780" y="3937000"/>
                  </a:lnTo>
                  <a:lnTo>
                    <a:pt x="1052245" y="3937000"/>
                  </a:lnTo>
                  <a:lnTo>
                    <a:pt x="1058240" y="3924300"/>
                  </a:lnTo>
                  <a:lnTo>
                    <a:pt x="1065301" y="3911600"/>
                  </a:lnTo>
                  <a:lnTo>
                    <a:pt x="1087120" y="3911600"/>
                  </a:lnTo>
                  <a:lnTo>
                    <a:pt x="1094714" y="3898900"/>
                  </a:lnTo>
                  <a:lnTo>
                    <a:pt x="1095667" y="3898900"/>
                  </a:lnTo>
                  <a:lnTo>
                    <a:pt x="1103261" y="3886200"/>
                  </a:lnTo>
                  <a:lnTo>
                    <a:pt x="1119200" y="3886200"/>
                  </a:lnTo>
                  <a:lnTo>
                    <a:pt x="1133043" y="3873500"/>
                  </a:lnTo>
                  <a:lnTo>
                    <a:pt x="1141209" y="3860800"/>
                  </a:lnTo>
                  <a:lnTo>
                    <a:pt x="1143114" y="3860800"/>
                  </a:lnTo>
                  <a:lnTo>
                    <a:pt x="1149756" y="3848100"/>
                  </a:lnTo>
                  <a:lnTo>
                    <a:pt x="1143114" y="3848100"/>
                  </a:lnTo>
                  <a:lnTo>
                    <a:pt x="1145006" y="3822700"/>
                  </a:lnTo>
                  <a:lnTo>
                    <a:pt x="1157351" y="3822700"/>
                  </a:lnTo>
                  <a:lnTo>
                    <a:pt x="1167841" y="3810000"/>
                  </a:lnTo>
                  <a:lnTo>
                    <a:pt x="1185735" y="3810000"/>
                  </a:lnTo>
                  <a:lnTo>
                    <a:pt x="1195222" y="3784600"/>
                  </a:lnTo>
                  <a:lnTo>
                    <a:pt x="1212875" y="3784600"/>
                  </a:lnTo>
                  <a:lnTo>
                    <a:pt x="1232242" y="3759200"/>
                  </a:lnTo>
                  <a:lnTo>
                    <a:pt x="1249553" y="3746500"/>
                  </a:lnTo>
                  <a:lnTo>
                    <a:pt x="1257325" y="3746500"/>
                  </a:lnTo>
                  <a:lnTo>
                    <a:pt x="1262608" y="3733800"/>
                  </a:lnTo>
                  <a:lnTo>
                    <a:pt x="1271219" y="3746500"/>
                  </a:lnTo>
                  <a:lnTo>
                    <a:pt x="1284884" y="3721100"/>
                  </a:lnTo>
                  <a:lnTo>
                    <a:pt x="1299159" y="3721100"/>
                  </a:lnTo>
                  <a:lnTo>
                    <a:pt x="1306855" y="3708400"/>
                  </a:lnTo>
                  <a:lnTo>
                    <a:pt x="1327708" y="3683050"/>
                  </a:lnTo>
                  <a:lnTo>
                    <a:pt x="1328077" y="3683050"/>
                  </a:lnTo>
                  <a:lnTo>
                    <a:pt x="1328077" y="3695700"/>
                  </a:lnTo>
                  <a:lnTo>
                    <a:pt x="1334389" y="3683050"/>
                  </a:lnTo>
                  <a:lnTo>
                    <a:pt x="1346796" y="3683050"/>
                  </a:lnTo>
                  <a:lnTo>
                    <a:pt x="1341907" y="3695700"/>
                  </a:lnTo>
                  <a:lnTo>
                    <a:pt x="1348016" y="3695700"/>
                  </a:lnTo>
                  <a:lnTo>
                    <a:pt x="1349717" y="3683749"/>
                  </a:lnTo>
                  <a:lnTo>
                    <a:pt x="1349806" y="3683050"/>
                  </a:lnTo>
                  <a:lnTo>
                    <a:pt x="1350746" y="3683050"/>
                  </a:lnTo>
                  <a:lnTo>
                    <a:pt x="1363281" y="3657600"/>
                  </a:lnTo>
                  <a:lnTo>
                    <a:pt x="1370787" y="3670300"/>
                  </a:lnTo>
                  <a:lnTo>
                    <a:pt x="1365986" y="3683050"/>
                  </a:lnTo>
                  <a:lnTo>
                    <a:pt x="1371727" y="3683050"/>
                  </a:lnTo>
                  <a:lnTo>
                    <a:pt x="1376705" y="3657600"/>
                  </a:lnTo>
                  <a:lnTo>
                    <a:pt x="1380159" y="3657600"/>
                  </a:lnTo>
                  <a:lnTo>
                    <a:pt x="1381988" y="3632568"/>
                  </a:lnTo>
                  <a:lnTo>
                    <a:pt x="1382014" y="3632212"/>
                  </a:lnTo>
                  <a:lnTo>
                    <a:pt x="1362989" y="3632212"/>
                  </a:lnTo>
                  <a:lnTo>
                    <a:pt x="1362456" y="3644900"/>
                  </a:lnTo>
                  <a:lnTo>
                    <a:pt x="1358455" y="3644900"/>
                  </a:lnTo>
                  <a:lnTo>
                    <a:pt x="1356550" y="3657600"/>
                  </a:lnTo>
                  <a:lnTo>
                    <a:pt x="1350860" y="3644900"/>
                  </a:lnTo>
                  <a:lnTo>
                    <a:pt x="1347063" y="3644900"/>
                  </a:lnTo>
                  <a:lnTo>
                    <a:pt x="1344218" y="3657600"/>
                  </a:lnTo>
                  <a:lnTo>
                    <a:pt x="1339469" y="3657600"/>
                  </a:lnTo>
                  <a:lnTo>
                    <a:pt x="1326476" y="3670300"/>
                  </a:lnTo>
                  <a:lnTo>
                    <a:pt x="1298371" y="3695700"/>
                  </a:lnTo>
                  <a:lnTo>
                    <a:pt x="1285379" y="3708400"/>
                  </a:lnTo>
                  <a:lnTo>
                    <a:pt x="1256906" y="3708400"/>
                  </a:lnTo>
                  <a:lnTo>
                    <a:pt x="1249324" y="3721100"/>
                  </a:lnTo>
                  <a:lnTo>
                    <a:pt x="1241729" y="3721100"/>
                  </a:lnTo>
                  <a:lnTo>
                    <a:pt x="1236027" y="3733800"/>
                  </a:lnTo>
                  <a:lnTo>
                    <a:pt x="1232992" y="3733800"/>
                  </a:lnTo>
                  <a:lnTo>
                    <a:pt x="1229372" y="3746144"/>
                  </a:lnTo>
                  <a:lnTo>
                    <a:pt x="1229271" y="3746500"/>
                  </a:lnTo>
                  <a:lnTo>
                    <a:pt x="1215161" y="3746500"/>
                  </a:lnTo>
                  <a:lnTo>
                    <a:pt x="1205661" y="3759200"/>
                  </a:lnTo>
                  <a:lnTo>
                    <a:pt x="1189355" y="3759200"/>
                  </a:lnTo>
                  <a:lnTo>
                    <a:pt x="1175702" y="3784600"/>
                  </a:lnTo>
                  <a:lnTo>
                    <a:pt x="1169606" y="3784600"/>
                  </a:lnTo>
                  <a:lnTo>
                    <a:pt x="1159497" y="3797300"/>
                  </a:lnTo>
                  <a:lnTo>
                    <a:pt x="1148918" y="3810000"/>
                  </a:lnTo>
                  <a:lnTo>
                    <a:pt x="1138326" y="3810000"/>
                  </a:lnTo>
                  <a:lnTo>
                    <a:pt x="1138326" y="3848100"/>
                  </a:lnTo>
                  <a:lnTo>
                    <a:pt x="1130414" y="3860800"/>
                  </a:lnTo>
                  <a:lnTo>
                    <a:pt x="1122692" y="3860800"/>
                  </a:lnTo>
                  <a:lnTo>
                    <a:pt x="1118438" y="3848100"/>
                  </a:lnTo>
                  <a:lnTo>
                    <a:pt x="1138326" y="3848100"/>
                  </a:lnTo>
                  <a:lnTo>
                    <a:pt x="1138326" y="3810000"/>
                  </a:lnTo>
                  <a:lnTo>
                    <a:pt x="1137793" y="3810000"/>
                  </a:lnTo>
                  <a:lnTo>
                    <a:pt x="1126032" y="3822700"/>
                  </a:lnTo>
                  <a:lnTo>
                    <a:pt x="1114653" y="3822700"/>
                  </a:lnTo>
                  <a:lnTo>
                    <a:pt x="1098511" y="3848100"/>
                  </a:lnTo>
                  <a:lnTo>
                    <a:pt x="1089609" y="3848100"/>
                  </a:lnTo>
                  <a:lnTo>
                    <a:pt x="1083970" y="3860800"/>
                  </a:lnTo>
                  <a:lnTo>
                    <a:pt x="1069568" y="3860800"/>
                  </a:lnTo>
                  <a:lnTo>
                    <a:pt x="1065530" y="3873500"/>
                  </a:lnTo>
                  <a:lnTo>
                    <a:pt x="1082738" y="3873500"/>
                  </a:lnTo>
                  <a:lnTo>
                    <a:pt x="1077595" y="3886200"/>
                  </a:lnTo>
                  <a:lnTo>
                    <a:pt x="1067193" y="3886200"/>
                  </a:lnTo>
                  <a:lnTo>
                    <a:pt x="1058659" y="3898900"/>
                  </a:lnTo>
                  <a:lnTo>
                    <a:pt x="1052957" y="3898900"/>
                  </a:lnTo>
                  <a:lnTo>
                    <a:pt x="1046314" y="3911600"/>
                  </a:lnTo>
                  <a:lnTo>
                    <a:pt x="1031773" y="3911600"/>
                  </a:lnTo>
                  <a:lnTo>
                    <a:pt x="1026388" y="3924300"/>
                  </a:lnTo>
                  <a:lnTo>
                    <a:pt x="1023543" y="3924300"/>
                  </a:lnTo>
                  <a:lnTo>
                    <a:pt x="1019860" y="3936619"/>
                  </a:lnTo>
                  <a:lnTo>
                    <a:pt x="1019746" y="3937000"/>
                  </a:lnTo>
                  <a:lnTo>
                    <a:pt x="1000442" y="3937000"/>
                  </a:lnTo>
                  <a:lnTo>
                    <a:pt x="993762" y="3947769"/>
                  </a:lnTo>
                  <a:lnTo>
                    <a:pt x="993762" y="3987800"/>
                  </a:lnTo>
                  <a:lnTo>
                    <a:pt x="987145" y="4000500"/>
                  </a:lnTo>
                  <a:lnTo>
                    <a:pt x="981341" y="4000500"/>
                  </a:lnTo>
                  <a:lnTo>
                    <a:pt x="985113" y="3987800"/>
                  </a:lnTo>
                  <a:lnTo>
                    <a:pt x="993762" y="3987800"/>
                  </a:lnTo>
                  <a:lnTo>
                    <a:pt x="993762" y="3947769"/>
                  </a:lnTo>
                  <a:lnTo>
                    <a:pt x="992555" y="3949700"/>
                  </a:lnTo>
                  <a:lnTo>
                    <a:pt x="982738" y="3949700"/>
                  </a:lnTo>
                  <a:lnTo>
                    <a:pt x="979893" y="3962400"/>
                  </a:lnTo>
                  <a:lnTo>
                    <a:pt x="977036" y="3962400"/>
                  </a:lnTo>
                  <a:lnTo>
                    <a:pt x="974191" y="3975100"/>
                  </a:lnTo>
                  <a:lnTo>
                    <a:pt x="937183" y="3975100"/>
                  </a:lnTo>
                  <a:lnTo>
                    <a:pt x="937183" y="4013200"/>
                  </a:lnTo>
                  <a:lnTo>
                    <a:pt x="922083" y="4013200"/>
                  </a:lnTo>
                  <a:lnTo>
                    <a:pt x="927773" y="4000500"/>
                  </a:lnTo>
                  <a:lnTo>
                    <a:pt x="929678" y="4000500"/>
                  </a:lnTo>
                  <a:lnTo>
                    <a:pt x="937183" y="4013200"/>
                  </a:lnTo>
                  <a:lnTo>
                    <a:pt x="937183" y="3975100"/>
                  </a:lnTo>
                  <a:lnTo>
                    <a:pt x="936955" y="3975100"/>
                  </a:lnTo>
                  <a:lnTo>
                    <a:pt x="928738" y="3987800"/>
                  </a:lnTo>
                  <a:lnTo>
                    <a:pt x="911148" y="3987800"/>
                  </a:lnTo>
                  <a:lnTo>
                    <a:pt x="889889" y="4013200"/>
                  </a:lnTo>
                  <a:lnTo>
                    <a:pt x="880325" y="4025900"/>
                  </a:lnTo>
                  <a:lnTo>
                    <a:pt x="864450" y="4025900"/>
                  </a:lnTo>
                  <a:lnTo>
                    <a:pt x="849363" y="4038600"/>
                  </a:lnTo>
                  <a:lnTo>
                    <a:pt x="820547" y="4051300"/>
                  </a:lnTo>
                  <a:lnTo>
                    <a:pt x="800608" y="4051300"/>
                  </a:lnTo>
                  <a:lnTo>
                    <a:pt x="810107" y="4038600"/>
                  </a:lnTo>
                  <a:lnTo>
                    <a:pt x="827455" y="4038600"/>
                  </a:lnTo>
                  <a:lnTo>
                    <a:pt x="833831" y="4025900"/>
                  </a:lnTo>
                  <a:lnTo>
                    <a:pt x="842365" y="4025900"/>
                  </a:lnTo>
                  <a:lnTo>
                    <a:pt x="852805" y="4013200"/>
                  </a:lnTo>
                  <a:lnTo>
                    <a:pt x="867410" y="4013200"/>
                  </a:lnTo>
                  <a:lnTo>
                    <a:pt x="879970" y="3987800"/>
                  </a:lnTo>
                  <a:lnTo>
                    <a:pt x="891286" y="3987800"/>
                  </a:lnTo>
                  <a:lnTo>
                    <a:pt x="899299" y="3975100"/>
                  </a:lnTo>
                  <a:lnTo>
                    <a:pt x="893940" y="3975100"/>
                  </a:lnTo>
                  <a:lnTo>
                    <a:pt x="889101" y="3962400"/>
                  </a:lnTo>
                  <a:lnTo>
                    <a:pt x="884631" y="3975100"/>
                  </a:lnTo>
                  <a:lnTo>
                    <a:pt x="856602" y="3975100"/>
                  </a:lnTo>
                  <a:lnTo>
                    <a:pt x="845096" y="3987800"/>
                  </a:lnTo>
                  <a:lnTo>
                    <a:pt x="832878" y="4000500"/>
                  </a:lnTo>
                  <a:lnTo>
                    <a:pt x="809396" y="4013200"/>
                  </a:lnTo>
                  <a:lnTo>
                    <a:pt x="796823" y="4013200"/>
                  </a:lnTo>
                  <a:lnTo>
                    <a:pt x="795870" y="4000500"/>
                  </a:lnTo>
                  <a:lnTo>
                    <a:pt x="795870" y="4013200"/>
                  </a:lnTo>
                  <a:lnTo>
                    <a:pt x="792073" y="4025900"/>
                  </a:lnTo>
                  <a:lnTo>
                    <a:pt x="792073" y="4051300"/>
                  </a:lnTo>
                  <a:lnTo>
                    <a:pt x="792073" y="4064000"/>
                  </a:lnTo>
                  <a:lnTo>
                    <a:pt x="779741" y="4064000"/>
                  </a:lnTo>
                  <a:lnTo>
                    <a:pt x="785431" y="4051300"/>
                  </a:lnTo>
                  <a:lnTo>
                    <a:pt x="792073" y="4051300"/>
                  </a:lnTo>
                  <a:lnTo>
                    <a:pt x="792073" y="4025900"/>
                  </a:lnTo>
                  <a:lnTo>
                    <a:pt x="784479" y="4025900"/>
                  </a:lnTo>
                  <a:lnTo>
                    <a:pt x="779741" y="4038600"/>
                  </a:lnTo>
                  <a:lnTo>
                    <a:pt x="778789" y="4038600"/>
                  </a:lnTo>
                  <a:lnTo>
                    <a:pt x="778789" y="4064000"/>
                  </a:lnTo>
                  <a:lnTo>
                    <a:pt x="773087" y="4076700"/>
                  </a:lnTo>
                  <a:lnTo>
                    <a:pt x="757910" y="4076700"/>
                  </a:lnTo>
                  <a:lnTo>
                    <a:pt x="761707" y="4064000"/>
                  </a:lnTo>
                  <a:lnTo>
                    <a:pt x="778789" y="4064000"/>
                  </a:lnTo>
                  <a:lnTo>
                    <a:pt x="778789" y="4038600"/>
                  </a:lnTo>
                  <a:lnTo>
                    <a:pt x="768350" y="4038600"/>
                  </a:lnTo>
                  <a:lnTo>
                    <a:pt x="772147" y="4025900"/>
                  </a:lnTo>
                  <a:lnTo>
                    <a:pt x="774039" y="4013200"/>
                  </a:lnTo>
                  <a:lnTo>
                    <a:pt x="795870" y="4013200"/>
                  </a:lnTo>
                  <a:lnTo>
                    <a:pt x="795870" y="4000500"/>
                  </a:lnTo>
                  <a:lnTo>
                    <a:pt x="804405" y="3987800"/>
                  </a:lnTo>
                  <a:lnTo>
                    <a:pt x="821728" y="3987800"/>
                  </a:lnTo>
                  <a:lnTo>
                    <a:pt x="831456" y="3975100"/>
                  </a:lnTo>
                  <a:lnTo>
                    <a:pt x="853757" y="3975100"/>
                  </a:lnTo>
                  <a:lnTo>
                    <a:pt x="865073" y="3962400"/>
                  </a:lnTo>
                  <a:lnTo>
                    <a:pt x="877366" y="3949700"/>
                  </a:lnTo>
                  <a:lnTo>
                    <a:pt x="903097" y="3937000"/>
                  </a:lnTo>
                  <a:lnTo>
                    <a:pt x="906894" y="3937000"/>
                  </a:lnTo>
                  <a:lnTo>
                    <a:pt x="902157" y="3949700"/>
                  </a:lnTo>
                  <a:lnTo>
                    <a:pt x="913307" y="3949700"/>
                  </a:lnTo>
                  <a:lnTo>
                    <a:pt x="917333" y="3937000"/>
                  </a:lnTo>
                  <a:lnTo>
                    <a:pt x="924928" y="3924300"/>
                  </a:lnTo>
                  <a:lnTo>
                    <a:pt x="932218" y="3936619"/>
                  </a:lnTo>
                  <a:lnTo>
                    <a:pt x="932319" y="3936809"/>
                  </a:lnTo>
                  <a:lnTo>
                    <a:pt x="932446" y="3937000"/>
                  </a:lnTo>
                  <a:lnTo>
                    <a:pt x="939088" y="3924300"/>
                  </a:lnTo>
                  <a:lnTo>
                    <a:pt x="949528" y="3924300"/>
                  </a:lnTo>
                  <a:lnTo>
                    <a:pt x="950468" y="3911600"/>
                  </a:lnTo>
                  <a:lnTo>
                    <a:pt x="969949" y="3911600"/>
                  </a:lnTo>
                  <a:lnTo>
                    <a:pt x="979500" y="3886200"/>
                  </a:lnTo>
                  <a:lnTo>
                    <a:pt x="990333" y="3886200"/>
                  </a:lnTo>
                  <a:lnTo>
                    <a:pt x="994117" y="3873500"/>
                  </a:lnTo>
                  <a:lnTo>
                    <a:pt x="1015949" y="3873500"/>
                  </a:lnTo>
                  <a:lnTo>
                    <a:pt x="1016901" y="3860800"/>
                  </a:lnTo>
                  <a:lnTo>
                    <a:pt x="1024496" y="3860800"/>
                  </a:lnTo>
                  <a:lnTo>
                    <a:pt x="1025436" y="3848100"/>
                  </a:lnTo>
                  <a:lnTo>
                    <a:pt x="1043470" y="3848100"/>
                  </a:lnTo>
                  <a:lnTo>
                    <a:pt x="1052957" y="3835400"/>
                  </a:lnTo>
                  <a:lnTo>
                    <a:pt x="1064348" y="3835400"/>
                  </a:lnTo>
                  <a:lnTo>
                    <a:pt x="1065301" y="3822700"/>
                  </a:lnTo>
                  <a:lnTo>
                    <a:pt x="1089342" y="3822700"/>
                  </a:lnTo>
                  <a:lnTo>
                    <a:pt x="1093292" y="3810000"/>
                  </a:lnTo>
                  <a:lnTo>
                    <a:pt x="1105154" y="3810000"/>
                  </a:lnTo>
                  <a:lnTo>
                    <a:pt x="1111796" y="3797300"/>
                  </a:lnTo>
                  <a:lnTo>
                    <a:pt x="1114640" y="3797300"/>
                  </a:lnTo>
                  <a:lnTo>
                    <a:pt x="1119390" y="3784600"/>
                  </a:lnTo>
                  <a:lnTo>
                    <a:pt x="1111199" y="3784600"/>
                  </a:lnTo>
                  <a:lnTo>
                    <a:pt x="1111796" y="3771900"/>
                  </a:lnTo>
                  <a:lnTo>
                    <a:pt x="1116545" y="3759200"/>
                  </a:lnTo>
                  <a:lnTo>
                    <a:pt x="1117485" y="3759200"/>
                  </a:lnTo>
                  <a:lnTo>
                    <a:pt x="1120343" y="3771900"/>
                  </a:lnTo>
                  <a:lnTo>
                    <a:pt x="1122235" y="3759200"/>
                  </a:lnTo>
                  <a:lnTo>
                    <a:pt x="1129830" y="3759200"/>
                  </a:lnTo>
                  <a:lnTo>
                    <a:pt x="1129830" y="3771900"/>
                  </a:lnTo>
                  <a:lnTo>
                    <a:pt x="1123530" y="3784600"/>
                  </a:lnTo>
                  <a:lnTo>
                    <a:pt x="1143850" y="3784600"/>
                  </a:lnTo>
                  <a:lnTo>
                    <a:pt x="1157820" y="3759200"/>
                  </a:lnTo>
                  <a:lnTo>
                    <a:pt x="1172540" y="3759200"/>
                  </a:lnTo>
                  <a:lnTo>
                    <a:pt x="1180274" y="3746500"/>
                  </a:lnTo>
                  <a:lnTo>
                    <a:pt x="1195222" y="3746500"/>
                  </a:lnTo>
                  <a:lnTo>
                    <a:pt x="1197127" y="3733800"/>
                  </a:lnTo>
                  <a:lnTo>
                    <a:pt x="1198041" y="3746144"/>
                  </a:lnTo>
                  <a:lnTo>
                    <a:pt x="1200924" y="3733800"/>
                  </a:lnTo>
                  <a:lnTo>
                    <a:pt x="1211122" y="3733800"/>
                  </a:lnTo>
                  <a:lnTo>
                    <a:pt x="1217472" y="3721100"/>
                  </a:lnTo>
                  <a:lnTo>
                    <a:pt x="1225588" y="3721100"/>
                  </a:lnTo>
                  <a:lnTo>
                    <a:pt x="1227493" y="3708400"/>
                  </a:lnTo>
                  <a:lnTo>
                    <a:pt x="1256906" y="3708400"/>
                  </a:lnTo>
                  <a:lnTo>
                    <a:pt x="1262748" y="3695700"/>
                  </a:lnTo>
                  <a:lnTo>
                    <a:pt x="1267320" y="3695700"/>
                  </a:lnTo>
                  <a:lnTo>
                    <a:pt x="1271854" y="3683050"/>
                  </a:lnTo>
                  <a:lnTo>
                    <a:pt x="1297203" y="3683050"/>
                  </a:lnTo>
                  <a:lnTo>
                    <a:pt x="1303375" y="3670300"/>
                  </a:lnTo>
                  <a:lnTo>
                    <a:pt x="1316215" y="3657600"/>
                  </a:lnTo>
                  <a:lnTo>
                    <a:pt x="1329766" y="3632212"/>
                  </a:lnTo>
                  <a:lnTo>
                    <a:pt x="1344218" y="3632212"/>
                  </a:lnTo>
                  <a:lnTo>
                    <a:pt x="1347063" y="3619500"/>
                  </a:lnTo>
                  <a:lnTo>
                    <a:pt x="1348955" y="3632212"/>
                  </a:lnTo>
                  <a:lnTo>
                    <a:pt x="1355318" y="3619500"/>
                  </a:lnTo>
                  <a:lnTo>
                    <a:pt x="1365783" y="3606800"/>
                  </a:lnTo>
                  <a:lnTo>
                    <a:pt x="1371739" y="3606800"/>
                  </a:lnTo>
                  <a:lnTo>
                    <a:pt x="1376476" y="3594100"/>
                  </a:lnTo>
                  <a:lnTo>
                    <a:pt x="1395336" y="3594100"/>
                  </a:lnTo>
                  <a:lnTo>
                    <a:pt x="1396326" y="3581412"/>
                  </a:lnTo>
                  <a:lnTo>
                    <a:pt x="1406766" y="3581412"/>
                  </a:lnTo>
                  <a:lnTo>
                    <a:pt x="1416253" y="3568700"/>
                  </a:lnTo>
                  <a:lnTo>
                    <a:pt x="1427645" y="3556000"/>
                  </a:lnTo>
                  <a:lnTo>
                    <a:pt x="1414360" y="3556000"/>
                  </a:lnTo>
                  <a:lnTo>
                    <a:pt x="1406766" y="3568700"/>
                  </a:lnTo>
                  <a:lnTo>
                    <a:pt x="1406563" y="3556000"/>
                  </a:lnTo>
                  <a:lnTo>
                    <a:pt x="1412227" y="3556000"/>
                  </a:lnTo>
                  <a:lnTo>
                    <a:pt x="1420380" y="3543300"/>
                  </a:lnTo>
                  <a:lnTo>
                    <a:pt x="1427645" y="3543300"/>
                  </a:lnTo>
                  <a:lnTo>
                    <a:pt x="1435265" y="3530600"/>
                  </a:lnTo>
                  <a:lnTo>
                    <a:pt x="1443240" y="3517950"/>
                  </a:lnTo>
                  <a:lnTo>
                    <a:pt x="1448371" y="3517950"/>
                  </a:lnTo>
                  <a:lnTo>
                    <a:pt x="1453007" y="3505200"/>
                  </a:lnTo>
                  <a:lnTo>
                    <a:pt x="1462760" y="3492500"/>
                  </a:lnTo>
                  <a:lnTo>
                    <a:pt x="1475447" y="3492500"/>
                  </a:lnTo>
                  <a:lnTo>
                    <a:pt x="1490281" y="3467100"/>
                  </a:lnTo>
                  <a:lnTo>
                    <a:pt x="1501876" y="3467100"/>
                  </a:lnTo>
                  <a:lnTo>
                    <a:pt x="1508544" y="3454400"/>
                  </a:lnTo>
                  <a:lnTo>
                    <a:pt x="1515579" y="3441700"/>
                  </a:lnTo>
                  <a:lnTo>
                    <a:pt x="1523492" y="3429000"/>
                  </a:lnTo>
                  <a:lnTo>
                    <a:pt x="1549107" y="3429000"/>
                  </a:lnTo>
                  <a:lnTo>
                    <a:pt x="1622082" y="3352800"/>
                  </a:lnTo>
                  <a:lnTo>
                    <a:pt x="1646783" y="3327400"/>
                  </a:lnTo>
                  <a:lnTo>
                    <a:pt x="1645805" y="3340125"/>
                  </a:lnTo>
                  <a:lnTo>
                    <a:pt x="1627454" y="3352800"/>
                  </a:lnTo>
                  <a:lnTo>
                    <a:pt x="1620926" y="3365500"/>
                  </a:lnTo>
                  <a:lnTo>
                    <a:pt x="1617091" y="3365500"/>
                  </a:lnTo>
                  <a:lnTo>
                    <a:pt x="1607007" y="3378200"/>
                  </a:lnTo>
                  <a:lnTo>
                    <a:pt x="1598460" y="3378200"/>
                  </a:lnTo>
                  <a:lnTo>
                    <a:pt x="1600352" y="3390900"/>
                  </a:lnTo>
                  <a:lnTo>
                    <a:pt x="1587487" y="3390900"/>
                  </a:lnTo>
                  <a:lnTo>
                    <a:pt x="1584223" y="3403600"/>
                  </a:lnTo>
                  <a:lnTo>
                    <a:pt x="1579981" y="3403600"/>
                  </a:lnTo>
                  <a:lnTo>
                    <a:pt x="1573288" y="3416300"/>
                  </a:lnTo>
                  <a:lnTo>
                    <a:pt x="1569046" y="3429000"/>
                  </a:lnTo>
                  <a:lnTo>
                    <a:pt x="1552905" y="3429000"/>
                  </a:lnTo>
                  <a:lnTo>
                    <a:pt x="1548790" y="3441700"/>
                  </a:lnTo>
                  <a:lnTo>
                    <a:pt x="1540903" y="3454400"/>
                  </a:lnTo>
                  <a:lnTo>
                    <a:pt x="1531086" y="3454400"/>
                  </a:lnTo>
                  <a:lnTo>
                    <a:pt x="1524444" y="3467100"/>
                  </a:lnTo>
                  <a:lnTo>
                    <a:pt x="1506410" y="3467100"/>
                  </a:lnTo>
                  <a:lnTo>
                    <a:pt x="1498269" y="3479800"/>
                  </a:lnTo>
                  <a:lnTo>
                    <a:pt x="1486839" y="3492500"/>
                  </a:lnTo>
                  <a:lnTo>
                    <a:pt x="1463662" y="3517950"/>
                  </a:lnTo>
                  <a:lnTo>
                    <a:pt x="1455699" y="3517950"/>
                  </a:lnTo>
                  <a:lnTo>
                    <a:pt x="1449476" y="3530600"/>
                  </a:lnTo>
                  <a:lnTo>
                    <a:pt x="1438922" y="3530600"/>
                  </a:lnTo>
                  <a:lnTo>
                    <a:pt x="1436192" y="3543300"/>
                  </a:lnTo>
                  <a:lnTo>
                    <a:pt x="1435036" y="3556000"/>
                  </a:lnTo>
                  <a:lnTo>
                    <a:pt x="1451876" y="3530600"/>
                  </a:lnTo>
                  <a:lnTo>
                    <a:pt x="1466557" y="3530600"/>
                  </a:lnTo>
                  <a:lnTo>
                    <a:pt x="1471320" y="3518204"/>
                  </a:lnTo>
                  <a:lnTo>
                    <a:pt x="1471422" y="3517950"/>
                  </a:lnTo>
                  <a:lnTo>
                    <a:pt x="1484947" y="3517950"/>
                  </a:lnTo>
                  <a:lnTo>
                    <a:pt x="1491221" y="3505200"/>
                  </a:lnTo>
                  <a:lnTo>
                    <a:pt x="1498815" y="3505200"/>
                  </a:lnTo>
                  <a:lnTo>
                    <a:pt x="1510207" y="3505200"/>
                  </a:lnTo>
                  <a:lnTo>
                    <a:pt x="1512633" y="3517557"/>
                  </a:lnTo>
                  <a:lnTo>
                    <a:pt x="1512709" y="3517950"/>
                  </a:lnTo>
                  <a:lnTo>
                    <a:pt x="1503819" y="3517950"/>
                  </a:lnTo>
                  <a:lnTo>
                    <a:pt x="1498815" y="3505200"/>
                  </a:lnTo>
                  <a:lnTo>
                    <a:pt x="1496974" y="3517557"/>
                  </a:lnTo>
                  <a:lnTo>
                    <a:pt x="1496910" y="3517950"/>
                  </a:lnTo>
                  <a:lnTo>
                    <a:pt x="1485722" y="3517950"/>
                  </a:lnTo>
                  <a:lnTo>
                    <a:pt x="1480553" y="3530600"/>
                  </a:lnTo>
                  <a:lnTo>
                    <a:pt x="1474431" y="3530600"/>
                  </a:lnTo>
                  <a:lnTo>
                    <a:pt x="1468450" y="3543300"/>
                  </a:lnTo>
                  <a:lnTo>
                    <a:pt x="1461630" y="3556000"/>
                  </a:lnTo>
                  <a:lnTo>
                    <a:pt x="1454454" y="3556000"/>
                  </a:lnTo>
                  <a:lnTo>
                    <a:pt x="1447634" y="3568700"/>
                  </a:lnTo>
                  <a:lnTo>
                    <a:pt x="1436179" y="3581412"/>
                  </a:lnTo>
                  <a:lnTo>
                    <a:pt x="1425740" y="3581412"/>
                  </a:lnTo>
                  <a:lnTo>
                    <a:pt x="1420418" y="3594100"/>
                  </a:lnTo>
                  <a:lnTo>
                    <a:pt x="1416024" y="3594100"/>
                  </a:lnTo>
                  <a:lnTo>
                    <a:pt x="1411071" y="3606800"/>
                  </a:lnTo>
                  <a:lnTo>
                    <a:pt x="1404874" y="3606800"/>
                  </a:lnTo>
                  <a:lnTo>
                    <a:pt x="1400124" y="3619500"/>
                  </a:lnTo>
                  <a:lnTo>
                    <a:pt x="1409611" y="3619500"/>
                  </a:lnTo>
                  <a:lnTo>
                    <a:pt x="1415770" y="3606800"/>
                  </a:lnTo>
                  <a:lnTo>
                    <a:pt x="1422539" y="3606800"/>
                  </a:lnTo>
                  <a:lnTo>
                    <a:pt x="1429499" y="3594100"/>
                  </a:lnTo>
                  <a:lnTo>
                    <a:pt x="1442796" y="3581412"/>
                  </a:lnTo>
                  <a:lnTo>
                    <a:pt x="1449946" y="3581412"/>
                  </a:lnTo>
                  <a:lnTo>
                    <a:pt x="1457807" y="3568700"/>
                  </a:lnTo>
                  <a:lnTo>
                    <a:pt x="1466557" y="3556000"/>
                  </a:lnTo>
                  <a:lnTo>
                    <a:pt x="1491221" y="3556000"/>
                  </a:lnTo>
                  <a:lnTo>
                    <a:pt x="1491221" y="3543300"/>
                  </a:lnTo>
                  <a:lnTo>
                    <a:pt x="1495971" y="3543300"/>
                  </a:lnTo>
                  <a:lnTo>
                    <a:pt x="1499616" y="3530600"/>
                  </a:lnTo>
                  <a:lnTo>
                    <a:pt x="1510207" y="3530600"/>
                  </a:lnTo>
                  <a:lnTo>
                    <a:pt x="1516430" y="3517950"/>
                  </a:lnTo>
                  <a:lnTo>
                    <a:pt x="1531061" y="3517950"/>
                  </a:lnTo>
                  <a:lnTo>
                    <a:pt x="1537728" y="3505200"/>
                  </a:lnTo>
                  <a:lnTo>
                    <a:pt x="1541526" y="3505200"/>
                  </a:lnTo>
                  <a:lnTo>
                    <a:pt x="1548168" y="3492500"/>
                  </a:lnTo>
                  <a:lnTo>
                    <a:pt x="1560969" y="3492500"/>
                  </a:lnTo>
                  <a:lnTo>
                    <a:pt x="1566189" y="3479800"/>
                  </a:lnTo>
                  <a:lnTo>
                    <a:pt x="1573136" y="3479800"/>
                  </a:lnTo>
                  <a:lnTo>
                    <a:pt x="1581848" y="3467100"/>
                  </a:lnTo>
                  <a:lnTo>
                    <a:pt x="1591284" y="3454400"/>
                  </a:lnTo>
                  <a:lnTo>
                    <a:pt x="1607007" y="3441700"/>
                  </a:lnTo>
                  <a:lnTo>
                    <a:pt x="1614436" y="3429000"/>
                  </a:lnTo>
                  <a:lnTo>
                    <a:pt x="1633499" y="3429000"/>
                  </a:lnTo>
                  <a:lnTo>
                    <a:pt x="1641919" y="3403600"/>
                  </a:lnTo>
                  <a:lnTo>
                    <a:pt x="1658162" y="3403600"/>
                  </a:lnTo>
                  <a:lnTo>
                    <a:pt x="1664284" y="3390900"/>
                  </a:lnTo>
                  <a:lnTo>
                    <a:pt x="1671688" y="3390900"/>
                  </a:lnTo>
                  <a:lnTo>
                    <a:pt x="1678444" y="3378200"/>
                  </a:lnTo>
                  <a:lnTo>
                    <a:pt x="1686166" y="3365500"/>
                  </a:lnTo>
                  <a:lnTo>
                    <a:pt x="1702765" y="3365500"/>
                  </a:lnTo>
                  <a:lnTo>
                    <a:pt x="1706841" y="3352800"/>
                  </a:lnTo>
                  <a:lnTo>
                    <a:pt x="1709762" y="3340125"/>
                  </a:lnTo>
                  <a:lnTo>
                    <a:pt x="1721751" y="3340125"/>
                  </a:lnTo>
                  <a:lnTo>
                    <a:pt x="1722577" y="3328987"/>
                  </a:lnTo>
                  <a:lnTo>
                    <a:pt x="1722691" y="3327400"/>
                  </a:lnTo>
                  <a:lnTo>
                    <a:pt x="1741195" y="3327400"/>
                  </a:lnTo>
                  <a:lnTo>
                    <a:pt x="1737131" y="3340125"/>
                  </a:lnTo>
                  <a:lnTo>
                    <a:pt x="1732165" y="3340125"/>
                  </a:lnTo>
                  <a:lnTo>
                    <a:pt x="1711667" y="3365500"/>
                  </a:lnTo>
                  <a:lnTo>
                    <a:pt x="1698955" y="3378200"/>
                  </a:lnTo>
                  <a:lnTo>
                    <a:pt x="1687588" y="3390900"/>
                  </a:lnTo>
                  <a:lnTo>
                    <a:pt x="1676196" y="3390900"/>
                  </a:lnTo>
                  <a:lnTo>
                    <a:pt x="1671840" y="3403600"/>
                  </a:lnTo>
                  <a:lnTo>
                    <a:pt x="1664373" y="3403600"/>
                  </a:lnTo>
                  <a:lnTo>
                    <a:pt x="1658175" y="3416300"/>
                  </a:lnTo>
                  <a:lnTo>
                    <a:pt x="1654365" y="3429000"/>
                  </a:lnTo>
                  <a:lnTo>
                    <a:pt x="1642986" y="3429000"/>
                  </a:lnTo>
                  <a:lnTo>
                    <a:pt x="1633499" y="3441700"/>
                  </a:lnTo>
                  <a:lnTo>
                    <a:pt x="1633499" y="3454400"/>
                  </a:lnTo>
                  <a:lnTo>
                    <a:pt x="1613547" y="3454400"/>
                  </a:lnTo>
                  <a:lnTo>
                    <a:pt x="1601304" y="3467100"/>
                  </a:lnTo>
                  <a:lnTo>
                    <a:pt x="1595615" y="3467100"/>
                  </a:lnTo>
                  <a:lnTo>
                    <a:pt x="1592770" y="3479800"/>
                  </a:lnTo>
                  <a:lnTo>
                    <a:pt x="1590865" y="3492500"/>
                  </a:lnTo>
                  <a:lnTo>
                    <a:pt x="1565287" y="3492500"/>
                  </a:lnTo>
                  <a:lnTo>
                    <a:pt x="1556232" y="3517950"/>
                  </a:lnTo>
                  <a:lnTo>
                    <a:pt x="1536712" y="3517950"/>
                  </a:lnTo>
                  <a:lnTo>
                    <a:pt x="1535823" y="3530600"/>
                  </a:lnTo>
                  <a:lnTo>
                    <a:pt x="1527022" y="3530600"/>
                  </a:lnTo>
                  <a:lnTo>
                    <a:pt x="1520647" y="3543300"/>
                  </a:lnTo>
                  <a:lnTo>
                    <a:pt x="1514944" y="3543300"/>
                  </a:lnTo>
                  <a:lnTo>
                    <a:pt x="1510830" y="3556000"/>
                  </a:lnTo>
                  <a:lnTo>
                    <a:pt x="1502943" y="3556000"/>
                  </a:lnTo>
                  <a:lnTo>
                    <a:pt x="1497863" y="3568700"/>
                  </a:lnTo>
                  <a:lnTo>
                    <a:pt x="1487436" y="3568700"/>
                  </a:lnTo>
                  <a:lnTo>
                    <a:pt x="1485620" y="3580777"/>
                  </a:lnTo>
                  <a:lnTo>
                    <a:pt x="1485531" y="3581412"/>
                  </a:lnTo>
                  <a:lnTo>
                    <a:pt x="1466608" y="3581412"/>
                  </a:lnTo>
                  <a:lnTo>
                    <a:pt x="1461846" y="3594100"/>
                  </a:lnTo>
                  <a:lnTo>
                    <a:pt x="1453273" y="3594100"/>
                  </a:lnTo>
                  <a:lnTo>
                    <a:pt x="1451368" y="3606800"/>
                  </a:lnTo>
                  <a:lnTo>
                    <a:pt x="1468564" y="3606800"/>
                  </a:lnTo>
                  <a:lnTo>
                    <a:pt x="1473669" y="3594100"/>
                  </a:lnTo>
                  <a:lnTo>
                    <a:pt x="1489202" y="3594100"/>
                  </a:lnTo>
                  <a:lnTo>
                    <a:pt x="1496910" y="3581412"/>
                  </a:lnTo>
                  <a:lnTo>
                    <a:pt x="1512100" y="3568700"/>
                  </a:lnTo>
                  <a:lnTo>
                    <a:pt x="1521002" y="3556000"/>
                  </a:lnTo>
                  <a:lnTo>
                    <a:pt x="1536776" y="3556000"/>
                  </a:lnTo>
                  <a:lnTo>
                    <a:pt x="1538681" y="3543300"/>
                  </a:lnTo>
                  <a:lnTo>
                    <a:pt x="1544142" y="3530600"/>
                  </a:lnTo>
                  <a:lnTo>
                    <a:pt x="1560499" y="3530600"/>
                  </a:lnTo>
                  <a:lnTo>
                    <a:pt x="1566367" y="3518204"/>
                  </a:lnTo>
                  <a:lnTo>
                    <a:pt x="1566494" y="3517950"/>
                  </a:lnTo>
                  <a:lnTo>
                    <a:pt x="1579295" y="3517950"/>
                  </a:lnTo>
                  <a:lnTo>
                    <a:pt x="1586128" y="3505200"/>
                  </a:lnTo>
                  <a:lnTo>
                    <a:pt x="1590865" y="3505200"/>
                  </a:lnTo>
                  <a:lnTo>
                    <a:pt x="1591818" y="3492500"/>
                  </a:lnTo>
                  <a:lnTo>
                    <a:pt x="1597507" y="3492500"/>
                  </a:lnTo>
                  <a:lnTo>
                    <a:pt x="1607947" y="3479800"/>
                  </a:lnTo>
                  <a:lnTo>
                    <a:pt x="1610791" y="3492500"/>
                  </a:lnTo>
                  <a:lnTo>
                    <a:pt x="1612696" y="3479800"/>
                  </a:lnTo>
                  <a:lnTo>
                    <a:pt x="1620062" y="3467100"/>
                  </a:lnTo>
                  <a:lnTo>
                    <a:pt x="1631365" y="3467100"/>
                  </a:lnTo>
                  <a:lnTo>
                    <a:pt x="1643037" y="3454400"/>
                  </a:lnTo>
                  <a:lnTo>
                    <a:pt x="1651520" y="3441700"/>
                  </a:lnTo>
                  <a:lnTo>
                    <a:pt x="1674444" y="3429000"/>
                  </a:lnTo>
                  <a:lnTo>
                    <a:pt x="1695411" y="3403600"/>
                  </a:lnTo>
                  <a:lnTo>
                    <a:pt x="1715312" y="3390900"/>
                  </a:lnTo>
                  <a:lnTo>
                    <a:pt x="1735035" y="3352800"/>
                  </a:lnTo>
                  <a:lnTo>
                    <a:pt x="1741157" y="3352800"/>
                  </a:lnTo>
                  <a:lnTo>
                    <a:pt x="1753031" y="3340125"/>
                  </a:lnTo>
                  <a:lnTo>
                    <a:pt x="1758530" y="3340125"/>
                  </a:lnTo>
                  <a:lnTo>
                    <a:pt x="1748320" y="3365500"/>
                  </a:lnTo>
                  <a:lnTo>
                    <a:pt x="1737931" y="3365500"/>
                  </a:lnTo>
                  <a:lnTo>
                    <a:pt x="1738833" y="3378200"/>
                  </a:lnTo>
                  <a:lnTo>
                    <a:pt x="1735035" y="3378200"/>
                  </a:lnTo>
                  <a:lnTo>
                    <a:pt x="1731048" y="3390900"/>
                  </a:lnTo>
                  <a:lnTo>
                    <a:pt x="1751164" y="3390900"/>
                  </a:lnTo>
                  <a:lnTo>
                    <a:pt x="1755089" y="3378200"/>
                  </a:lnTo>
                  <a:lnTo>
                    <a:pt x="1762239" y="3365500"/>
                  </a:lnTo>
                  <a:lnTo>
                    <a:pt x="1765706" y="3365500"/>
                  </a:lnTo>
                  <a:lnTo>
                    <a:pt x="1771853" y="3352800"/>
                  </a:lnTo>
                  <a:lnTo>
                    <a:pt x="1780565" y="3340125"/>
                  </a:lnTo>
                  <a:lnTo>
                    <a:pt x="1785429" y="3340125"/>
                  </a:lnTo>
                  <a:lnTo>
                    <a:pt x="1789480" y="3327400"/>
                  </a:lnTo>
                  <a:lnTo>
                    <a:pt x="1811896" y="3327400"/>
                  </a:lnTo>
                  <a:lnTo>
                    <a:pt x="1811896" y="3291509"/>
                  </a:lnTo>
                  <a:lnTo>
                    <a:pt x="1800567" y="3302000"/>
                  </a:lnTo>
                  <a:lnTo>
                    <a:pt x="1784553" y="3314700"/>
                  </a:lnTo>
                  <a:lnTo>
                    <a:pt x="1779676" y="3327400"/>
                  </a:lnTo>
                  <a:lnTo>
                    <a:pt x="1775866" y="3327400"/>
                  </a:lnTo>
                  <a:lnTo>
                    <a:pt x="1784553" y="3314700"/>
                  </a:lnTo>
                  <a:lnTo>
                    <a:pt x="1793633" y="3302000"/>
                  </a:lnTo>
                  <a:lnTo>
                    <a:pt x="1809610" y="3276600"/>
                  </a:lnTo>
                  <a:lnTo>
                    <a:pt x="1820443" y="3263900"/>
                  </a:lnTo>
                  <a:lnTo>
                    <a:pt x="1838464" y="3263900"/>
                  </a:lnTo>
                  <a:lnTo>
                    <a:pt x="1838464" y="3231769"/>
                  </a:lnTo>
                  <a:lnTo>
                    <a:pt x="1835734" y="3238500"/>
                  </a:lnTo>
                  <a:lnTo>
                    <a:pt x="1830031" y="3238500"/>
                  </a:lnTo>
                  <a:lnTo>
                    <a:pt x="1812734" y="3263900"/>
                  </a:lnTo>
                  <a:lnTo>
                    <a:pt x="1808886" y="3263900"/>
                  </a:lnTo>
                  <a:lnTo>
                    <a:pt x="1806206" y="3276600"/>
                  </a:lnTo>
                  <a:lnTo>
                    <a:pt x="1786280" y="3276600"/>
                  </a:lnTo>
                  <a:lnTo>
                    <a:pt x="1778088" y="3289300"/>
                  </a:lnTo>
                  <a:lnTo>
                    <a:pt x="1772513" y="3296678"/>
                  </a:lnTo>
                  <a:lnTo>
                    <a:pt x="1772513" y="3327400"/>
                  </a:lnTo>
                  <a:lnTo>
                    <a:pt x="1769541" y="3340125"/>
                  </a:lnTo>
                  <a:lnTo>
                    <a:pt x="1759686" y="3340125"/>
                  </a:lnTo>
                  <a:lnTo>
                    <a:pt x="1772513" y="3327400"/>
                  </a:lnTo>
                  <a:lnTo>
                    <a:pt x="1772513" y="3296678"/>
                  </a:lnTo>
                  <a:lnTo>
                    <a:pt x="1768487" y="3302000"/>
                  </a:lnTo>
                  <a:lnTo>
                    <a:pt x="1758518" y="3314700"/>
                  </a:lnTo>
                  <a:lnTo>
                    <a:pt x="1749272" y="3327400"/>
                  </a:lnTo>
                  <a:lnTo>
                    <a:pt x="1749806" y="3314700"/>
                  </a:lnTo>
                  <a:lnTo>
                    <a:pt x="1756384" y="3302000"/>
                  </a:lnTo>
                  <a:lnTo>
                    <a:pt x="1765820" y="3289300"/>
                  </a:lnTo>
                  <a:lnTo>
                    <a:pt x="1774888" y="3276600"/>
                  </a:lnTo>
                  <a:lnTo>
                    <a:pt x="1778685" y="3276600"/>
                  </a:lnTo>
                  <a:lnTo>
                    <a:pt x="1786280" y="3263900"/>
                  </a:lnTo>
                  <a:lnTo>
                    <a:pt x="1796008" y="3263900"/>
                  </a:lnTo>
                  <a:lnTo>
                    <a:pt x="1800034" y="3251200"/>
                  </a:lnTo>
                  <a:lnTo>
                    <a:pt x="1806206" y="3238500"/>
                  </a:lnTo>
                  <a:lnTo>
                    <a:pt x="1817611" y="3238500"/>
                  </a:lnTo>
                  <a:lnTo>
                    <a:pt x="1822932" y="3225800"/>
                  </a:lnTo>
                  <a:lnTo>
                    <a:pt x="1835619" y="3225800"/>
                  </a:lnTo>
                  <a:lnTo>
                    <a:pt x="1840369" y="3213100"/>
                  </a:lnTo>
                  <a:lnTo>
                    <a:pt x="1841322" y="3213100"/>
                  </a:lnTo>
                  <a:lnTo>
                    <a:pt x="1847875" y="3200400"/>
                  </a:lnTo>
                  <a:lnTo>
                    <a:pt x="1851672" y="3213100"/>
                  </a:lnTo>
                  <a:lnTo>
                    <a:pt x="1863509" y="3200400"/>
                  </a:lnTo>
                  <a:lnTo>
                    <a:pt x="1874748" y="3175050"/>
                  </a:lnTo>
                  <a:lnTo>
                    <a:pt x="1886775" y="3162300"/>
                  </a:lnTo>
                  <a:lnTo>
                    <a:pt x="1902129" y="3136900"/>
                  </a:lnTo>
                  <a:lnTo>
                    <a:pt x="1913597" y="3136900"/>
                  </a:lnTo>
                  <a:lnTo>
                    <a:pt x="1913597" y="3091713"/>
                  </a:lnTo>
                  <a:lnTo>
                    <a:pt x="1909597" y="3098800"/>
                  </a:lnTo>
                  <a:lnTo>
                    <a:pt x="1902129" y="3111500"/>
                  </a:lnTo>
                  <a:lnTo>
                    <a:pt x="1898180" y="3098800"/>
                  </a:lnTo>
                  <a:lnTo>
                    <a:pt x="1896592" y="3111500"/>
                  </a:lnTo>
                  <a:lnTo>
                    <a:pt x="1885721" y="3124200"/>
                  </a:lnTo>
                  <a:lnTo>
                    <a:pt x="1879917" y="3136900"/>
                  </a:lnTo>
                  <a:lnTo>
                    <a:pt x="1868919" y="3136900"/>
                  </a:lnTo>
                  <a:lnTo>
                    <a:pt x="1896592" y="3098800"/>
                  </a:lnTo>
                  <a:lnTo>
                    <a:pt x="1898180" y="3098800"/>
                  </a:lnTo>
                  <a:lnTo>
                    <a:pt x="1904504" y="3098800"/>
                  </a:lnTo>
                  <a:lnTo>
                    <a:pt x="1910829" y="3086100"/>
                  </a:lnTo>
                  <a:lnTo>
                    <a:pt x="1922233" y="3076397"/>
                  </a:lnTo>
                  <a:lnTo>
                    <a:pt x="1923923" y="3073412"/>
                  </a:lnTo>
                  <a:lnTo>
                    <a:pt x="1925739" y="3073412"/>
                  </a:lnTo>
                  <a:lnTo>
                    <a:pt x="1925739" y="3035300"/>
                  </a:lnTo>
                  <a:lnTo>
                    <a:pt x="1925434" y="3035300"/>
                  </a:lnTo>
                  <a:lnTo>
                    <a:pt x="1922094" y="3048000"/>
                  </a:lnTo>
                  <a:lnTo>
                    <a:pt x="1912416" y="3048000"/>
                  </a:lnTo>
                  <a:lnTo>
                    <a:pt x="1909025" y="3060700"/>
                  </a:lnTo>
                  <a:lnTo>
                    <a:pt x="1904123" y="3060700"/>
                  </a:lnTo>
                  <a:lnTo>
                    <a:pt x="1898891" y="3073412"/>
                  </a:lnTo>
                  <a:lnTo>
                    <a:pt x="1887385" y="3073412"/>
                  </a:lnTo>
                  <a:lnTo>
                    <a:pt x="1901024" y="3048000"/>
                  </a:lnTo>
                  <a:lnTo>
                    <a:pt x="1890268" y="3048000"/>
                  </a:lnTo>
                  <a:lnTo>
                    <a:pt x="1887372" y="3048000"/>
                  </a:lnTo>
                  <a:lnTo>
                    <a:pt x="1887372" y="3073412"/>
                  </a:lnTo>
                  <a:lnTo>
                    <a:pt x="1880920" y="3078657"/>
                  </a:lnTo>
                  <a:lnTo>
                    <a:pt x="1875320" y="3098800"/>
                  </a:lnTo>
                  <a:lnTo>
                    <a:pt x="1869706" y="3098800"/>
                  </a:lnTo>
                  <a:lnTo>
                    <a:pt x="1866861" y="3111500"/>
                  </a:lnTo>
                  <a:lnTo>
                    <a:pt x="1865909" y="3111500"/>
                  </a:lnTo>
                  <a:lnTo>
                    <a:pt x="1865909" y="3136900"/>
                  </a:lnTo>
                  <a:lnTo>
                    <a:pt x="1855165" y="3162300"/>
                  </a:lnTo>
                  <a:lnTo>
                    <a:pt x="1843849" y="3175050"/>
                  </a:lnTo>
                  <a:lnTo>
                    <a:pt x="1831543" y="3187700"/>
                  </a:lnTo>
                  <a:lnTo>
                    <a:pt x="1817598" y="3200400"/>
                  </a:lnTo>
                  <a:lnTo>
                    <a:pt x="1817598" y="3225800"/>
                  </a:lnTo>
                  <a:lnTo>
                    <a:pt x="1796719" y="3225800"/>
                  </a:lnTo>
                  <a:lnTo>
                    <a:pt x="1782876" y="3238500"/>
                  </a:lnTo>
                  <a:lnTo>
                    <a:pt x="1769313" y="3251200"/>
                  </a:lnTo>
                  <a:lnTo>
                    <a:pt x="1755216" y="3263900"/>
                  </a:lnTo>
                  <a:lnTo>
                    <a:pt x="1739773" y="3276600"/>
                  </a:lnTo>
                  <a:lnTo>
                    <a:pt x="1756321" y="3251200"/>
                  </a:lnTo>
                  <a:lnTo>
                    <a:pt x="1773224" y="3238500"/>
                  </a:lnTo>
                  <a:lnTo>
                    <a:pt x="1790484" y="3225800"/>
                  </a:lnTo>
                  <a:lnTo>
                    <a:pt x="1808099" y="3200400"/>
                  </a:lnTo>
                  <a:lnTo>
                    <a:pt x="1811896" y="3200400"/>
                  </a:lnTo>
                  <a:lnTo>
                    <a:pt x="1813801" y="3213100"/>
                  </a:lnTo>
                  <a:lnTo>
                    <a:pt x="1817598" y="3225800"/>
                  </a:lnTo>
                  <a:lnTo>
                    <a:pt x="1817598" y="3200400"/>
                  </a:lnTo>
                  <a:lnTo>
                    <a:pt x="1813801" y="3200400"/>
                  </a:lnTo>
                  <a:lnTo>
                    <a:pt x="1818538" y="3187700"/>
                  </a:lnTo>
                  <a:lnTo>
                    <a:pt x="1826323" y="3187700"/>
                  </a:lnTo>
                  <a:lnTo>
                    <a:pt x="1829320" y="3175050"/>
                  </a:lnTo>
                  <a:lnTo>
                    <a:pt x="1832864" y="3175050"/>
                  </a:lnTo>
                  <a:lnTo>
                    <a:pt x="1838464" y="3162300"/>
                  </a:lnTo>
                  <a:lnTo>
                    <a:pt x="1844090" y="3162300"/>
                  </a:lnTo>
                  <a:lnTo>
                    <a:pt x="1855978" y="3149650"/>
                  </a:lnTo>
                  <a:lnTo>
                    <a:pt x="1856574" y="3148533"/>
                  </a:lnTo>
                  <a:lnTo>
                    <a:pt x="1862353" y="3137154"/>
                  </a:lnTo>
                  <a:lnTo>
                    <a:pt x="1862467" y="3136900"/>
                  </a:lnTo>
                  <a:lnTo>
                    <a:pt x="1865909" y="3136900"/>
                  </a:lnTo>
                  <a:lnTo>
                    <a:pt x="1865909" y="3111500"/>
                  </a:lnTo>
                  <a:lnTo>
                    <a:pt x="1852701" y="3111500"/>
                  </a:lnTo>
                  <a:lnTo>
                    <a:pt x="1857375" y="3098800"/>
                  </a:lnTo>
                  <a:lnTo>
                    <a:pt x="1871751" y="3086100"/>
                  </a:lnTo>
                  <a:lnTo>
                    <a:pt x="1880920" y="3078657"/>
                  </a:lnTo>
                  <a:lnTo>
                    <a:pt x="1882381" y="3073412"/>
                  </a:lnTo>
                  <a:lnTo>
                    <a:pt x="1887372" y="3073412"/>
                  </a:lnTo>
                  <a:lnTo>
                    <a:pt x="1887372" y="3048000"/>
                  </a:lnTo>
                  <a:lnTo>
                    <a:pt x="1870494" y="3048000"/>
                  </a:lnTo>
                  <a:lnTo>
                    <a:pt x="1865185" y="3060700"/>
                  </a:lnTo>
                  <a:lnTo>
                    <a:pt x="1856765" y="3073412"/>
                  </a:lnTo>
                  <a:lnTo>
                    <a:pt x="1851672" y="3086100"/>
                  </a:lnTo>
                  <a:lnTo>
                    <a:pt x="1851507" y="3086544"/>
                  </a:lnTo>
                  <a:lnTo>
                    <a:pt x="1851507" y="3111500"/>
                  </a:lnTo>
                  <a:lnTo>
                    <a:pt x="1848827" y="3124200"/>
                  </a:lnTo>
                  <a:lnTo>
                    <a:pt x="1847875" y="3124200"/>
                  </a:lnTo>
                  <a:lnTo>
                    <a:pt x="1844281" y="3111500"/>
                  </a:lnTo>
                  <a:lnTo>
                    <a:pt x="1851507" y="3111500"/>
                  </a:lnTo>
                  <a:lnTo>
                    <a:pt x="1851507" y="3086544"/>
                  </a:lnTo>
                  <a:lnTo>
                    <a:pt x="1846948" y="3098800"/>
                  </a:lnTo>
                  <a:lnTo>
                    <a:pt x="1829930" y="3098800"/>
                  </a:lnTo>
                  <a:lnTo>
                    <a:pt x="1831835" y="3086100"/>
                  </a:lnTo>
                  <a:lnTo>
                    <a:pt x="1839493" y="3073412"/>
                  </a:lnTo>
                  <a:lnTo>
                    <a:pt x="1857667" y="3060700"/>
                  </a:lnTo>
                  <a:lnTo>
                    <a:pt x="1861248" y="3048000"/>
                  </a:lnTo>
                  <a:lnTo>
                    <a:pt x="1865414" y="3048000"/>
                  </a:lnTo>
                  <a:lnTo>
                    <a:pt x="1875243" y="3035300"/>
                  </a:lnTo>
                  <a:lnTo>
                    <a:pt x="1883803" y="3035300"/>
                  </a:lnTo>
                  <a:lnTo>
                    <a:pt x="1887194" y="3022650"/>
                  </a:lnTo>
                  <a:lnTo>
                    <a:pt x="1891347" y="3009900"/>
                  </a:lnTo>
                  <a:lnTo>
                    <a:pt x="1896592" y="3009900"/>
                  </a:lnTo>
                  <a:lnTo>
                    <a:pt x="1901342" y="2997200"/>
                  </a:lnTo>
                  <a:lnTo>
                    <a:pt x="1912416" y="2997200"/>
                  </a:lnTo>
                  <a:lnTo>
                    <a:pt x="1918741" y="2984500"/>
                  </a:lnTo>
                  <a:lnTo>
                    <a:pt x="1923630" y="2984500"/>
                  </a:lnTo>
                  <a:lnTo>
                    <a:pt x="1931784" y="2971800"/>
                  </a:lnTo>
                  <a:lnTo>
                    <a:pt x="1940534" y="2959100"/>
                  </a:lnTo>
                  <a:lnTo>
                    <a:pt x="1947202" y="2946400"/>
                  </a:lnTo>
                  <a:lnTo>
                    <a:pt x="1951710" y="2946400"/>
                  </a:lnTo>
                  <a:lnTo>
                    <a:pt x="1959775" y="2933700"/>
                  </a:lnTo>
                  <a:lnTo>
                    <a:pt x="1964207" y="2933700"/>
                  </a:lnTo>
                  <a:lnTo>
                    <a:pt x="1969592" y="2921000"/>
                  </a:lnTo>
                  <a:lnTo>
                    <a:pt x="1925066" y="2921000"/>
                  </a:lnTo>
                  <a:lnTo>
                    <a:pt x="1927440" y="2908300"/>
                  </a:lnTo>
                  <a:lnTo>
                    <a:pt x="1913991" y="2908300"/>
                  </a:lnTo>
                  <a:lnTo>
                    <a:pt x="1921116" y="2921000"/>
                  </a:lnTo>
                  <a:lnTo>
                    <a:pt x="1912416" y="2921000"/>
                  </a:lnTo>
                  <a:lnTo>
                    <a:pt x="1912416" y="2933700"/>
                  </a:lnTo>
                  <a:lnTo>
                    <a:pt x="1893189" y="2946400"/>
                  </a:lnTo>
                  <a:lnTo>
                    <a:pt x="1887105" y="2946400"/>
                  </a:lnTo>
                  <a:lnTo>
                    <a:pt x="1883943" y="2959100"/>
                  </a:lnTo>
                  <a:lnTo>
                    <a:pt x="1877212" y="2971800"/>
                  </a:lnTo>
                  <a:lnTo>
                    <a:pt x="1866861" y="2971800"/>
                  </a:lnTo>
                  <a:lnTo>
                    <a:pt x="1866861" y="2984500"/>
                  </a:lnTo>
                  <a:lnTo>
                    <a:pt x="1859267" y="2971800"/>
                  </a:lnTo>
                  <a:lnTo>
                    <a:pt x="1866607" y="2959100"/>
                  </a:lnTo>
                  <a:lnTo>
                    <a:pt x="1880285" y="2933700"/>
                  </a:lnTo>
                  <a:lnTo>
                    <a:pt x="1894166" y="2921000"/>
                  </a:lnTo>
                  <a:lnTo>
                    <a:pt x="1902129" y="2908300"/>
                  </a:lnTo>
                  <a:lnTo>
                    <a:pt x="1906219" y="2908300"/>
                  </a:lnTo>
                  <a:lnTo>
                    <a:pt x="1917369" y="2882900"/>
                  </a:lnTo>
                  <a:lnTo>
                    <a:pt x="1922691" y="2882900"/>
                  </a:lnTo>
                  <a:lnTo>
                    <a:pt x="1931390" y="2870200"/>
                  </a:lnTo>
                  <a:lnTo>
                    <a:pt x="1930603" y="2870200"/>
                  </a:lnTo>
                  <a:lnTo>
                    <a:pt x="1929549" y="2857500"/>
                  </a:lnTo>
                  <a:lnTo>
                    <a:pt x="1932279" y="2844800"/>
                  </a:lnTo>
                  <a:lnTo>
                    <a:pt x="1938401" y="2844800"/>
                  </a:lnTo>
                  <a:lnTo>
                    <a:pt x="1948789" y="2832100"/>
                  </a:lnTo>
                  <a:lnTo>
                    <a:pt x="1952536" y="2819400"/>
                  </a:lnTo>
                  <a:lnTo>
                    <a:pt x="1963915" y="2819400"/>
                  </a:lnTo>
                  <a:lnTo>
                    <a:pt x="1970138" y="2806700"/>
                  </a:lnTo>
                  <a:lnTo>
                    <a:pt x="1973478" y="2806700"/>
                  </a:lnTo>
                  <a:lnTo>
                    <a:pt x="1976666" y="2781300"/>
                  </a:lnTo>
                  <a:lnTo>
                    <a:pt x="1980145" y="2781300"/>
                  </a:lnTo>
                  <a:lnTo>
                    <a:pt x="1984375" y="2768600"/>
                  </a:lnTo>
                  <a:lnTo>
                    <a:pt x="1989124" y="2755900"/>
                  </a:lnTo>
                  <a:lnTo>
                    <a:pt x="1997024" y="2755900"/>
                  </a:lnTo>
                  <a:lnTo>
                    <a:pt x="2000986" y="2743200"/>
                  </a:lnTo>
                  <a:lnTo>
                    <a:pt x="2001774" y="2743200"/>
                  </a:lnTo>
                  <a:lnTo>
                    <a:pt x="2006523" y="2730500"/>
                  </a:lnTo>
                  <a:lnTo>
                    <a:pt x="2012848" y="2730500"/>
                  </a:lnTo>
                  <a:lnTo>
                    <a:pt x="2019960" y="2717800"/>
                  </a:lnTo>
                  <a:lnTo>
                    <a:pt x="2027174" y="2717800"/>
                  </a:lnTo>
                  <a:lnTo>
                    <a:pt x="2031415" y="2705100"/>
                  </a:lnTo>
                  <a:lnTo>
                    <a:pt x="2038819" y="2705100"/>
                  </a:lnTo>
                  <a:lnTo>
                    <a:pt x="2041906" y="2692425"/>
                  </a:lnTo>
                  <a:lnTo>
                    <a:pt x="2044585" y="2692425"/>
                  </a:lnTo>
                  <a:lnTo>
                    <a:pt x="2045258" y="2679839"/>
                  </a:lnTo>
                  <a:lnTo>
                    <a:pt x="2048395" y="2679839"/>
                  </a:lnTo>
                  <a:lnTo>
                    <a:pt x="2056142" y="2667000"/>
                  </a:lnTo>
                  <a:lnTo>
                    <a:pt x="2065286" y="2654300"/>
                  </a:lnTo>
                  <a:lnTo>
                    <a:pt x="2072944" y="2641600"/>
                  </a:lnTo>
                  <a:lnTo>
                    <a:pt x="2080958" y="2628900"/>
                  </a:lnTo>
                  <a:lnTo>
                    <a:pt x="2085517" y="2628900"/>
                  </a:lnTo>
                  <a:lnTo>
                    <a:pt x="2091931" y="2616200"/>
                  </a:lnTo>
                  <a:lnTo>
                    <a:pt x="2097646" y="2616200"/>
                  </a:lnTo>
                  <a:lnTo>
                    <a:pt x="2115731" y="2565400"/>
                  </a:lnTo>
                  <a:lnTo>
                    <a:pt x="2149652" y="2527300"/>
                  </a:lnTo>
                  <a:lnTo>
                    <a:pt x="2175840" y="2527300"/>
                  </a:lnTo>
                  <a:lnTo>
                    <a:pt x="2179091" y="2514600"/>
                  </a:lnTo>
                  <a:lnTo>
                    <a:pt x="2182850" y="2514600"/>
                  </a:lnTo>
                  <a:lnTo>
                    <a:pt x="2188400" y="2501900"/>
                  </a:lnTo>
                  <a:lnTo>
                    <a:pt x="2189988" y="2501900"/>
                  </a:lnTo>
                  <a:lnTo>
                    <a:pt x="2202243" y="2476500"/>
                  </a:lnTo>
                  <a:lnTo>
                    <a:pt x="2207768" y="2463838"/>
                  </a:lnTo>
                  <a:lnTo>
                    <a:pt x="2211895" y="2463838"/>
                  </a:lnTo>
                  <a:lnTo>
                    <a:pt x="2216010" y="2451100"/>
                  </a:lnTo>
                  <a:lnTo>
                    <a:pt x="2219439" y="2451100"/>
                  </a:lnTo>
                  <a:lnTo>
                    <a:pt x="2220798" y="2438400"/>
                  </a:lnTo>
                  <a:lnTo>
                    <a:pt x="2218525" y="2426081"/>
                  </a:lnTo>
                  <a:lnTo>
                    <a:pt x="2218410" y="2425484"/>
                  </a:lnTo>
                  <a:lnTo>
                    <a:pt x="2227072" y="2425484"/>
                  </a:lnTo>
                  <a:lnTo>
                    <a:pt x="2232101" y="2413000"/>
                  </a:lnTo>
                  <a:lnTo>
                    <a:pt x="2235136" y="2400300"/>
                  </a:lnTo>
                  <a:lnTo>
                    <a:pt x="2237435" y="2387600"/>
                  </a:lnTo>
                  <a:lnTo>
                    <a:pt x="2242185" y="2387600"/>
                  </a:lnTo>
                  <a:lnTo>
                    <a:pt x="2239810" y="2374900"/>
                  </a:lnTo>
                  <a:lnTo>
                    <a:pt x="2246134" y="2387600"/>
                  </a:lnTo>
                  <a:lnTo>
                    <a:pt x="2249297" y="2374900"/>
                  </a:lnTo>
                  <a:lnTo>
                    <a:pt x="2250859" y="2362377"/>
                  </a:lnTo>
                  <a:lnTo>
                    <a:pt x="2250871" y="2362200"/>
                  </a:lnTo>
                  <a:lnTo>
                    <a:pt x="2255621" y="2362200"/>
                  </a:lnTo>
                  <a:lnTo>
                    <a:pt x="2261984" y="2349500"/>
                  </a:lnTo>
                  <a:lnTo>
                    <a:pt x="2267381" y="2336800"/>
                  </a:lnTo>
                  <a:lnTo>
                    <a:pt x="2272639" y="2324100"/>
                  </a:lnTo>
                  <a:lnTo>
                    <a:pt x="2283295" y="2324100"/>
                  </a:lnTo>
                  <a:lnTo>
                    <a:pt x="2287549" y="2311400"/>
                  </a:lnTo>
                  <a:lnTo>
                    <a:pt x="2288641" y="2298738"/>
                  </a:lnTo>
                  <a:lnTo>
                    <a:pt x="2295182" y="2286177"/>
                  </a:lnTo>
                  <a:lnTo>
                    <a:pt x="2295487" y="2285669"/>
                  </a:lnTo>
                  <a:lnTo>
                    <a:pt x="2303564" y="2273300"/>
                  </a:lnTo>
                  <a:lnTo>
                    <a:pt x="2306231" y="2273300"/>
                  </a:lnTo>
                  <a:lnTo>
                    <a:pt x="2308606" y="2260600"/>
                  </a:lnTo>
                  <a:lnTo>
                    <a:pt x="2320721" y="2260600"/>
                  </a:lnTo>
                  <a:lnTo>
                    <a:pt x="2330793" y="2235200"/>
                  </a:lnTo>
                  <a:lnTo>
                    <a:pt x="2335834" y="2235200"/>
                  </a:lnTo>
                  <a:lnTo>
                    <a:pt x="2343404" y="2209800"/>
                  </a:lnTo>
                  <a:lnTo>
                    <a:pt x="2357640" y="2209800"/>
                  </a:lnTo>
                  <a:lnTo>
                    <a:pt x="2360015" y="2197100"/>
                  </a:lnTo>
                  <a:lnTo>
                    <a:pt x="2358428" y="2197100"/>
                  </a:lnTo>
                  <a:lnTo>
                    <a:pt x="2359926" y="2184400"/>
                  </a:lnTo>
                  <a:lnTo>
                    <a:pt x="2359533" y="2184400"/>
                  </a:lnTo>
                  <a:lnTo>
                    <a:pt x="2369807" y="2171700"/>
                  </a:lnTo>
                  <a:lnTo>
                    <a:pt x="2374341" y="2171700"/>
                  </a:lnTo>
                  <a:lnTo>
                    <a:pt x="2377249" y="2159000"/>
                  </a:lnTo>
                  <a:lnTo>
                    <a:pt x="2382494" y="2146300"/>
                  </a:lnTo>
                  <a:lnTo>
                    <a:pt x="2386101" y="2159000"/>
                  </a:lnTo>
                  <a:lnTo>
                    <a:pt x="2387689" y="2146300"/>
                  </a:lnTo>
                  <a:lnTo>
                    <a:pt x="2390660" y="2146300"/>
                  </a:lnTo>
                  <a:lnTo>
                    <a:pt x="2397074" y="2120900"/>
                  </a:lnTo>
                  <a:lnTo>
                    <a:pt x="2401125" y="2108200"/>
                  </a:lnTo>
                  <a:lnTo>
                    <a:pt x="2408097" y="2108200"/>
                  </a:lnTo>
                  <a:lnTo>
                    <a:pt x="2410980" y="2095550"/>
                  </a:lnTo>
                  <a:lnTo>
                    <a:pt x="2414765" y="2095550"/>
                  </a:lnTo>
                  <a:lnTo>
                    <a:pt x="2421153" y="2070100"/>
                  </a:lnTo>
                  <a:lnTo>
                    <a:pt x="2427224" y="2070100"/>
                  </a:lnTo>
                  <a:lnTo>
                    <a:pt x="2430792" y="2057400"/>
                  </a:lnTo>
                  <a:lnTo>
                    <a:pt x="2434348" y="2044700"/>
                  </a:lnTo>
                  <a:lnTo>
                    <a:pt x="2453030" y="2006600"/>
                  </a:lnTo>
                  <a:lnTo>
                    <a:pt x="2457920" y="2006600"/>
                  </a:lnTo>
                  <a:lnTo>
                    <a:pt x="2462809" y="1993900"/>
                  </a:lnTo>
                  <a:lnTo>
                    <a:pt x="2467191" y="1981200"/>
                  </a:lnTo>
                  <a:lnTo>
                    <a:pt x="2475052" y="1968500"/>
                  </a:lnTo>
                  <a:lnTo>
                    <a:pt x="2479421" y="1943100"/>
                  </a:lnTo>
                  <a:lnTo>
                    <a:pt x="2498077" y="1917738"/>
                  </a:lnTo>
                  <a:lnTo>
                    <a:pt x="2506446" y="1905000"/>
                  </a:lnTo>
                  <a:lnTo>
                    <a:pt x="2515793" y="1879600"/>
                  </a:lnTo>
                  <a:lnTo>
                    <a:pt x="2517381" y="1879600"/>
                  </a:lnTo>
                  <a:lnTo>
                    <a:pt x="2515819" y="1867065"/>
                  </a:lnTo>
                  <a:lnTo>
                    <a:pt x="2517686" y="1867065"/>
                  </a:lnTo>
                  <a:lnTo>
                    <a:pt x="2523210" y="1854200"/>
                  </a:lnTo>
                  <a:lnTo>
                    <a:pt x="2529700" y="1854200"/>
                  </a:lnTo>
                  <a:lnTo>
                    <a:pt x="2534310" y="1841500"/>
                  </a:lnTo>
                  <a:lnTo>
                    <a:pt x="2536355" y="1841500"/>
                  </a:lnTo>
                  <a:lnTo>
                    <a:pt x="2544508" y="1816100"/>
                  </a:lnTo>
                  <a:lnTo>
                    <a:pt x="2549702" y="1803400"/>
                  </a:lnTo>
                  <a:lnTo>
                    <a:pt x="2554541" y="1803400"/>
                  </a:lnTo>
                  <a:lnTo>
                    <a:pt x="2560078" y="1778000"/>
                  </a:lnTo>
                  <a:lnTo>
                    <a:pt x="2567203" y="1778000"/>
                  </a:lnTo>
                  <a:lnTo>
                    <a:pt x="2571153" y="1765300"/>
                  </a:lnTo>
                  <a:lnTo>
                    <a:pt x="2573642" y="1765300"/>
                  </a:lnTo>
                  <a:lnTo>
                    <a:pt x="2576195" y="1752600"/>
                  </a:lnTo>
                  <a:lnTo>
                    <a:pt x="2580640" y="1739900"/>
                  </a:lnTo>
                  <a:lnTo>
                    <a:pt x="2581440" y="1739900"/>
                  </a:lnTo>
                  <a:lnTo>
                    <a:pt x="2588552" y="1727200"/>
                  </a:lnTo>
                  <a:lnTo>
                    <a:pt x="2585389" y="1714500"/>
                  </a:lnTo>
                  <a:lnTo>
                    <a:pt x="2589911" y="1714500"/>
                  </a:lnTo>
                  <a:lnTo>
                    <a:pt x="2592501" y="1701800"/>
                  </a:lnTo>
                  <a:lnTo>
                    <a:pt x="2595956" y="1689100"/>
                  </a:lnTo>
                  <a:lnTo>
                    <a:pt x="2601112" y="1689100"/>
                  </a:lnTo>
                  <a:lnTo>
                    <a:pt x="2607297" y="1676400"/>
                  </a:lnTo>
                  <a:lnTo>
                    <a:pt x="2613152" y="1651000"/>
                  </a:lnTo>
                  <a:lnTo>
                    <a:pt x="2620988" y="1638325"/>
                  </a:lnTo>
                  <a:lnTo>
                    <a:pt x="2625966" y="1625600"/>
                  </a:lnTo>
                  <a:lnTo>
                    <a:pt x="2628290" y="1612900"/>
                  </a:lnTo>
                  <a:lnTo>
                    <a:pt x="2631300" y="1612900"/>
                  </a:lnTo>
                  <a:lnTo>
                    <a:pt x="2634323" y="1600200"/>
                  </a:lnTo>
                  <a:lnTo>
                    <a:pt x="2639161" y="1587500"/>
                  </a:lnTo>
                  <a:lnTo>
                    <a:pt x="2639923" y="1574812"/>
                  </a:lnTo>
                  <a:lnTo>
                    <a:pt x="2644673" y="1574812"/>
                  </a:lnTo>
                  <a:lnTo>
                    <a:pt x="2645283" y="1562100"/>
                  </a:lnTo>
                  <a:lnTo>
                    <a:pt x="2643860" y="1562100"/>
                  </a:lnTo>
                  <a:lnTo>
                    <a:pt x="2645156" y="1549400"/>
                  </a:lnTo>
                  <a:lnTo>
                    <a:pt x="2654985" y="1549400"/>
                  </a:lnTo>
                  <a:lnTo>
                    <a:pt x="2652611" y="1561680"/>
                  </a:lnTo>
                  <a:lnTo>
                    <a:pt x="2657348" y="1549400"/>
                  </a:lnTo>
                  <a:lnTo>
                    <a:pt x="2666847" y="1524000"/>
                  </a:lnTo>
                  <a:lnTo>
                    <a:pt x="2667838" y="1524000"/>
                  </a:lnTo>
                  <a:lnTo>
                    <a:pt x="2668816" y="1511300"/>
                  </a:lnTo>
                  <a:lnTo>
                    <a:pt x="2670403" y="1498600"/>
                  </a:lnTo>
                  <a:lnTo>
                    <a:pt x="2681452" y="1473200"/>
                  </a:lnTo>
                  <a:lnTo>
                    <a:pt x="2690749" y="1460525"/>
                  </a:lnTo>
                  <a:lnTo>
                    <a:pt x="2699194" y="1447800"/>
                  </a:lnTo>
                  <a:lnTo>
                    <a:pt x="2704427" y="1422425"/>
                  </a:lnTo>
                  <a:lnTo>
                    <a:pt x="2702204" y="1422425"/>
                  </a:lnTo>
                  <a:lnTo>
                    <a:pt x="2708656" y="1397000"/>
                  </a:lnTo>
                  <a:lnTo>
                    <a:pt x="2711780" y="1384300"/>
                  </a:lnTo>
                  <a:lnTo>
                    <a:pt x="2715869" y="1384300"/>
                  </a:lnTo>
                  <a:lnTo>
                    <a:pt x="2717482" y="1371600"/>
                  </a:lnTo>
                  <a:lnTo>
                    <a:pt x="2716695" y="1358900"/>
                  </a:lnTo>
                  <a:lnTo>
                    <a:pt x="2716542" y="1346200"/>
                  </a:lnTo>
                  <a:lnTo>
                    <a:pt x="2718993" y="1333703"/>
                  </a:lnTo>
                  <a:lnTo>
                    <a:pt x="2722829" y="1333703"/>
                  </a:lnTo>
                  <a:lnTo>
                    <a:pt x="2726715" y="1320800"/>
                  </a:lnTo>
                  <a:lnTo>
                    <a:pt x="2733268" y="1320800"/>
                  </a:lnTo>
                  <a:lnTo>
                    <a:pt x="2734056" y="1308100"/>
                  </a:lnTo>
                  <a:lnTo>
                    <a:pt x="2734602" y="1295400"/>
                  </a:lnTo>
                  <a:lnTo>
                    <a:pt x="2735262" y="1295400"/>
                  </a:lnTo>
                  <a:lnTo>
                    <a:pt x="2737154" y="1283271"/>
                  </a:lnTo>
                  <a:lnTo>
                    <a:pt x="2737243" y="1282700"/>
                  </a:lnTo>
                  <a:lnTo>
                    <a:pt x="2742755" y="1257300"/>
                  </a:lnTo>
                  <a:lnTo>
                    <a:pt x="2750667" y="1257300"/>
                  </a:lnTo>
                  <a:lnTo>
                    <a:pt x="2752839" y="1231900"/>
                  </a:lnTo>
                  <a:lnTo>
                    <a:pt x="2754426" y="1231900"/>
                  </a:lnTo>
                  <a:lnTo>
                    <a:pt x="2761742" y="1206500"/>
                  </a:lnTo>
                  <a:lnTo>
                    <a:pt x="2768168" y="1206500"/>
                  </a:lnTo>
                  <a:lnTo>
                    <a:pt x="2773197" y="1219200"/>
                  </a:lnTo>
                  <a:lnTo>
                    <a:pt x="2777553" y="1206500"/>
                  </a:lnTo>
                  <a:lnTo>
                    <a:pt x="2772029" y="1193800"/>
                  </a:lnTo>
                  <a:lnTo>
                    <a:pt x="2774721" y="1168425"/>
                  </a:lnTo>
                  <a:lnTo>
                    <a:pt x="2781109" y="1155700"/>
                  </a:lnTo>
                  <a:lnTo>
                    <a:pt x="2786253" y="1143000"/>
                  </a:lnTo>
                  <a:lnTo>
                    <a:pt x="2790075" y="1143000"/>
                  </a:lnTo>
                  <a:lnTo>
                    <a:pt x="2790075" y="1123149"/>
                  </a:lnTo>
                  <a:lnTo>
                    <a:pt x="2787840" y="1130300"/>
                  </a:lnTo>
                  <a:lnTo>
                    <a:pt x="2783878" y="1130300"/>
                  </a:lnTo>
                  <a:lnTo>
                    <a:pt x="2787840" y="1117600"/>
                  </a:lnTo>
                  <a:lnTo>
                    <a:pt x="2791117" y="1104900"/>
                  </a:lnTo>
                  <a:lnTo>
                    <a:pt x="2794228" y="1092200"/>
                  </a:lnTo>
                  <a:lnTo>
                    <a:pt x="2796857" y="1080008"/>
                  </a:lnTo>
                  <a:lnTo>
                    <a:pt x="2796971" y="1079500"/>
                  </a:lnTo>
                  <a:lnTo>
                    <a:pt x="2798089" y="1066800"/>
                  </a:lnTo>
                  <a:lnTo>
                    <a:pt x="2798851" y="1066800"/>
                  </a:lnTo>
                  <a:lnTo>
                    <a:pt x="2804439" y="1054100"/>
                  </a:lnTo>
                  <a:lnTo>
                    <a:pt x="2806027" y="1041400"/>
                  </a:lnTo>
                  <a:lnTo>
                    <a:pt x="2806814" y="1041400"/>
                  </a:lnTo>
                  <a:lnTo>
                    <a:pt x="2805239" y="1028700"/>
                  </a:lnTo>
                  <a:lnTo>
                    <a:pt x="2810776" y="1028700"/>
                  </a:lnTo>
                  <a:lnTo>
                    <a:pt x="2806814" y="1016000"/>
                  </a:lnTo>
                  <a:lnTo>
                    <a:pt x="2806027" y="1016000"/>
                  </a:lnTo>
                  <a:lnTo>
                    <a:pt x="2809189" y="1003300"/>
                  </a:lnTo>
                  <a:lnTo>
                    <a:pt x="2811564" y="990600"/>
                  </a:lnTo>
                  <a:lnTo>
                    <a:pt x="2810776" y="990600"/>
                  </a:lnTo>
                  <a:lnTo>
                    <a:pt x="2811564" y="977900"/>
                  </a:lnTo>
                  <a:lnTo>
                    <a:pt x="2810091" y="965200"/>
                  </a:lnTo>
                  <a:lnTo>
                    <a:pt x="2814574" y="965200"/>
                  </a:lnTo>
                  <a:lnTo>
                    <a:pt x="2818676" y="977900"/>
                  </a:lnTo>
                  <a:lnTo>
                    <a:pt x="2823426" y="977900"/>
                  </a:lnTo>
                  <a:lnTo>
                    <a:pt x="2824784" y="965200"/>
                  </a:lnTo>
                  <a:lnTo>
                    <a:pt x="2830538" y="965200"/>
                  </a:lnTo>
                  <a:lnTo>
                    <a:pt x="2835287" y="952500"/>
                  </a:lnTo>
                  <a:lnTo>
                    <a:pt x="2833700" y="939800"/>
                  </a:lnTo>
                  <a:lnTo>
                    <a:pt x="2831325" y="939800"/>
                  </a:lnTo>
                  <a:lnTo>
                    <a:pt x="2835630" y="927239"/>
                  </a:lnTo>
                  <a:lnTo>
                    <a:pt x="2835681" y="927112"/>
                  </a:lnTo>
                  <a:lnTo>
                    <a:pt x="2836380" y="927112"/>
                  </a:lnTo>
                  <a:lnTo>
                    <a:pt x="2836468" y="914400"/>
                  </a:lnTo>
                  <a:lnTo>
                    <a:pt x="2840825" y="914400"/>
                  </a:lnTo>
                  <a:lnTo>
                    <a:pt x="2840228" y="939800"/>
                  </a:lnTo>
                  <a:lnTo>
                    <a:pt x="2841371" y="952500"/>
                  </a:lnTo>
                  <a:lnTo>
                    <a:pt x="2843987" y="965200"/>
                  </a:lnTo>
                  <a:lnTo>
                    <a:pt x="2843987" y="812800"/>
                  </a:lnTo>
                  <a:lnTo>
                    <a:pt x="2857423" y="812800"/>
                  </a:lnTo>
                  <a:lnTo>
                    <a:pt x="2857423" y="63500"/>
                  </a:lnTo>
                  <a:lnTo>
                    <a:pt x="2856636" y="63500"/>
                  </a:lnTo>
                  <a:lnTo>
                    <a:pt x="2849994" y="76200"/>
                  </a:lnTo>
                  <a:lnTo>
                    <a:pt x="2847340" y="76200"/>
                  </a:lnTo>
                  <a:lnTo>
                    <a:pt x="2846184" y="88900"/>
                  </a:lnTo>
                  <a:lnTo>
                    <a:pt x="2843987" y="101600"/>
                  </a:lnTo>
                  <a:lnTo>
                    <a:pt x="2842501" y="101600"/>
                  </a:lnTo>
                  <a:lnTo>
                    <a:pt x="2842501" y="317500"/>
                  </a:lnTo>
                  <a:lnTo>
                    <a:pt x="2841472" y="317500"/>
                  </a:lnTo>
                  <a:lnTo>
                    <a:pt x="2837561" y="326707"/>
                  </a:lnTo>
                  <a:lnTo>
                    <a:pt x="2837561" y="355600"/>
                  </a:lnTo>
                  <a:lnTo>
                    <a:pt x="2837205" y="355600"/>
                  </a:lnTo>
                  <a:lnTo>
                    <a:pt x="2835287" y="368300"/>
                  </a:lnTo>
                  <a:lnTo>
                    <a:pt x="2832087" y="355600"/>
                  </a:lnTo>
                  <a:lnTo>
                    <a:pt x="2831617" y="355600"/>
                  </a:lnTo>
                  <a:lnTo>
                    <a:pt x="2829750" y="342900"/>
                  </a:lnTo>
                  <a:lnTo>
                    <a:pt x="2835402" y="342900"/>
                  </a:lnTo>
                  <a:lnTo>
                    <a:pt x="2837561" y="355600"/>
                  </a:lnTo>
                  <a:lnTo>
                    <a:pt x="2837561" y="326707"/>
                  </a:lnTo>
                  <a:lnTo>
                    <a:pt x="2836075" y="330200"/>
                  </a:lnTo>
                  <a:lnTo>
                    <a:pt x="2832430" y="317500"/>
                  </a:lnTo>
                  <a:lnTo>
                    <a:pt x="2834195" y="304800"/>
                  </a:lnTo>
                  <a:lnTo>
                    <a:pt x="2837294" y="292100"/>
                  </a:lnTo>
                  <a:lnTo>
                    <a:pt x="2840774" y="292100"/>
                  </a:lnTo>
                  <a:lnTo>
                    <a:pt x="2840024" y="304800"/>
                  </a:lnTo>
                  <a:lnTo>
                    <a:pt x="2841307" y="304800"/>
                  </a:lnTo>
                  <a:lnTo>
                    <a:pt x="2842501" y="317500"/>
                  </a:lnTo>
                  <a:lnTo>
                    <a:pt x="2842501" y="101600"/>
                  </a:lnTo>
                  <a:lnTo>
                    <a:pt x="2840825" y="104419"/>
                  </a:lnTo>
                  <a:lnTo>
                    <a:pt x="2840825" y="177800"/>
                  </a:lnTo>
                  <a:lnTo>
                    <a:pt x="2840024" y="190500"/>
                  </a:lnTo>
                  <a:lnTo>
                    <a:pt x="2835287" y="190500"/>
                  </a:lnTo>
                  <a:lnTo>
                    <a:pt x="2838450" y="177800"/>
                  </a:lnTo>
                  <a:lnTo>
                    <a:pt x="2840825" y="177800"/>
                  </a:lnTo>
                  <a:lnTo>
                    <a:pt x="2840825" y="104419"/>
                  </a:lnTo>
                  <a:lnTo>
                    <a:pt x="2835287" y="114300"/>
                  </a:lnTo>
                  <a:lnTo>
                    <a:pt x="2832912" y="114300"/>
                  </a:lnTo>
                  <a:lnTo>
                    <a:pt x="2838450" y="127000"/>
                  </a:lnTo>
                  <a:lnTo>
                    <a:pt x="2830538" y="139700"/>
                  </a:lnTo>
                  <a:lnTo>
                    <a:pt x="2834500" y="139700"/>
                  </a:lnTo>
                  <a:lnTo>
                    <a:pt x="2834500" y="152400"/>
                  </a:lnTo>
                  <a:lnTo>
                    <a:pt x="2826194" y="165100"/>
                  </a:lnTo>
                  <a:lnTo>
                    <a:pt x="2828963" y="165100"/>
                  </a:lnTo>
                  <a:lnTo>
                    <a:pt x="2832912" y="177800"/>
                  </a:lnTo>
                  <a:lnTo>
                    <a:pt x="2833700" y="190500"/>
                  </a:lnTo>
                  <a:lnTo>
                    <a:pt x="2829242" y="190500"/>
                  </a:lnTo>
                  <a:lnTo>
                    <a:pt x="2830703" y="203200"/>
                  </a:lnTo>
                  <a:lnTo>
                    <a:pt x="2825800" y="215900"/>
                  </a:lnTo>
                  <a:lnTo>
                    <a:pt x="2828912" y="228600"/>
                  </a:lnTo>
                  <a:lnTo>
                    <a:pt x="2832468" y="228600"/>
                  </a:lnTo>
                  <a:lnTo>
                    <a:pt x="2832912" y="241300"/>
                  </a:lnTo>
                  <a:lnTo>
                    <a:pt x="2826588" y="241300"/>
                  </a:lnTo>
                  <a:lnTo>
                    <a:pt x="2825000" y="254000"/>
                  </a:lnTo>
                  <a:lnTo>
                    <a:pt x="2828086" y="254000"/>
                  </a:lnTo>
                  <a:lnTo>
                    <a:pt x="2829458" y="266700"/>
                  </a:lnTo>
                  <a:lnTo>
                    <a:pt x="2829750" y="292100"/>
                  </a:lnTo>
                  <a:lnTo>
                    <a:pt x="2826588" y="292100"/>
                  </a:lnTo>
                  <a:lnTo>
                    <a:pt x="2826588" y="304800"/>
                  </a:lnTo>
                  <a:lnTo>
                    <a:pt x="2829750" y="304800"/>
                  </a:lnTo>
                  <a:lnTo>
                    <a:pt x="2828455" y="317500"/>
                  </a:lnTo>
                  <a:lnTo>
                    <a:pt x="2826486" y="330200"/>
                  </a:lnTo>
                  <a:lnTo>
                    <a:pt x="2824962" y="330200"/>
                  </a:lnTo>
                  <a:lnTo>
                    <a:pt x="2825000" y="342900"/>
                  </a:lnTo>
                  <a:lnTo>
                    <a:pt x="2820263" y="342900"/>
                  </a:lnTo>
                  <a:lnTo>
                    <a:pt x="2821051" y="355600"/>
                  </a:lnTo>
                  <a:lnTo>
                    <a:pt x="2825000" y="355600"/>
                  </a:lnTo>
                  <a:lnTo>
                    <a:pt x="2823426" y="368300"/>
                  </a:lnTo>
                  <a:lnTo>
                    <a:pt x="2821838" y="368300"/>
                  </a:lnTo>
                  <a:lnTo>
                    <a:pt x="2821660" y="381000"/>
                  </a:lnTo>
                  <a:lnTo>
                    <a:pt x="2822727" y="393700"/>
                  </a:lnTo>
                  <a:lnTo>
                    <a:pt x="2823426" y="419100"/>
                  </a:lnTo>
                  <a:lnTo>
                    <a:pt x="2821051" y="431800"/>
                  </a:lnTo>
                  <a:lnTo>
                    <a:pt x="2831325" y="431800"/>
                  </a:lnTo>
                  <a:lnTo>
                    <a:pt x="2830538" y="444500"/>
                  </a:lnTo>
                  <a:lnTo>
                    <a:pt x="2826588" y="452437"/>
                  </a:lnTo>
                  <a:lnTo>
                    <a:pt x="2826588" y="482600"/>
                  </a:lnTo>
                  <a:lnTo>
                    <a:pt x="2825800" y="482600"/>
                  </a:lnTo>
                  <a:lnTo>
                    <a:pt x="2825800" y="520700"/>
                  </a:lnTo>
                  <a:lnTo>
                    <a:pt x="2819463" y="533400"/>
                  </a:lnTo>
                  <a:lnTo>
                    <a:pt x="2813939" y="533400"/>
                  </a:lnTo>
                  <a:lnTo>
                    <a:pt x="2815513" y="520700"/>
                  </a:lnTo>
                  <a:lnTo>
                    <a:pt x="2825800" y="520700"/>
                  </a:lnTo>
                  <a:lnTo>
                    <a:pt x="2825800" y="482600"/>
                  </a:lnTo>
                  <a:lnTo>
                    <a:pt x="2819463" y="482600"/>
                  </a:lnTo>
                  <a:lnTo>
                    <a:pt x="2823426" y="469900"/>
                  </a:lnTo>
                  <a:lnTo>
                    <a:pt x="2826588" y="482600"/>
                  </a:lnTo>
                  <a:lnTo>
                    <a:pt x="2826588" y="452437"/>
                  </a:lnTo>
                  <a:lnTo>
                    <a:pt x="2824213" y="457200"/>
                  </a:lnTo>
                  <a:lnTo>
                    <a:pt x="2819565" y="444500"/>
                  </a:lnTo>
                  <a:lnTo>
                    <a:pt x="2817355" y="457200"/>
                  </a:lnTo>
                  <a:lnTo>
                    <a:pt x="2813037" y="495300"/>
                  </a:lnTo>
                  <a:lnTo>
                    <a:pt x="2812351" y="508000"/>
                  </a:lnTo>
                  <a:lnTo>
                    <a:pt x="2801277" y="508000"/>
                  </a:lnTo>
                  <a:lnTo>
                    <a:pt x="2802077" y="546100"/>
                  </a:lnTo>
                  <a:lnTo>
                    <a:pt x="2797327" y="558800"/>
                  </a:lnTo>
                  <a:lnTo>
                    <a:pt x="2796540" y="558800"/>
                  </a:lnTo>
                  <a:lnTo>
                    <a:pt x="2796540" y="571500"/>
                  </a:lnTo>
                  <a:lnTo>
                    <a:pt x="2801277" y="571500"/>
                  </a:lnTo>
                  <a:lnTo>
                    <a:pt x="2804439" y="558800"/>
                  </a:lnTo>
                  <a:lnTo>
                    <a:pt x="2809189" y="571500"/>
                  </a:lnTo>
                  <a:lnTo>
                    <a:pt x="2811564" y="558800"/>
                  </a:lnTo>
                  <a:lnTo>
                    <a:pt x="2813431" y="558800"/>
                  </a:lnTo>
                  <a:lnTo>
                    <a:pt x="2813012" y="546100"/>
                  </a:lnTo>
                  <a:lnTo>
                    <a:pt x="2820174" y="546100"/>
                  </a:lnTo>
                  <a:lnTo>
                    <a:pt x="2825432" y="558800"/>
                  </a:lnTo>
                  <a:lnTo>
                    <a:pt x="2828963" y="558800"/>
                  </a:lnTo>
                  <a:lnTo>
                    <a:pt x="2823832" y="571500"/>
                  </a:lnTo>
                  <a:lnTo>
                    <a:pt x="2821838" y="580961"/>
                  </a:lnTo>
                  <a:lnTo>
                    <a:pt x="2821838" y="673100"/>
                  </a:lnTo>
                  <a:lnTo>
                    <a:pt x="2817101" y="673100"/>
                  </a:lnTo>
                  <a:lnTo>
                    <a:pt x="2813939" y="685800"/>
                  </a:lnTo>
                  <a:lnTo>
                    <a:pt x="2809849" y="685800"/>
                  </a:lnTo>
                  <a:lnTo>
                    <a:pt x="2806128" y="698500"/>
                  </a:lnTo>
                  <a:lnTo>
                    <a:pt x="2809303" y="711200"/>
                  </a:lnTo>
                  <a:lnTo>
                    <a:pt x="2805239" y="711200"/>
                  </a:lnTo>
                  <a:lnTo>
                    <a:pt x="2806027" y="723900"/>
                  </a:lnTo>
                  <a:lnTo>
                    <a:pt x="2805239" y="723900"/>
                  </a:lnTo>
                  <a:lnTo>
                    <a:pt x="2805239" y="736600"/>
                  </a:lnTo>
                  <a:lnTo>
                    <a:pt x="2802864" y="749300"/>
                  </a:lnTo>
                  <a:lnTo>
                    <a:pt x="2796870" y="749300"/>
                  </a:lnTo>
                  <a:lnTo>
                    <a:pt x="2796870" y="762012"/>
                  </a:lnTo>
                  <a:lnTo>
                    <a:pt x="2796146" y="774700"/>
                  </a:lnTo>
                  <a:lnTo>
                    <a:pt x="2793022" y="787400"/>
                  </a:lnTo>
                  <a:lnTo>
                    <a:pt x="2790215" y="787400"/>
                  </a:lnTo>
                  <a:lnTo>
                    <a:pt x="2790545" y="812800"/>
                  </a:lnTo>
                  <a:lnTo>
                    <a:pt x="2793377" y="825500"/>
                  </a:lnTo>
                  <a:lnTo>
                    <a:pt x="2791002" y="825500"/>
                  </a:lnTo>
                  <a:lnTo>
                    <a:pt x="2787612" y="838200"/>
                  </a:lnTo>
                  <a:lnTo>
                    <a:pt x="2785465" y="838200"/>
                  </a:lnTo>
                  <a:lnTo>
                    <a:pt x="2785465" y="850900"/>
                  </a:lnTo>
                  <a:lnTo>
                    <a:pt x="2782024" y="850900"/>
                  </a:lnTo>
                  <a:lnTo>
                    <a:pt x="2782024" y="876300"/>
                  </a:lnTo>
                  <a:lnTo>
                    <a:pt x="2776766" y="901700"/>
                  </a:lnTo>
                  <a:lnTo>
                    <a:pt x="2775305" y="896277"/>
                  </a:lnTo>
                  <a:lnTo>
                    <a:pt x="2775305" y="901700"/>
                  </a:lnTo>
                  <a:lnTo>
                    <a:pt x="2773400" y="914400"/>
                  </a:lnTo>
                  <a:lnTo>
                    <a:pt x="2763024" y="914400"/>
                  </a:lnTo>
                  <a:lnTo>
                    <a:pt x="2768308" y="901700"/>
                  </a:lnTo>
                  <a:lnTo>
                    <a:pt x="2775305" y="901700"/>
                  </a:lnTo>
                  <a:lnTo>
                    <a:pt x="2775305" y="896277"/>
                  </a:lnTo>
                  <a:lnTo>
                    <a:pt x="2773349" y="889000"/>
                  </a:lnTo>
                  <a:lnTo>
                    <a:pt x="2775432" y="863600"/>
                  </a:lnTo>
                  <a:lnTo>
                    <a:pt x="2772016" y="850900"/>
                  </a:lnTo>
                  <a:lnTo>
                    <a:pt x="2780207" y="863600"/>
                  </a:lnTo>
                  <a:lnTo>
                    <a:pt x="2782024" y="876300"/>
                  </a:lnTo>
                  <a:lnTo>
                    <a:pt x="2782024" y="850900"/>
                  </a:lnTo>
                  <a:lnTo>
                    <a:pt x="2779141" y="850900"/>
                  </a:lnTo>
                  <a:lnTo>
                    <a:pt x="2781516" y="838200"/>
                  </a:lnTo>
                  <a:lnTo>
                    <a:pt x="2781516" y="825500"/>
                  </a:lnTo>
                  <a:lnTo>
                    <a:pt x="2779141" y="825500"/>
                  </a:lnTo>
                  <a:lnTo>
                    <a:pt x="2783090" y="812800"/>
                  </a:lnTo>
                  <a:lnTo>
                    <a:pt x="2786253" y="800100"/>
                  </a:lnTo>
                  <a:lnTo>
                    <a:pt x="2783878" y="787400"/>
                  </a:lnTo>
                  <a:lnTo>
                    <a:pt x="2783878" y="774700"/>
                  </a:lnTo>
                  <a:lnTo>
                    <a:pt x="2785681" y="774700"/>
                  </a:lnTo>
                  <a:lnTo>
                    <a:pt x="2790660" y="762012"/>
                  </a:lnTo>
                  <a:lnTo>
                    <a:pt x="2792539" y="749604"/>
                  </a:lnTo>
                  <a:lnTo>
                    <a:pt x="2792577" y="749300"/>
                  </a:lnTo>
                  <a:lnTo>
                    <a:pt x="2796692" y="761492"/>
                  </a:lnTo>
                  <a:lnTo>
                    <a:pt x="2796768" y="761720"/>
                  </a:lnTo>
                  <a:lnTo>
                    <a:pt x="2796870" y="762012"/>
                  </a:lnTo>
                  <a:lnTo>
                    <a:pt x="2796870" y="749300"/>
                  </a:lnTo>
                  <a:lnTo>
                    <a:pt x="2795447" y="749300"/>
                  </a:lnTo>
                  <a:lnTo>
                    <a:pt x="2794076" y="736600"/>
                  </a:lnTo>
                  <a:lnTo>
                    <a:pt x="2791002" y="736600"/>
                  </a:lnTo>
                  <a:lnTo>
                    <a:pt x="2785465" y="723900"/>
                  </a:lnTo>
                  <a:lnTo>
                    <a:pt x="2788628" y="711200"/>
                  </a:lnTo>
                  <a:lnTo>
                    <a:pt x="2800286" y="711200"/>
                  </a:lnTo>
                  <a:lnTo>
                    <a:pt x="2797670" y="698500"/>
                  </a:lnTo>
                  <a:lnTo>
                    <a:pt x="2796540" y="685800"/>
                  </a:lnTo>
                  <a:lnTo>
                    <a:pt x="2802864" y="685800"/>
                  </a:lnTo>
                  <a:lnTo>
                    <a:pt x="2805239" y="673100"/>
                  </a:lnTo>
                  <a:lnTo>
                    <a:pt x="2802077" y="673100"/>
                  </a:lnTo>
                  <a:lnTo>
                    <a:pt x="2805239" y="660400"/>
                  </a:lnTo>
                  <a:lnTo>
                    <a:pt x="2806217" y="635000"/>
                  </a:lnTo>
                  <a:lnTo>
                    <a:pt x="2808033" y="622300"/>
                  </a:lnTo>
                  <a:lnTo>
                    <a:pt x="2817063" y="622300"/>
                  </a:lnTo>
                  <a:lnTo>
                    <a:pt x="2817584" y="660400"/>
                  </a:lnTo>
                  <a:lnTo>
                    <a:pt x="2821838" y="673100"/>
                  </a:lnTo>
                  <a:lnTo>
                    <a:pt x="2821838" y="580961"/>
                  </a:lnTo>
                  <a:lnTo>
                    <a:pt x="2821152" y="584200"/>
                  </a:lnTo>
                  <a:lnTo>
                    <a:pt x="2821051" y="609600"/>
                  </a:lnTo>
                  <a:lnTo>
                    <a:pt x="2812453" y="609600"/>
                  </a:lnTo>
                  <a:lnTo>
                    <a:pt x="2812707" y="596900"/>
                  </a:lnTo>
                  <a:lnTo>
                    <a:pt x="2813875" y="584200"/>
                  </a:lnTo>
                  <a:lnTo>
                    <a:pt x="2803931" y="584200"/>
                  </a:lnTo>
                  <a:lnTo>
                    <a:pt x="2801277" y="571500"/>
                  </a:lnTo>
                  <a:lnTo>
                    <a:pt x="2801277" y="584200"/>
                  </a:lnTo>
                  <a:lnTo>
                    <a:pt x="2799969" y="584200"/>
                  </a:lnTo>
                  <a:lnTo>
                    <a:pt x="2796171" y="609600"/>
                  </a:lnTo>
                  <a:lnTo>
                    <a:pt x="2793377" y="609600"/>
                  </a:lnTo>
                  <a:lnTo>
                    <a:pt x="2795740" y="622300"/>
                  </a:lnTo>
                  <a:lnTo>
                    <a:pt x="2795740" y="635000"/>
                  </a:lnTo>
                  <a:lnTo>
                    <a:pt x="2794851" y="647700"/>
                  </a:lnTo>
                  <a:lnTo>
                    <a:pt x="2793377" y="647700"/>
                  </a:lnTo>
                  <a:lnTo>
                    <a:pt x="2790329" y="660400"/>
                  </a:lnTo>
                  <a:lnTo>
                    <a:pt x="2785656" y="673100"/>
                  </a:lnTo>
                  <a:lnTo>
                    <a:pt x="2776766" y="673100"/>
                  </a:lnTo>
                  <a:lnTo>
                    <a:pt x="2773984" y="685800"/>
                  </a:lnTo>
                  <a:lnTo>
                    <a:pt x="2771724" y="698500"/>
                  </a:lnTo>
                  <a:lnTo>
                    <a:pt x="2770200" y="711200"/>
                  </a:lnTo>
                  <a:lnTo>
                    <a:pt x="2769654" y="723900"/>
                  </a:lnTo>
                  <a:lnTo>
                    <a:pt x="2768854" y="723900"/>
                  </a:lnTo>
                  <a:lnTo>
                    <a:pt x="2768066" y="736600"/>
                  </a:lnTo>
                  <a:lnTo>
                    <a:pt x="2764904" y="736600"/>
                  </a:lnTo>
                  <a:lnTo>
                    <a:pt x="2766479" y="749300"/>
                  </a:lnTo>
                  <a:lnTo>
                    <a:pt x="2768066" y="749300"/>
                  </a:lnTo>
                  <a:lnTo>
                    <a:pt x="2767139" y="761492"/>
                  </a:lnTo>
                  <a:lnTo>
                    <a:pt x="2767101" y="762012"/>
                  </a:lnTo>
                  <a:lnTo>
                    <a:pt x="2763316" y="774700"/>
                  </a:lnTo>
                  <a:lnTo>
                    <a:pt x="2764904" y="774700"/>
                  </a:lnTo>
                  <a:lnTo>
                    <a:pt x="2764117" y="787400"/>
                  </a:lnTo>
                  <a:lnTo>
                    <a:pt x="2756992" y="787400"/>
                  </a:lnTo>
                  <a:lnTo>
                    <a:pt x="2759367" y="800100"/>
                  </a:lnTo>
                  <a:lnTo>
                    <a:pt x="2768066" y="800100"/>
                  </a:lnTo>
                  <a:lnTo>
                    <a:pt x="2764117" y="812800"/>
                  </a:lnTo>
                  <a:lnTo>
                    <a:pt x="2759202" y="825500"/>
                  </a:lnTo>
                  <a:lnTo>
                    <a:pt x="2754465" y="837285"/>
                  </a:lnTo>
                  <a:lnTo>
                    <a:pt x="2754465" y="1016000"/>
                  </a:lnTo>
                  <a:lnTo>
                    <a:pt x="2751366" y="1028700"/>
                  </a:lnTo>
                  <a:lnTo>
                    <a:pt x="2746337" y="1028700"/>
                  </a:lnTo>
                  <a:lnTo>
                    <a:pt x="2744343" y="1041400"/>
                  </a:lnTo>
                  <a:lnTo>
                    <a:pt x="2749092" y="1054100"/>
                  </a:lnTo>
                  <a:lnTo>
                    <a:pt x="2747607" y="1065491"/>
                  </a:lnTo>
                  <a:lnTo>
                    <a:pt x="2747505" y="1066241"/>
                  </a:lnTo>
                  <a:lnTo>
                    <a:pt x="2747441" y="1066800"/>
                  </a:lnTo>
                  <a:lnTo>
                    <a:pt x="2741180" y="1066800"/>
                  </a:lnTo>
                  <a:lnTo>
                    <a:pt x="2741180" y="1079500"/>
                  </a:lnTo>
                  <a:lnTo>
                    <a:pt x="2738018" y="1079500"/>
                  </a:lnTo>
                  <a:lnTo>
                    <a:pt x="2733268" y="1104900"/>
                  </a:lnTo>
                  <a:lnTo>
                    <a:pt x="2734856" y="1117600"/>
                  </a:lnTo>
                  <a:lnTo>
                    <a:pt x="2726156" y="1130300"/>
                  </a:lnTo>
                  <a:lnTo>
                    <a:pt x="2722194" y="1143000"/>
                  </a:lnTo>
                  <a:lnTo>
                    <a:pt x="2723781" y="1143000"/>
                  </a:lnTo>
                  <a:lnTo>
                    <a:pt x="2719235" y="1155700"/>
                  </a:lnTo>
                  <a:lnTo>
                    <a:pt x="2715285" y="1155700"/>
                  </a:lnTo>
                  <a:lnTo>
                    <a:pt x="2712034" y="1167930"/>
                  </a:lnTo>
                  <a:lnTo>
                    <a:pt x="2711983" y="1168082"/>
                  </a:lnTo>
                  <a:lnTo>
                    <a:pt x="2711894" y="1168425"/>
                  </a:lnTo>
                  <a:lnTo>
                    <a:pt x="2710319" y="1168425"/>
                  </a:lnTo>
                  <a:lnTo>
                    <a:pt x="2709557" y="1193800"/>
                  </a:lnTo>
                  <a:lnTo>
                    <a:pt x="2706192" y="1206500"/>
                  </a:lnTo>
                  <a:lnTo>
                    <a:pt x="2703741" y="1219200"/>
                  </a:lnTo>
                  <a:lnTo>
                    <a:pt x="2698470" y="1231900"/>
                  </a:lnTo>
                  <a:lnTo>
                    <a:pt x="2696108" y="1231900"/>
                  </a:lnTo>
                  <a:lnTo>
                    <a:pt x="2692908" y="1244600"/>
                  </a:lnTo>
                  <a:lnTo>
                    <a:pt x="2691257" y="1257300"/>
                  </a:lnTo>
                  <a:lnTo>
                    <a:pt x="2690647" y="1268298"/>
                  </a:lnTo>
                  <a:lnTo>
                    <a:pt x="2690545" y="1270012"/>
                  </a:lnTo>
                  <a:lnTo>
                    <a:pt x="2687409" y="1270012"/>
                  </a:lnTo>
                  <a:lnTo>
                    <a:pt x="2686558" y="1282153"/>
                  </a:lnTo>
                  <a:lnTo>
                    <a:pt x="2686520" y="1282700"/>
                  </a:lnTo>
                  <a:lnTo>
                    <a:pt x="2684094" y="1295400"/>
                  </a:lnTo>
                  <a:lnTo>
                    <a:pt x="2683446" y="1295400"/>
                  </a:lnTo>
                  <a:lnTo>
                    <a:pt x="2678709" y="1308100"/>
                  </a:lnTo>
                  <a:lnTo>
                    <a:pt x="2677122" y="1308100"/>
                  </a:lnTo>
                  <a:lnTo>
                    <a:pt x="2675623" y="1320800"/>
                  </a:lnTo>
                  <a:lnTo>
                    <a:pt x="2674658" y="1320800"/>
                  </a:lnTo>
                  <a:lnTo>
                    <a:pt x="2672257" y="1333703"/>
                  </a:lnTo>
                  <a:lnTo>
                    <a:pt x="2666885" y="1346149"/>
                  </a:lnTo>
                  <a:lnTo>
                    <a:pt x="2660523" y="1333703"/>
                  </a:lnTo>
                  <a:lnTo>
                    <a:pt x="2660358" y="1333703"/>
                  </a:lnTo>
                  <a:lnTo>
                    <a:pt x="2664510" y="1320800"/>
                  </a:lnTo>
                  <a:lnTo>
                    <a:pt x="2653538" y="1320800"/>
                  </a:lnTo>
                  <a:lnTo>
                    <a:pt x="2657056" y="1308100"/>
                  </a:lnTo>
                  <a:lnTo>
                    <a:pt x="2663101" y="1295400"/>
                  </a:lnTo>
                  <a:lnTo>
                    <a:pt x="2669209" y="1308100"/>
                  </a:lnTo>
                  <a:lnTo>
                    <a:pt x="2667736" y="1295400"/>
                  </a:lnTo>
                  <a:lnTo>
                    <a:pt x="2664828" y="1282700"/>
                  </a:lnTo>
                  <a:lnTo>
                    <a:pt x="2666873" y="1270012"/>
                  </a:lnTo>
                  <a:lnTo>
                    <a:pt x="2679179" y="1282700"/>
                  </a:lnTo>
                  <a:lnTo>
                    <a:pt x="2677909" y="1270012"/>
                  </a:lnTo>
                  <a:lnTo>
                    <a:pt x="2668892" y="1270012"/>
                  </a:lnTo>
                  <a:lnTo>
                    <a:pt x="2667635" y="1257300"/>
                  </a:lnTo>
                  <a:lnTo>
                    <a:pt x="2671203" y="1257300"/>
                  </a:lnTo>
                  <a:lnTo>
                    <a:pt x="2676233" y="1244600"/>
                  </a:lnTo>
                  <a:lnTo>
                    <a:pt x="2681084" y="1231900"/>
                  </a:lnTo>
                  <a:lnTo>
                    <a:pt x="2681871" y="1231900"/>
                  </a:lnTo>
                  <a:lnTo>
                    <a:pt x="2681071" y="1219200"/>
                  </a:lnTo>
                  <a:lnTo>
                    <a:pt x="2688983" y="1206500"/>
                  </a:lnTo>
                  <a:lnTo>
                    <a:pt x="2700058" y="1206500"/>
                  </a:lnTo>
                  <a:lnTo>
                    <a:pt x="2700794" y="1193800"/>
                  </a:lnTo>
                  <a:lnTo>
                    <a:pt x="2690571" y="1193800"/>
                  </a:lnTo>
                  <a:lnTo>
                    <a:pt x="2692146" y="1181100"/>
                  </a:lnTo>
                  <a:lnTo>
                    <a:pt x="2700845" y="1181100"/>
                  </a:lnTo>
                  <a:lnTo>
                    <a:pt x="2702344" y="1168425"/>
                  </a:lnTo>
                  <a:lnTo>
                    <a:pt x="2698343" y="1168425"/>
                  </a:lnTo>
                  <a:lnTo>
                    <a:pt x="2703220" y="1155700"/>
                  </a:lnTo>
                  <a:lnTo>
                    <a:pt x="2704808" y="1155700"/>
                  </a:lnTo>
                  <a:lnTo>
                    <a:pt x="2707970" y="1143000"/>
                  </a:lnTo>
                  <a:lnTo>
                    <a:pt x="2706382" y="1130300"/>
                  </a:lnTo>
                  <a:lnTo>
                    <a:pt x="2714294" y="1130300"/>
                  </a:lnTo>
                  <a:lnTo>
                    <a:pt x="2711132" y="1117600"/>
                  </a:lnTo>
                  <a:lnTo>
                    <a:pt x="2714574" y="1104900"/>
                  </a:lnTo>
                  <a:lnTo>
                    <a:pt x="2725369" y="1104900"/>
                  </a:lnTo>
                  <a:lnTo>
                    <a:pt x="2726144" y="1092200"/>
                  </a:lnTo>
                  <a:lnTo>
                    <a:pt x="2724150" y="1092200"/>
                  </a:lnTo>
                  <a:lnTo>
                    <a:pt x="2719032" y="1079500"/>
                  </a:lnTo>
                  <a:lnTo>
                    <a:pt x="2724086" y="1079500"/>
                  </a:lnTo>
                  <a:lnTo>
                    <a:pt x="2726842" y="1066800"/>
                  </a:lnTo>
                  <a:lnTo>
                    <a:pt x="2736431" y="1041400"/>
                  </a:lnTo>
                  <a:lnTo>
                    <a:pt x="2738107" y="1041400"/>
                  </a:lnTo>
                  <a:lnTo>
                    <a:pt x="2739098" y="1028700"/>
                  </a:lnTo>
                  <a:lnTo>
                    <a:pt x="2742323" y="1016000"/>
                  </a:lnTo>
                  <a:lnTo>
                    <a:pt x="2750667" y="1003300"/>
                  </a:lnTo>
                  <a:lnTo>
                    <a:pt x="2754465" y="1016000"/>
                  </a:lnTo>
                  <a:lnTo>
                    <a:pt x="2754465" y="837285"/>
                  </a:lnTo>
                  <a:lnTo>
                    <a:pt x="2754096" y="838200"/>
                  </a:lnTo>
                  <a:lnTo>
                    <a:pt x="2750172" y="850900"/>
                  </a:lnTo>
                  <a:lnTo>
                    <a:pt x="2747099" y="863600"/>
                  </a:lnTo>
                  <a:lnTo>
                    <a:pt x="2740393" y="876300"/>
                  </a:lnTo>
                  <a:lnTo>
                    <a:pt x="2743797" y="889000"/>
                  </a:lnTo>
                  <a:lnTo>
                    <a:pt x="2745727" y="901700"/>
                  </a:lnTo>
                  <a:lnTo>
                    <a:pt x="2745130" y="914400"/>
                  </a:lnTo>
                  <a:lnTo>
                    <a:pt x="2740253" y="914400"/>
                  </a:lnTo>
                  <a:lnTo>
                    <a:pt x="2737015" y="927112"/>
                  </a:lnTo>
                  <a:lnTo>
                    <a:pt x="2731693" y="939800"/>
                  </a:lnTo>
                  <a:lnTo>
                    <a:pt x="2735808" y="939800"/>
                  </a:lnTo>
                  <a:lnTo>
                    <a:pt x="2735643" y="952500"/>
                  </a:lnTo>
                  <a:lnTo>
                    <a:pt x="2731211" y="965200"/>
                  </a:lnTo>
                  <a:lnTo>
                    <a:pt x="2724112" y="965200"/>
                  </a:lnTo>
                  <a:lnTo>
                    <a:pt x="2722194" y="977900"/>
                  </a:lnTo>
                  <a:lnTo>
                    <a:pt x="2726944" y="977900"/>
                  </a:lnTo>
                  <a:lnTo>
                    <a:pt x="2721406" y="990600"/>
                  </a:lnTo>
                  <a:lnTo>
                    <a:pt x="2720619" y="990600"/>
                  </a:lnTo>
                  <a:lnTo>
                    <a:pt x="2719832" y="1003300"/>
                  </a:lnTo>
                  <a:lnTo>
                    <a:pt x="2717457" y="1003300"/>
                  </a:lnTo>
                  <a:lnTo>
                    <a:pt x="2716669" y="1016000"/>
                  </a:lnTo>
                  <a:lnTo>
                    <a:pt x="2716669" y="1028700"/>
                  </a:lnTo>
                  <a:lnTo>
                    <a:pt x="2712707" y="1041400"/>
                  </a:lnTo>
                  <a:lnTo>
                    <a:pt x="2711920" y="1041400"/>
                  </a:lnTo>
                  <a:lnTo>
                    <a:pt x="2716669" y="1054100"/>
                  </a:lnTo>
                  <a:lnTo>
                    <a:pt x="2715412" y="1065491"/>
                  </a:lnTo>
                  <a:lnTo>
                    <a:pt x="2715323" y="1066241"/>
                  </a:lnTo>
                  <a:lnTo>
                    <a:pt x="2715260" y="1066800"/>
                  </a:lnTo>
                  <a:lnTo>
                    <a:pt x="2707335" y="1066800"/>
                  </a:lnTo>
                  <a:lnTo>
                    <a:pt x="2704300" y="1104900"/>
                  </a:lnTo>
                  <a:lnTo>
                    <a:pt x="2696108" y="1104900"/>
                  </a:lnTo>
                  <a:lnTo>
                    <a:pt x="2701798" y="1117600"/>
                  </a:lnTo>
                  <a:lnTo>
                    <a:pt x="2699562" y="1130300"/>
                  </a:lnTo>
                  <a:lnTo>
                    <a:pt x="2690571" y="1130300"/>
                  </a:lnTo>
                  <a:lnTo>
                    <a:pt x="2692895" y="1143000"/>
                  </a:lnTo>
                  <a:lnTo>
                    <a:pt x="2693568" y="1155700"/>
                  </a:lnTo>
                  <a:lnTo>
                    <a:pt x="2690203" y="1167930"/>
                  </a:lnTo>
                  <a:lnTo>
                    <a:pt x="2690152" y="1168082"/>
                  </a:lnTo>
                  <a:lnTo>
                    <a:pt x="2690063" y="1168425"/>
                  </a:lnTo>
                  <a:lnTo>
                    <a:pt x="2684157" y="1168425"/>
                  </a:lnTo>
                  <a:lnTo>
                    <a:pt x="2679331" y="1193800"/>
                  </a:lnTo>
                  <a:lnTo>
                    <a:pt x="2677630" y="1206500"/>
                  </a:lnTo>
                  <a:lnTo>
                    <a:pt x="2676334" y="1219200"/>
                  </a:lnTo>
                  <a:lnTo>
                    <a:pt x="2673451" y="1231900"/>
                  </a:lnTo>
                  <a:lnTo>
                    <a:pt x="2666212" y="1244600"/>
                  </a:lnTo>
                  <a:lnTo>
                    <a:pt x="2662885" y="1257300"/>
                  </a:lnTo>
                  <a:lnTo>
                    <a:pt x="2660523" y="1257300"/>
                  </a:lnTo>
                  <a:lnTo>
                    <a:pt x="2658719" y="1269403"/>
                  </a:lnTo>
                  <a:lnTo>
                    <a:pt x="2658630" y="1270012"/>
                  </a:lnTo>
                  <a:lnTo>
                    <a:pt x="2652369" y="1270012"/>
                  </a:lnTo>
                  <a:lnTo>
                    <a:pt x="2654185" y="1257300"/>
                  </a:lnTo>
                  <a:lnTo>
                    <a:pt x="2645727" y="1257300"/>
                  </a:lnTo>
                  <a:lnTo>
                    <a:pt x="2643771" y="1269403"/>
                  </a:lnTo>
                  <a:lnTo>
                    <a:pt x="2643682" y="1270012"/>
                  </a:lnTo>
                  <a:lnTo>
                    <a:pt x="2645194" y="1270012"/>
                  </a:lnTo>
                  <a:lnTo>
                    <a:pt x="2647404" y="1294638"/>
                  </a:lnTo>
                  <a:lnTo>
                    <a:pt x="2647467" y="1295400"/>
                  </a:lnTo>
                  <a:lnTo>
                    <a:pt x="2645486" y="1308100"/>
                  </a:lnTo>
                  <a:lnTo>
                    <a:pt x="2642044" y="1308100"/>
                  </a:lnTo>
                  <a:lnTo>
                    <a:pt x="2638082" y="1320800"/>
                  </a:lnTo>
                  <a:lnTo>
                    <a:pt x="2633510" y="1320800"/>
                  </a:lnTo>
                  <a:lnTo>
                    <a:pt x="2632621" y="1333703"/>
                  </a:lnTo>
                  <a:lnTo>
                    <a:pt x="2631706" y="1333703"/>
                  </a:lnTo>
                  <a:lnTo>
                    <a:pt x="2633103" y="1346200"/>
                  </a:lnTo>
                  <a:lnTo>
                    <a:pt x="2630462" y="1358900"/>
                  </a:lnTo>
                  <a:lnTo>
                    <a:pt x="2626512" y="1358900"/>
                  </a:lnTo>
                  <a:lnTo>
                    <a:pt x="2626512" y="1346200"/>
                  </a:lnTo>
                  <a:lnTo>
                    <a:pt x="2620975" y="1358900"/>
                  </a:lnTo>
                  <a:lnTo>
                    <a:pt x="2620721" y="1358900"/>
                  </a:lnTo>
                  <a:lnTo>
                    <a:pt x="2624836" y="1371600"/>
                  </a:lnTo>
                  <a:lnTo>
                    <a:pt x="2628201" y="1384300"/>
                  </a:lnTo>
                  <a:lnTo>
                    <a:pt x="2616327" y="1384300"/>
                  </a:lnTo>
                  <a:lnTo>
                    <a:pt x="2614549" y="1397000"/>
                  </a:lnTo>
                  <a:lnTo>
                    <a:pt x="2631262" y="1397000"/>
                  </a:lnTo>
                  <a:lnTo>
                    <a:pt x="2634132" y="1384300"/>
                  </a:lnTo>
                  <a:lnTo>
                    <a:pt x="2642819" y="1384300"/>
                  </a:lnTo>
                  <a:lnTo>
                    <a:pt x="2637917" y="1371600"/>
                  </a:lnTo>
                  <a:lnTo>
                    <a:pt x="2639161" y="1358900"/>
                  </a:lnTo>
                  <a:lnTo>
                    <a:pt x="2651734" y="1358900"/>
                  </a:lnTo>
                  <a:lnTo>
                    <a:pt x="2657360" y="1346250"/>
                  </a:lnTo>
                  <a:lnTo>
                    <a:pt x="2662148" y="1358900"/>
                  </a:lnTo>
                  <a:lnTo>
                    <a:pt x="2658694" y="1358900"/>
                  </a:lnTo>
                  <a:lnTo>
                    <a:pt x="2659723" y="1371600"/>
                  </a:lnTo>
                  <a:lnTo>
                    <a:pt x="2660523" y="1371600"/>
                  </a:lnTo>
                  <a:lnTo>
                    <a:pt x="2660523" y="1384300"/>
                  </a:lnTo>
                  <a:lnTo>
                    <a:pt x="2653398" y="1384300"/>
                  </a:lnTo>
                  <a:lnTo>
                    <a:pt x="2658935" y="1397000"/>
                  </a:lnTo>
                  <a:lnTo>
                    <a:pt x="2654985" y="1397000"/>
                  </a:lnTo>
                  <a:lnTo>
                    <a:pt x="2648788" y="1421574"/>
                  </a:lnTo>
                  <a:lnTo>
                    <a:pt x="2648724" y="1421790"/>
                  </a:lnTo>
                  <a:lnTo>
                    <a:pt x="2648661" y="1422082"/>
                  </a:lnTo>
                  <a:lnTo>
                    <a:pt x="2648559" y="1422425"/>
                  </a:lnTo>
                  <a:lnTo>
                    <a:pt x="2640927" y="1435100"/>
                  </a:lnTo>
                  <a:lnTo>
                    <a:pt x="2632684" y="1447800"/>
                  </a:lnTo>
                  <a:lnTo>
                    <a:pt x="2625725" y="1473200"/>
                  </a:lnTo>
                  <a:lnTo>
                    <a:pt x="2624925" y="1471523"/>
                  </a:lnTo>
                  <a:lnTo>
                    <a:pt x="2624925" y="1485900"/>
                  </a:lnTo>
                  <a:lnTo>
                    <a:pt x="2622639" y="1485900"/>
                  </a:lnTo>
                  <a:lnTo>
                    <a:pt x="2620873" y="1498600"/>
                  </a:lnTo>
                  <a:lnTo>
                    <a:pt x="2609900" y="1498600"/>
                  </a:lnTo>
                  <a:lnTo>
                    <a:pt x="2610701" y="1485900"/>
                  </a:lnTo>
                  <a:lnTo>
                    <a:pt x="2618257" y="1485900"/>
                  </a:lnTo>
                  <a:lnTo>
                    <a:pt x="2620137" y="1473200"/>
                  </a:lnTo>
                  <a:lnTo>
                    <a:pt x="2624925" y="1485900"/>
                  </a:lnTo>
                  <a:lnTo>
                    <a:pt x="2624925" y="1471523"/>
                  </a:lnTo>
                  <a:lnTo>
                    <a:pt x="2619679" y="1460525"/>
                  </a:lnTo>
                  <a:lnTo>
                    <a:pt x="2606471" y="1460525"/>
                  </a:lnTo>
                  <a:lnTo>
                    <a:pt x="2606471" y="1524000"/>
                  </a:lnTo>
                  <a:lnTo>
                    <a:pt x="2603779" y="1536700"/>
                  </a:lnTo>
                  <a:lnTo>
                    <a:pt x="2598851" y="1549400"/>
                  </a:lnTo>
                  <a:lnTo>
                    <a:pt x="2592184" y="1549400"/>
                  </a:lnTo>
                  <a:lnTo>
                    <a:pt x="2594292" y="1536700"/>
                  </a:lnTo>
                  <a:lnTo>
                    <a:pt x="2599347" y="1524000"/>
                  </a:lnTo>
                  <a:lnTo>
                    <a:pt x="2606471" y="1524000"/>
                  </a:lnTo>
                  <a:lnTo>
                    <a:pt x="2606471" y="1460525"/>
                  </a:lnTo>
                  <a:lnTo>
                    <a:pt x="2605824" y="1460525"/>
                  </a:lnTo>
                  <a:lnTo>
                    <a:pt x="2611183" y="1447800"/>
                  </a:lnTo>
                  <a:lnTo>
                    <a:pt x="2617139" y="1422425"/>
                  </a:lnTo>
                  <a:lnTo>
                    <a:pt x="2618778" y="1422425"/>
                  </a:lnTo>
                  <a:lnTo>
                    <a:pt x="2624188" y="1409700"/>
                  </a:lnTo>
                  <a:lnTo>
                    <a:pt x="2615438" y="1409700"/>
                  </a:lnTo>
                  <a:lnTo>
                    <a:pt x="2606738" y="1409700"/>
                  </a:lnTo>
                  <a:lnTo>
                    <a:pt x="2603068" y="1421574"/>
                  </a:lnTo>
                  <a:lnTo>
                    <a:pt x="2603004" y="1421790"/>
                  </a:lnTo>
                  <a:lnTo>
                    <a:pt x="2602915" y="1422082"/>
                  </a:lnTo>
                  <a:lnTo>
                    <a:pt x="2602814" y="1422425"/>
                  </a:lnTo>
                  <a:lnTo>
                    <a:pt x="2603563" y="1435100"/>
                  </a:lnTo>
                  <a:lnTo>
                    <a:pt x="2600807" y="1447800"/>
                  </a:lnTo>
                  <a:lnTo>
                    <a:pt x="2597429" y="1447800"/>
                  </a:lnTo>
                  <a:lnTo>
                    <a:pt x="2596464" y="1460525"/>
                  </a:lnTo>
                  <a:lnTo>
                    <a:pt x="2593263" y="1460525"/>
                  </a:lnTo>
                  <a:lnTo>
                    <a:pt x="2592501" y="1473200"/>
                  </a:lnTo>
                  <a:lnTo>
                    <a:pt x="2589923" y="1473200"/>
                  </a:lnTo>
                  <a:lnTo>
                    <a:pt x="2589923" y="1574812"/>
                  </a:lnTo>
                  <a:lnTo>
                    <a:pt x="2585313" y="1587500"/>
                  </a:lnTo>
                  <a:lnTo>
                    <a:pt x="2582799" y="1587500"/>
                  </a:lnTo>
                  <a:lnTo>
                    <a:pt x="2580640" y="1600200"/>
                  </a:lnTo>
                  <a:lnTo>
                    <a:pt x="2575903" y="1587500"/>
                  </a:lnTo>
                  <a:lnTo>
                    <a:pt x="2566416" y="1587500"/>
                  </a:lnTo>
                  <a:lnTo>
                    <a:pt x="2576550" y="1574812"/>
                  </a:lnTo>
                  <a:lnTo>
                    <a:pt x="2589923" y="1574812"/>
                  </a:lnTo>
                  <a:lnTo>
                    <a:pt x="2589923" y="1473200"/>
                  </a:lnTo>
                  <a:lnTo>
                    <a:pt x="2588552" y="1473200"/>
                  </a:lnTo>
                  <a:lnTo>
                    <a:pt x="2585389" y="1498600"/>
                  </a:lnTo>
                  <a:lnTo>
                    <a:pt x="2581706" y="1498600"/>
                  </a:lnTo>
                  <a:lnTo>
                    <a:pt x="2578468" y="1511300"/>
                  </a:lnTo>
                  <a:lnTo>
                    <a:pt x="2576715" y="1511300"/>
                  </a:lnTo>
                  <a:lnTo>
                    <a:pt x="2577477" y="1524000"/>
                  </a:lnTo>
                  <a:lnTo>
                    <a:pt x="2572740" y="1524000"/>
                  </a:lnTo>
                  <a:lnTo>
                    <a:pt x="2566809" y="1549400"/>
                  </a:lnTo>
                  <a:lnTo>
                    <a:pt x="2566098" y="1550403"/>
                  </a:lnTo>
                  <a:lnTo>
                    <a:pt x="2566098" y="1638325"/>
                  </a:lnTo>
                  <a:lnTo>
                    <a:pt x="2560396" y="1651000"/>
                  </a:lnTo>
                  <a:lnTo>
                    <a:pt x="2547061" y="1676400"/>
                  </a:lnTo>
                  <a:lnTo>
                    <a:pt x="2541105" y="1689100"/>
                  </a:lnTo>
                  <a:lnTo>
                    <a:pt x="2531681" y="1714500"/>
                  </a:lnTo>
                  <a:lnTo>
                    <a:pt x="2523210" y="1739900"/>
                  </a:lnTo>
                  <a:lnTo>
                    <a:pt x="2517381" y="1755025"/>
                  </a:lnTo>
                  <a:lnTo>
                    <a:pt x="2517381" y="1816100"/>
                  </a:lnTo>
                  <a:lnTo>
                    <a:pt x="2512403" y="1828800"/>
                  </a:lnTo>
                  <a:lnTo>
                    <a:pt x="2508974" y="1828800"/>
                  </a:lnTo>
                  <a:lnTo>
                    <a:pt x="2506599" y="1841500"/>
                  </a:lnTo>
                  <a:lnTo>
                    <a:pt x="2499588" y="1841500"/>
                  </a:lnTo>
                  <a:lnTo>
                    <a:pt x="2502751" y="1828800"/>
                  </a:lnTo>
                  <a:lnTo>
                    <a:pt x="2510066" y="1816100"/>
                  </a:lnTo>
                  <a:lnTo>
                    <a:pt x="2517381" y="1816100"/>
                  </a:lnTo>
                  <a:lnTo>
                    <a:pt x="2517381" y="1755025"/>
                  </a:lnTo>
                  <a:lnTo>
                    <a:pt x="2513469" y="1765160"/>
                  </a:lnTo>
                  <a:lnTo>
                    <a:pt x="2499995" y="1802955"/>
                  </a:lnTo>
                  <a:lnTo>
                    <a:pt x="2500045" y="1803400"/>
                  </a:lnTo>
                  <a:lnTo>
                    <a:pt x="2499842" y="1803400"/>
                  </a:lnTo>
                  <a:lnTo>
                    <a:pt x="2499995" y="1802955"/>
                  </a:lnTo>
                  <a:lnTo>
                    <a:pt x="2497836" y="1785861"/>
                  </a:lnTo>
                  <a:lnTo>
                    <a:pt x="2497836" y="1803400"/>
                  </a:lnTo>
                  <a:lnTo>
                    <a:pt x="2493657" y="1816100"/>
                  </a:lnTo>
                  <a:lnTo>
                    <a:pt x="2487701" y="1816100"/>
                  </a:lnTo>
                  <a:lnTo>
                    <a:pt x="2483370" y="1828800"/>
                  </a:lnTo>
                  <a:lnTo>
                    <a:pt x="2481567" y="1816100"/>
                  </a:lnTo>
                  <a:lnTo>
                    <a:pt x="2483866" y="1816100"/>
                  </a:lnTo>
                  <a:lnTo>
                    <a:pt x="2489492" y="1803400"/>
                  </a:lnTo>
                  <a:lnTo>
                    <a:pt x="2497836" y="1803400"/>
                  </a:lnTo>
                  <a:lnTo>
                    <a:pt x="2497836" y="1785861"/>
                  </a:lnTo>
                  <a:lnTo>
                    <a:pt x="2496845" y="1778000"/>
                  </a:lnTo>
                  <a:lnTo>
                    <a:pt x="2499779" y="1778000"/>
                  </a:lnTo>
                  <a:lnTo>
                    <a:pt x="2502433" y="1765300"/>
                  </a:lnTo>
                  <a:lnTo>
                    <a:pt x="2498394" y="1752600"/>
                  </a:lnTo>
                  <a:lnTo>
                    <a:pt x="2511082" y="1739900"/>
                  </a:lnTo>
                  <a:lnTo>
                    <a:pt x="2520937" y="1714500"/>
                  </a:lnTo>
                  <a:lnTo>
                    <a:pt x="2526652" y="1701800"/>
                  </a:lnTo>
                  <a:lnTo>
                    <a:pt x="2526754" y="1689100"/>
                  </a:lnTo>
                  <a:lnTo>
                    <a:pt x="2526868" y="1676400"/>
                  </a:lnTo>
                  <a:lnTo>
                    <a:pt x="2537841" y="1676400"/>
                  </a:lnTo>
                  <a:lnTo>
                    <a:pt x="2545804" y="1651000"/>
                  </a:lnTo>
                  <a:lnTo>
                    <a:pt x="2554389" y="1625600"/>
                  </a:lnTo>
                  <a:lnTo>
                    <a:pt x="2551138" y="1625600"/>
                  </a:lnTo>
                  <a:lnTo>
                    <a:pt x="2545296" y="1638325"/>
                  </a:lnTo>
                  <a:lnTo>
                    <a:pt x="2542044" y="1638325"/>
                  </a:lnTo>
                  <a:lnTo>
                    <a:pt x="2542082" y="1636280"/>
                  </a:lnTo>
                  <a:lnTo>
                    <a:pt x="2542197" y="1630680"/>
                  </a:lnTo>
                  <a:lnTo>
                    <a:pt x="2542286" y="1625600"/>
                  </a:lnTo>
                  <a:lnTo>
                    <a:pt x="2546070" y="1612900"/>
                  </a:lnTo>
                  <a:lnTo>
                    <a:pt x="2555862" y="1612900"/>
                  </a:lnTo>
                  <a:lnTo>
                    <a:pt x="2555430" y="1622717"/>
                  </a:lnTo>
                  <a:lnTo>
                    <a:pt x="2555316" y="1625600"/>
                  </a:lnTo>
                  <a:lnTo>
                    <a:pt x="2563177" y="1625600"/>
                  </a:lnTo>
                  <a:lnTo>
                    <a:pt x="2562504" y="1636280"/>
                  </a:lnTo>
                  <a:lnTo>
                    <a:pt x="2562453" y="1637118"/>
                  </a:lnTo>
                  <a:lnTo>
                    <a:pt x="2562377" y="1638325"/>
                  </a:lnTo>
                  <a:lnTo>
                    <a:pt x="2566098" y="1638325"/>
                  </a:lnTo>
                  <a:lnTo>
                    <a:pt x="2566098" y="1550403"/>
                  </a:lnTo>
                  <a:lnTo>
                    <a:pt x="2557716" y="1562100"/>
                  </a:lnTo>
                  <a:lnTo>
                    <a:pt x="2540317" y="1612900"/>
                  </a:lnTo>
                  <a:lnTo>
                    <a:pt x="2533993" y="1612900"/>
                  </a:lnTo>
                  <a:lnTo>
                    <a:pt x="2535542" y="1625600"/>
                  </a:lnTo>
                  <a:lnTo>
                    <a:pt x="2534780" y="1625600"/>
                  </a:lnTo>
                  <a:lnTo>
                    <a:pt x="2534780" y="1638325"/>
                  </a:lnTo>
                  <a:lnTo>
                    <a:pt x="2529713" y="1638325"/>
                  </a:lnTo>
                  <a:lnTo>
                    <a:pt x="2526868" y="1651000"/>
                  </a:lnTo>
                  <a:lnTo>
                    <a:pt x="2520569" y="1651000"/>
                  </a:lnTo>
                  <a:lnTo>
                    <a:pt x="2522131" y="1663700"/>
                  </a:lnTo>
                  <a:lnTo>
                    <a:pt x="2512009" y="1663700"/>
                  </a:lnTo>
                  <a:lnTo>
                    <a:pt x="2514282" y="1651000"/>
                  </a:lnTo>
                  <a:lnTo>
                    <a:pt x="2505976" y="1651000"/>
                  </a:lnTo>
                  <a:lnTo>
                    <a:pt x="2503551" y="1663700"/>
                  </a:lnTo>
                  <a:lnTo>
                    <a:pt x="2499982" y="1676400"/>
                  </a:lnTo>
                  <a:lnTo>
                    <a:pt x="2500998" y="1676400"/>
                  </a:lnTo>
                  <a:lnTo>
                    <a:pt x="2510523" y="1664398"/>
                  </a:lnTo>
                  <a:lnTo>
                    <a:pt x="2510586" y="1663700"/>
                  </a:lnTo>
                  <a:lnTo>
                    <a:pt x="2511069" y="1663700"/>
                  </a:lnTo>
                  <a:lnTo>
                    <a:pt x="2510523" y="1664398"/>
                  </a:lnTo>
                  <a:lnTo>
                    <a:pt x="2509469" y="1676400"/>
                  </a:lnTo>
                  <a:lnTo>
                    <a:pt x="2501976" y="1676400"/>
                  </a:lnTo>
                  <a:lnTo>
                    <a:pt x="2506307" y="1689100"/>
                  </a:lnTo>
                  <a:lnTo>
                    <a:pt x="2503284" y="1689100"/>
                  </a:lnTo>
                  <a:lnTo>
                    <a:pt x="2495499" y="1714500"/>
                  </a:lnTo>
                  <a:lnTo>
                    <a:pt x="2490495" y="1714500"/>
                  </a:lnTo>
                  <a:lnTo>
                    <a:pt x="2487333" y="1727200"/>
                  </a:lnTo>
                  <a:lnTo>
                    <a:pt x="2488120" y="1739900"/>
                  </a:lnTo>
                  <a:lnTo>
                    <a:pt x="2480018" y="1739900"/>
                  </a:lnTo>
                  <a:lnTo>
                    <a:pt x="2480018" y="1803400"/>
                  </a:lnTo>
                  <a:lnTo>
                    <a:pt x="2474671" y="1816100"/>
                  </a:lnTo>
                  <a:lnTo>
                    <a:pt x="2471763" y="1816100"/>
                  </a:lnTo>
                  <a:lnTo>
                    <a:pt x="2458859" y="1854200"/>
                  </a:lnTo>
                  <a:lnTo>
                    <a:pt x="2452535" y="1854200"/>
                  </a:lnTo>
                  <a:lnTo>
                    <a:pt x="2450350" y="1862988"/>
                  </a:lnTo>
                  <a:lnTo>
                    <a:pt x="2449411" y="1867065"/>
                  </a:lnTo>
                  <a:lnTo>
                    <a:pt x="2452535" y="1879600"/>
                  </a:lnTo>
                  <a:lnTo>
                    <a:pt x="2447353" y="1879600"/>
                  </a:lnTo>
                  <a:lnTo>
                    <a:pt x="2442553" y="1892300"/>
                  </a:lnTo>
                  <a:lnTo>
                    <a:pt x="2438044" y="1905000"/>
                  </a:lnTo>
                  <a:lnTo>
                    <a:pt x="2435136" y="1905000"/>
                  </a:lnTo>
                  <a:lnTo>
                    <a:pt x="2431973" y="1917738"/>
                  </a:lnTo>
                  <a:lnTo>
                    <a:pt x="2431377" y="1930400"/>
                  </a:lnTo>
                  <a:lnTo>
                    <a:pt x="2429751" y="1930400"/>
                  </a:lnTo>
                  <a:lnTo>
                    <a:pt x="2424861" y="1943100"/>
                  </a:lnTo>
                  <a:lnTo>
                    <a:pt x="2420112" y="1943100"/>
                  </a:lnTo>
                  <a:lnTo>
                    <a:pt x="2420112" y="2006600"/>
                  </a:lnTo>
                  <a:lnTo>
                    <a:pt x="2417737" y="2019300"/>
                  </a:lnTo>
                  <a:lnTo>
                    <a:pt x="2414752" y="2032000"/>
                  </a:lnTo>
                  <a:lnTo>
                    <a:pt x="2410422" y="2032000"/>
                  </a:lnTo>
                  <a:lnTo>
                    <a:pt x="2405799" y="2042121"/>
                  </a:lnTo>
                  <a:lnTo>
                    <a:pt x="2405088" y="2044700"/>
                  </a:lnTo>
                  <a:lnTo>
                    <a:pt x="2404618" y="2044700"/>
                  </a:lnTo>
                  <a:lnTo>
                    <a:pt x="2397175" y="2057400"/>
                  </a:lnTo>
                  <a:lnTo>
                    <a:pt x="2395601" y="2057400"/>
                  </a:lnTo>
                  <a:lnTo>
                    <a:pt x="2392438" y="2044700"/>
                  </a:lnTo>
                  <a:lnTo>
                    <a:pt x="2404618" y="2044700"/>
                  </a:lnTo>
                  <a:lnTo>
                    <a:pt x="2405799" y="2042121"/>
                  </a:lnTo>
                  <a:lnTo>
                    <a:pt x="2408580" y="2032000"/>
                  </a:lnTo>
                  <a:lnTo>
                    <a:pt x="2411704" y="2019300"/>
                  </a:lnTo>
                  <a:lnTo>
                    <a:pt x="2415870" y="2006600"/>
                  </a:lnTo>
                  <a:lnTo>
                    <a:pt x="2420112" y="2006600"/>
                  </a:lnTo>
                  <a:lnTo>
                    <a:pt x="2420112" y="1943100"/>
                  </a:lnTo>
                  <a:lnTo>
                    <a:pt x="2416162" y="1943100"/>
                  </a:lnTo>
                  <a:lnTo>
                    <a:pt x="2419324" y="1955800"/>
                  </a:lnTo>
                  <a:lnTo>
                    <a:pt x="2416949" y="1968500"/>
                  </a:lnTo>
                  <a:lnTo>
                    <a:pt x="2415362" y="1968500"/>
                  </a:lnTo>
                  <a:lnTo>
                    <a:pt x="2411412" y="1981200"/>
                  </a:lnTo>
                  <a:lnTo>
                    <a:pt x="2407056" y="1981200"/>
                  </a:lnTo>
                  <a:lnTo>
                    <a:pt x="2400046" y="2006600"/>
                  </a:lnTo>
                  <a:lnTo>
                    <a:pt x="2396388" y="2006600"/>
                  </a:lnTo>
                  <a:lnTo>
                    <a:pt x="2394013" y="2032000"/>
                  </a:lnTo>
                  <a:lnTo>
                    <a:pt x="2380551" y="2032000"/>
                  </a:lnTo>
                  <a:lnTo>
                    <a:pt x="2380094" y="2034476"/>
                  </a:lnTo>
                  <a:lnTo>
                    <a:pt x="2381364" y="2044700"/>
                  </a:lnTo>
                  <a:lnTo>
                    <a:pt x="2379586" y="2044700"/>
                  </a:lnTo>
                  <a:lnTo>
                    <a:pt x="2371877" y="2070100"/>
                  </a:lnTo>
                  <a:lnTo>
                    <a:pt x="2367915" y="2070100"/>
                  </a:lnTo>
                  <a:lnTo>
                    <a:pt x="2363965" y="2082800"/>
                  </a:lnTo>
                  <a:lnTo>
                    <a:pt x="2362428" y="2095550"/>
                  </a:lnTo>
                  <a:lnTo>
                    <a:pt x="2350490" y="2095550"/>
                  </a:lnTo>
                  <a:lnTo>
                    <a:pt x="2357526" y="2082800"/>
                  </a:lnTo>
                  <a:lnTo>
                    <a:pt x="2359914" y="2070100"/>
                  </a:lnTo>
                  <a:lnTo>
                    <a:pt x="2365540" y="2070100"/>
                  </a:lnTo>
                  <a:lnTo>
                    <a:pt x="2369502" y="2057400"/>
                  </a:lnTo>
                  <a:lnTo>
                    <a:pt x="2368410" y="2044700"/>
                  </a:lnTo>
                  <a:lnTo>
                    <a:pt x="2378202" y="2044700"/>
                  </a:lnTo>
                  <a:lnTo>
                    <a:pt x="2380094" y="2034476"/>
                  </a:lnTo>
                  <a:lnTo>
                    <a:pt x="2379776" y="2032000"/>
                  </a:lnTo>
                  <a:lnTo>
                    <a:pt x="2380551" y="2032000"/>
                  </a:lnTo>
                  <a:lnTo>
                    <a:pt x="2383764" y="2019300"/>
                  </a:lnTo>
                  <a:lnTo>
                    <a:pt x="2386101" y="2006600"/>
                  </a:lnTo>
                  <a:lnTo>
                    <a:pt x="2390152" y="2006600"/>
                  </a:lnTo>
                  <a:lnTo>
                    <a:pt x="2399119" y="1981200"/>
                  </a:lnTo>
                  <a:lnTo>
                    <a:pt x="2402713" y="1981200"/>
                  </a:lnTo>
                  <a:lnTo>
                    <a:pt x="2406662" y="1968500"/>
                  </a:lnTo>
                  <a:lnTo>
                    <a:pt x="2405088" y="1968500"/>
                  </a:lnTo>
                  <a:lnTo>
                    <a:pt x="2408732" y="1955800"/>
                  </a:lnTo>
                  <a:lnTo>
                    <a:pt x="2414079" y="1943100"/>
                  </a:lnTo>
                  <a:lnTo>
                    <a:pt x="2419870" y="1930400"/>
                  </a:lnTo>
                  <a:lnTo>
                    <a:pt x="2424849" y="1917738"/>
                  </a:lnTo>
                  <a:lnTo>
                    <a:pt x="2426970" y="1917738"/>
                  </a:lnTo>
                  <a:lnTo>
                    <a:pt x="2428735" y="1905000"/>
                  </a:lnTo>
                  <a:lnTo>
                    <a:pt x="2430488" y="1905000"/>
                  </a:lnTo>
                  <a:lnTo>
                    <a:pt x="2434755" y="1892300"/>
                  </a:lnTo>
                  <a:lnTo>
                    <a:pt x="2439085" y="1879600"/>
                  </a:lnTo>
                  <a:lnTo>
                    <a:pt x="2447912" y="1854200"/>
                  </a:lnTo>
                  <a:lnTo>
                    <a:pt x="2453995" y="1841500"/>
                  </a:lnTo>
                  <a:lnTo>
                    <a:pt x="2457475" y="1841500"/>
                  </a:lnTo>
                  <a:lnTo>
                    <a:pt x="2476881" y="1803400"/>
                  </a:lnTo>
                  <a:lnTo>
                    <a:pt x="2480018" y="1803400"/>
                  </a:lnTo>
                  <a:lnTo>
                    <a:pt x="2480018" y="1739900"/>
                  </a:lnTo>
                  <a:lnTo>
                    <a:pt x="2476055" y="1739900"/>
                  </a:lnTo>
                  <a:lnTo>
                    <a:pt x="2472398" y="1752600"/>
                  </a:lnTo>
                  <a:lnTo>
                    <a:pt x="2472702" y="1765160"/>
                  </a:lnTo>
                  <a:lnTo>
                    <a:pt x="2472702" y="1765300"/>
                  </a:lnTo>
                  <a:lnTo>
                    <a:pt x="2466962" y="1765300"/>
                  </a:lnTo>
                  <a:lnTo>
                    <a:pt x="2462022" y="1778000"/>
                  </a:lnTo>
                  <a:lnTo>
                    <a:pt x="2463609" y="1778000"/>
                  </a:lnTo>
                  <a:lnTo>
                    <a:pt x="2454325" y="1803400"/>
                  </a:lnTo>
                  <a:lnTo>
                    <a:pt x="2450134" y="1803400"/>
                  </a:lnTo>
                  <a:lnTo>
                    <a:pt x="2446528" y="1816100"/>
                  </a:lnTo>
                  <a:lnTo>
                    <a:pt x="2444623" y="1828800"/>
                  </a:lnTo>
                  <a:lnTo>
                    <a:pt x="2438844" y="1841500"/>
                  </a:lnTo>
                  <a:lnTo>
                    <a:pt x="2428544" y="1841500"/>
                  </a:lnTo>
                  <a:lnTo>
                    <a:pt x="2434564" y="1828800"/>
                  </a:lnTo>
                  <a:lnTo>
                    <a:pt x="2439339" y="1816100"/>
                  </a:lnTo>
                  <a:lnTo>
                    <a:pt x="2444597" y="1816100"/>
                  </a:lnTo>
                  <a:lnTo>
                    <a:pt x="2448496" y="1803400"/>
                  </a:lnTo>
                  <a:lnTo>
                    <a:pt x="2453690" y="1778000"/>
                  </a:lnTo>
                  <a:lnTo>
                    <a:pt x="2455697" y="1765300"/>
                  </a:lnTo>
                  <a:lnTo>
                    <a:pt x="2462720" y="1752600"/>
                  </a:lnTo>
                  <a:lnTo>
                    <a:pt x="2466035" y="1752600"/>
                  </a:lnTo>
                  <a:lnTo>
                    <a:pt x="2469934" y="1739900"/>
                  </a:lnTo>
                  <a:lnTo>
                    <a:pt x="2468346" y="1739900"/>
                  </a:lnTo>
                  <a:lnTo>
                    <a:pt x="2472232" y="1714500"/>
                  </a:lnTo>
                  <a:lnTo>
                    <a:pt x="2483256" y="1689100"/>
                  </a:lnTo>
                  <a:lnTo>
                    <a:pt x="2488908" y="1676400"/>
                  </a:lnTo>
                  <a:lnTo>
                    <a:pt x="2490292" y="1676400"/>
                  </a:lnTo>
                  <a:lnTo>
                    <a:pt x="2492921" y="1663700"/>
                  </a:lnTo>
                  <a:lnTo>
                    <a:pt x="2496883" y="1663700"/>
                  </a:lnTo>
                  <a:lnTo>
                    <a:pt x="2498445" y="1663700"/>
                  </a:lnTo>
                  <a:lnTo>
                    <a:pt x="2502928" y="1651000"/>
                  </a:lnTo>
                  <a:lnTo>
                    <a:pt x="2505379" y="1638325"/>
                  </a:lnTo>
                  <a:lnTo>
                    <a:pt x="2513330" y="1612900"/>
                  </a:lnTo>
                  <a:lnTo>
                    <a:pt x="2523667" y="1587500"/>
                  </a:lnTo>
                  <a:lnTo>
                    <a:pt x="2537764" y="1549400"/>
                  </a:lnTo>
                  <a:lnTo>
                    <a:pt x="2539517" y="1549400"/>
                  </a:lnTo>
                  <a:lnTo>
                    <a:pt x="2546070" y="1562100"/>
                  </a:lnTo>
                  <a:lnTo>
                    <a:pt x="2548432" y="1549400"/>
                  </a:lnTo>
                  <a:lnTo>
                    <a:pt x="2550833" y="1549400"/>
                  </a:lnTo>
                  <a:lnTo>
                    <a:pt x="2554059" y="1536700"/>
                  </a:lnTo>
                  <a:lnTo>
                    <a:pt x="2557526" y="1524000"/>
                  </a:lnTo>
                  <a:lnTo>
                    <a:pt x="2564041" y="1524000"/>
                  </a:lnTo>
                  <a:lnTo>
                    <a:pt x="2557030" y="1511300"/>
                  </a:lnTo>
                  <a:lnTo>
                    <a:pt x="2552471" y="1524000"/>
                  </a:lnTo>
                  <a:lnTo>
                    <a:pt x="2544216" y="1524000"/>
                  </a:lnTo>
                  <a:lnTo>
                    <a:pt x="2547823" y="1511300"/>
                  </a:lnTo>
                  <a:lnTo>
                    <a:pt x="2552027" y="1498600"/>
                  </a:lnTo>
                  <a:lnTo>
                    <a:pt x="2557716" y="1485900"/>
                  </a:lnTo>
                  <a:lnTo>
                    <a:pt x="2553843" y="1485900"/>
                  </a:lnTo>
                  <a:lnTo>
                    <a:pt x="2558211" y="1473200"/>
                  </a:lnTo>
                  <a:lnTo>
                    <a:pt x="2565730" y="1447800"/>
                  </a:lnTo>
                  <a:lnTo>
                    <a:pt x="2574696" y="1422425"/>
                  </a:lnTo>
                  <a:lnTo>
                    <a:pt x="2575877" y="1422425"/>
                  </a:lnTo>
                  <a:lnTo>
                    <a:pt x="2579065" y="1409700"/>
                  </a:lnTo>
                  <a:lnTo>
                    <a:pt x="2579065" y="1397000"/>
                  </a:lnTo>
                  <a:lnTo>
                    <a:pt x="2579916" y="1397000"/>
                  </a:lnTo>
                  <a:lnTo>
                    <a:pt x="2582913" y="1384300"/>
                  </a:lnTo>
                  <a:lnTo>
                    <a:pt x="2586964" y="1371600"/>
                  </a:lnTo>
                  <a:lnTo>
                    <a:pt x="2590571" y="1358900"/>
                  </a:lnTo>
                  <a:lnTo>
                    <a:pt x="2592489" y="1346200"/>
                  </a:lnTo>
                  <a:lnTo>
                    <a:pt x="2590952" y="1333703"/>
                  </a:lnTo>
                  <a:lnTo>
                    <a:pt x="2599055" y="1333703"/>
                  </a:lnTo>
                  <a:lnTo>
                    <a:pt x="2600210" y="1346200"/>
                  </a:lnTo>
                  <a:lnTo>
                    <a:pt x="2599321" y="1358900"/>
                  </a:lnTo>
                  <a:lnTo>
                    <a:pt x="2597251" y="1371600"/>
                  </a:lnTo>
                  <a:lnTo>
                    <a:pt x="2594229" y="1384300"/>
                  </a:lnTo>
                  <a:lnTo>
                    <a:pt x="2589644" y="1384300"/>
                  </a:lnTo>
                  <a:lnTo>
                    <a:pt x="2588463" y="1397000"/>
                  </a:lnTo>
                  <a:lnTo>
                    <a:pt x="2595676" y="1397000"/>
                  </a:lnTo>
                  <a:lnTo>
                    <a:pt x="2605608" y="1384300"/>
                  </a:lnTo>
                  <a:lnTo>
                    <a:pt x="2608529" y="1358900"/>
                  </a:lnTo>
                  <a:lnTo>
                    <a:pt x="2609088" y="1346200"/>
                  </a:lnTo>
                  <a:lnTo>
                    <a:pt x="2609456" y="1333703"/>
                  </a:lnTo>
                  <a:lnTo>
                    <a:pt x="2610383" y="1333703"/>
                  </a:lnTo>
                  <a:lnTo>
                    <a:pt x="2611272" y="1321663"/>
                  </a:lnTo>
                  <a:lnTo>
                    <a:pt x="2611336" y="1320800"/>
                  </a:lnTo>
                  <a:lnTo>
                    <a:pt x="2595676" y="1320800"/>
                  </a:lnTo>
                  <a:lnTo>
                    <a:pt x="2597518" y="1308100"/>
                  </a:lnTo>
                  <a:lnTo>
                    <a:pt x="2598534" y="1295400"/>
                  </a:lnTo>
                  <a:lnTo>
                    <a:pt x="2600414" y="1270012"/>
                  </a:lnTo>
                  <a:lnTo>
                    <a:pt x="2604185" y="1270012"/>
                  </a:lnTo>
                  <a:lnTo>
                    <a:pt x="2609011" y="1257300"/>
                  </a:lnTo>
                  <a:lnTo>
                    <a:pt x="2612313" y="1244600"/>
                  </a:lnTo>
                  <a:lnTo>
                    <a:pt x="2612275" y="1231900"/>
                  </a:lnTo>
                  <a:lnTo>
                    <a:pt x="2618600" y="1231900"/>
                  </a:lnTo>
                  <a:lnTo>
                    <a:pt x="2618600" y="1219200"/>
                  </a:lnTo>
                  <a:lnTo>
                    <a:pt x="2619641" y="1219200"/>
                  </a:lnTo>
                  <a:lnTo>
                    <a:pt x="2620975" y="1206500"/>
                  </a:lnTo>
                  <a:lnTo>
                    <a:pt x="2623502" y="1206500"/>
                  </a:lnTo>
                  <a:lnTo>
                    <a:pt x="2628100" y="1193800"/>
                  </a:lnTo>
                  <a:lnTo>
                    <a:pt x="2627566" y="1170330"/>
                  </a:lnTo>
                  <a:lnTo>
                    <a:pt x="2627579" y="1167930"/>
                  </a:lnTo>
                  <a:lnTo>
                    <a:pt x="2629065" y="1155700"/>
                  </a:lnTo>
                  <a:lnTo>
                    <a:pt x="2631986" y="1143000"/>
                  </a:lnTo>
                  <a:lnTo>
                    <a:pt x="2640749" y="1130300"/>
                  </a:lnTo>
                  <a:lnTo>
                    <a:pt x="2636304" y="1117600"/>
                  </a:lnTo>
                  <a:lnTo>
                    <a:pt x="2640152" y="1104900"/>
                  </a:lnTo>
                  <a:lnTo>
                    <a:pt x="2644229" y="1080008"/>
                  </a:lnTo>
                  <a:lnTo>
                    <a:pt x="2644305" y="1079500"/>
                  </a:lnTo>
                  <a:lnTo>
                    <a:pt x="2640749" y="1079500"/>
                  </a:lnTo>
                  <a:lnTo>
                    <a:pt x="2631592" y="1092200"/>
                  </a:lnTo>
                  <a:lnTo>
                    <a:pt x="2625814" y="1104900"/>
                  </a:lnTo>
                  <a:lnTo>
                    <a:pt x="2621953" y="1130300"/>
                  </a:lnTo>
                  <a:lnTo>
                    <a:pt x="2618600" y="1143000"/>
                  </a:lnTo>
                  <a:lnTo>
                    <a:pt x="2617025" y="1143000"/>
                  </a:lnTo>
                  <a:lnTo>
                    <a:pt x="2617774" y="1155700"/>
                  </a:lnTo>
                  <a:lnTo>
                    <a:pt x="2618194" y="1167930"/>
                  </a:lnTo>
                  <a:lnTo>
                    <a:pt x="2618206" y="1168425"/>
                  </a:lnTo>
                  <a:lnTo>
                    <a:pt x="2615984" y="1168425"/>
                  </a:lnTo>
                  <a:lnTo>
                    <a:pt x="2611488" y="1181100"/>
                  </a:lnTo>
                  <a:lnTo>
                    <a:pt x="2610701" y="1181100"/>
                  </a:lnTo>
                  <a:lnTo>
                    <a:pt x="2607538" y="1193800"/>
                  </a:lnTo>
                  <a:lnTo>
                    <a:pt x="2609113" y="1206500"/>
                  </a:lnTo>
                  <a:lnTo>
                    <a:pt x="2604363" y="1206500"/>
                  </a:lnTo>
                  <a:lnTo>
                    <a:pt x="2599626" y="1219200"/>
                  </a:lnTo>
                  <a:lnTo>
                    <a:pt x="2599626" y="1231900"/>
                  </a:lnTo>
                  <a:lnTo>
                    <a:pt x="2597734" y="1244600"/>
                  </a:lnTo>
                  <a:lnTo>
                    <a:pt x="2587726" y="1270012"/>
                  </a:lnTo>
                  <a:lnTo>
                    <a:pt x="2585466" y="1294638"/>
                  </a:lnTo>
                  <a:lnTo>
                    <a:pt x="2585389" y="1320800"/>
                  </a:lnTo>
                  <a:lnTo>
                    <a:pt x="2580436" y="1320800"/>
                  </a:lnTo>
                  <a:lnTo>
                    <a:pt x="2577757" y="1333703"/>
                  </a:lnTo>
                  <a:lnTo>
                    <a:pt x="2576131" y="1346200"/>
                  </a:lnTo>
                  <a:lnTo>
                    <a:pt x="2574315" y="1358900"/>
                  </a:lnTo>
                  <a:lnTo>
                    <a:pt x="2572156" y="1358900"/>
                  </a:lnTo>
                  <a:lnTo>
                    <a:pt x="2566644" y="1384300"/>
                  </a:lnTo>
                  <a:lnTo>
                    <a:pt x="2567990" y="1384300"/>
                  </a:lnTo>
                  <a:lnTo>
                    <a:pt x="2568778" y="1397000"/>
                  </a:lnTo>
                  <a:lnTo>
                    <a:pt x="2563253" y="1397000"/>
                  </a:lnTo>
                  <a:lnTo>
                    <a:pt x="2564041" y="1409700"/>
                  </a:lnTo>
                  <a:lnTo>
                    <a:pt x="2554833" y="1422425"/>
                  </a:lnTo>
                  <a:lnTo>
                    <a:pt x="2559024" y="1422425"/>
                  </a:lnTo>
                  <a:lnTo>
                    <a:pt x="2552179" y="1435100"/>
                  </a:lnTo>
                  <a:lnTo>
                    <a:pt x="2553754" y="1447800"/>
                  </a:lnTo>
                  <a:lnTo>
                    <a:pt x="2548966" y="1447800"/>
                  </a:lnTo>
                  <a:lnTo>
                    <a:pt x="2546832" y="1460525"/>
                  </a:lnTo>
                  <a:lnTo>
                    <a:pt x="2540444" y="1473200"/>
                  </a:lnTo>
                  <a:lnTo>
                    <a:pt x="2538730" y="1485900"/>
                  </a:lnTo>
                  <a:lnTo>
                    <a:pt x="2537752" y="1485900"/>
                  </a:lnTo>
                  <a:lnTo>
                    <a:pt x="2536266" y="1498600"/>
                  </a:lnTo>
                  <a:lnTo>
                    <a:pt x="2533192" y="1498600"/>
                  </a:lnTo>
                  <a:lnTo>
                    <a:pt x="2529192" y="1524000"/>
                  </a:lnTo>
                  <a:lnTo>
                    <a:pt x="2521039" y="1549400"/>
                  </a:lnTo>
                  <a:lnTo>
                    <a:pt x="2516505" y="1562100"/>
                  </a:lnTo>
                  <a:lnTo>
                    <a:pt x="2514219" y="1562100"/>
                  </a:lnTo>
                  <a:lnTo>
                    <a:pt x="2511856" y="1587500"/>
                  </a:lnTo>
                  <a:lnTo>
                    <a:pt x="2505418" y="1587500"/>
                  </a:lnTo>
                  <a:lnTo>
                    <a:pt x="2497645" y="1612900"/>
                  </a:lnTo>
                  <a:lnTo>
                    <a:pt x="2488107" y="1625600"/>
                  </a:lnTo>
                  <a:lnTo>
                    <a:pt x="2487333" y="1651000"/>
                  </a:lnTo>
                  <a:lnTo>
                    <a:pt x="2483370" y="1651000"/>
                  </a:lnTo>
                  <a:lnTo>
                    <a:pt x="2482583" y="1663700"/>
                  </a:lnTo>
                  <a:lnTo>
                    <a:pt x="2481605" y="1676400"/>
                  </a:lnTo>
                  <a:lnTo>
                    <a:pt x="2480119" y="1676400"/>
                  </a:lnTo>
                  <a:lnTo>
                    <a:pt x="2477046" y="1689100"/>
                  </a:lnTo>
                  <a:lnTo>
                    <a:pt x="2472309" y="1689100"/>
                  </a:lnTo>
                  <a:lnTo>
                    <a:pt x="2469934" y="1701800"/>
                  </a:lnTo>
                  <a:lnTo>
                    <a:pt x="2463533" y="1714500"/>
                  </a:lnTo>
                  <a:lnTo>
                    <a:pt x="2462022" y="1714500"/>
                  </a:lnTo>
                  <a:lnTo>
                    <a:pt x="2463609" y="1727200"/>
                  </a:lnTo>
                  <a:lnTo>
                    <a:pt x="2462022" y="1739900"/>
                  </a:lnTo>
                  <a:lnTo>
                    <a:pt x="2450947" y="1739900"/>
                  </a:lnTo>
                  <a:lnTo>
                    <a:pt x="2454110" y="1752600"/>
                  </a:lnTo>
                  <a:lnTo>
                    <a:pt x="2449372" y="1752600"/>
                  </a:lnTo>
                  <a:lnTo>
                    <a:pt x="2447899" y="1765160"/>
                  </a:lnTo>
                  <a:lnTo>
                    <a:pt x="2445816" y="1778000"/>
                  </a:lnTo>
                  <a:lnTo>
                    <a:pt x="2439886" y="1778000"/>
                  </a:lnTo>
                  <a:lnTo>
                    <a:pt x="2438298" y="1790700"/>
                  </a:lnTo>
                  <a:lnTo>
                    <a:pt x="2440673" y="1790700"/>
                  </a:lnTo>
                  <a:lnTo>
                    <a:pt x="2438603" y="1802955"/>
                  </a:lnTo>
                  <a:lnTo>
                    <a:pt x="2438527" y="1803400"/>
                  </a:lnTo>
                  <a:lnTo>
                    <a:pt x="2436228" y="1803400"/>
                  </a:lnTo>
                  <a:lnTo>
                    <a:pt x="2425573" y="1828800"/>
                  </a:lnTo>
                  <a:lnTo>
                    <a:pt x="2424125" y="1831568"/>
                  </a:lnTo>
                  <a:lnTo>
                    <a:pt x="2424125" y="1867065"/>
                  </a:lnTo>
                  <a:lnTo>
                    <a:pt x="2419388" y="1879600"/>
                  </a:lnTo>
                  <a:lnTo>
                    <a:pt x="2411590" y="1905000"/>
                  </a:lnTo>
                  <a:lnTo>
                    <a:pt x="2403500" y="1905000"/>
                  </a:lnTo>
                  <a:lnTo>
                    <a:pt x="2405799" y="1892300"/>
                  </a:lnTo>
                  <a:lnTo>
                    <a:pt x="2420086" y="1867065"/>
                  </a:lnTo>
                  <a:lnTo>
                    <a:pt x="2420899" y="1862988"/>
                  </a:lnTo>
                  <a:lnTo>
                    <a:pt x="2422487" y="1854200"/>
                  </a:lnTo>
                  <a:lnTo>
                    <a:pt x="2423668" y="1862988"/>
                  </a:lnTo>
                  <a:lnTo>
                    <a:pt x="2424125" y="1867065"/>
                  </a:lnTo>
                  <a:lnTo>
                    <a:pt x="2424125" y="1831568"/>
                  </a:lnTo>
                  <a:lnTo>
                    <a:pt x="2412276" y="1854200"/>
                  </a:lnTo>
                  <a:lnTo>
                    <a:pt x="2406662" y="1854200"/>
                  </a:lnTo>
                  <a:lnTo>
                    <a:pt x="2404478" y="1862988"/>
                  </a:lnTo>
                  <a:lnTo>
                    <a:pt x="2403551" y="1867065"/>
                  </a:lnTo>
                  <a:lnTo>
                    <a:pt x="2406662" y="1879600"/>
                  </a:lnTo>
                  <a:lnTo>
                    <a:pt x="2405024" y="1879600"/>
                  </a:lnTo>
                  <a:lnTo>
                    <a:pt x="2402941" y="1892300"/>
                  </a:lnTo>
                  <a:lnTo>
                    <a:pt x="2397747" y="1905000"/>
                  </a:lnTo>
                  <a:lnTo>
                    <a:pt x="2395601" y="1905000"/>
                  </a:lnTo>
                  <a:lnTo>
                    <a:pt x="2383739" y="1943100"/>
                  </a:lnTo>
                  <a:lnTo>
                    <a:pt x="2377567" y="1943100"/>
                  </a:lnTo>
                  <a:lnTo>
                    <a:pt x="2370582" y="1968500"/>
                  </a:lnTo>
                  <a:lnTo>
                    <a:pt x="2364054" y="1968500"/>
                  </a:lnTo>
                  <a:lnTo>
                    <a:pt x="2359215" y="1981200"/>
                  </a:lnTo>
                  <a:lnTo>
                    <a:pt x="2357907" y="1993900"/>
                  </a:lnTo>
                  <a:lnTo>
                    <a:pt x="2358428" y="2006600"/>
                  </a:lnTo>
                  <a:lnTo>
                    <a:pt x="2351671" y="2019300"/>
                  </a:lnTo>
                  <a:lnTo>
                    <a:pt x="2342692" y="2032000"/>
                  </a:lnTo>
                  <a:lnTo>
                    <a:pt x="2338654" y="2044700"/>
                  </a:lnTo>
                  <a:lnTo>
                    <a:pt x="2336774" y="2044700"/>
                  </a:lnTo>
                  <a:lnTo>
                    <a:pt x="2334209" y="2057400"/>
                  </a:lnTo>
                  <a:lnTo>
                    <a:pt x="2332329" y="2070100"/>
                  </a:lnTo>
                  <a:lnTo>
                    <a:pt x="2320925" y="2095550"/>
                  </a:lnTo>
                  <a:lnTo>
                    <a:pt x="2307590" y="2120900"/>
                  </a:lnTo>
                  <a:lnTo>
                    <a:pt x="2295525" y="2146300"/>
                  </a:lnTo>
                  <a:lnTo>
                    <a:pt x="2287257" y="2171700"/>
                  </a:lnTo>
                  <a:lnTo>
                    <a:pt x="2275090" y="2171700"/>
                  </a:lnTo>
                  <a:lnTo>
                    <a:pt x="2271801" y="2183739"/>
                  </a:lnTo>
                  <a:lnTo>
                    <a:pt x="2268270" y="2197100"/>
                  </a:lnTo>
                  <a:lnTo>
                    <a:pt x="2257996" y="2197100"/>
                  </a:lnTo>
                  <a:lnTo>
                    <a:pt x="2250440" y="2209800"/>
                  </a:lnTo>
                  <a:lnTo>
                    <a:pt x="2243264" y="2222500"/>
                  </a:lnTo>
                  <a:lnTo>
                    <a:pt x="2238311" y="2235200"/>
                  </a:lnTo>
                  <a:lnTo>
                    <a:pt x="2262733" y="2235200"/>
                  </a:lnTo>
                  <a:lnTo>
                    <a:pt x="2264321" y="2222500"/>
                  </a:lnTo>
                  <a:lnTo>
                    <a:pt x="2268270" y="2222500"/>
                  </a:lnTo>
                  <a:lnTo>
                    <a:pt x="2272728" y="2209800"/>
                  </a:lnTo>
                  <a:lnTo>
                    <a:pt x="2278354" y="2209800"/>
                  </a:lnTo>
                  <a:lnTo>
                    <a:pt x="2284285" y="2197100"/>
                  </a:lnTo>
                  <a:lnTo>
                    <a:pt x="2291207" y="2171700"/>
                  </a:lnTo>
                  <a:lnTo>
                    <a:pt x="2299119" y="2171700"/>
                  </a:lnTo>
                  <a:lnTo>
                    <a:pt x="2307031" y="2159000"/>
                  </a:lnTo>
                  <a:lnTo>
                    <a:pt x="2303856" y="2146300"/>
                  </a:lnTo>
                  <a:lnTo>
                    <a:pt x="2307031" y="2133600"/>
                  </a:lnTo>
                  <a:lnTo>
                    <a:pt x="2311425" y="2133600"/>
                  </a:lnTo>
                  <a:lnTo>
                    <a:pt x="2321699" y="2108200"/>
                  </a:lnTo>
                  <a:lnTo>
                    <a:pt x="2324963" y="2095550"/>
                  </a:lnTo>
                  <a:lnTo>
                    <a:pt x="2331516" y="2095550"/>
                  </a:lnTo>
                  <a:lnTo>
                    <a:pt x="2336279" y="2082800"/>
                  </a:lnTo>
                  <a:lnTo>
                    <a:pt x="2340241" y="2070100"/>
                  </a:lnTo>
                  <a:lnTo>
                    <a:pt x="2339454" y="2070100"/>
                  </a:lnTo>
                  <a:lnTo>
                    <a:pt x="2362911" y="2019300"/>
                  </a:lnTo>
                  <a:lnTo>
                    <a:pt x="2370290" y="2006600"/>
                  </a:lnTo>
                  <a:lnTo>
                    <a:pt x="2375217" y="2006600"/>
                  </a:lnTo>
                  <a:lnTo>
                    <a:pt x="2377706" y="2019300"/>
                  </a:lnTo>
                  <a:lnTo>
                    <a:pt x="2372664" y="2032000"/>
                  </a:lnTo>
                  <a:lnTo>
                    <a:pt x="2367127" y="2032000"/>
                  </a:lnTo>
                  <a:lnTo>
                    <a:pt x="2360904" y="2044700"/>
                  </a:lnTo>
                  <a:lnTo>
                    <a:pt x="2353678" y="2057400"/>
                  </a:lnTo>
                  <a:lnTo>
                    <a:pt x="2356053" y="2070100"/>
                  </a:lnTo>
                  <a:lnTo>
                    <a:pt x="2348141" y="2070100"/>
                  </a:lnTo>
                  <a:lnTo>
                    <a:pt x="2344407" y="2082800"/>
                  </a:lnTo>
                  <a:lnTo>
                    <a:pt x="2339530" y="2095550"/>
                  </a:lnTo>
                  <a:lnTo>
                    <a:pt x="2336063" y="2095550"/>
                  </a:lnTo>
                  <a:lnTo>
                    <a:pt x="2336279" y="2108200"/>
                  </a:lnTo>
                  <a:lnTo>
                    <a:pt x="2345169" y="2108200"/>
                  </a:lnTo>
                  <a:lnTo>
                    <a:pt x="2338819" y="2133600"/>
                  </a:lnTo>
                  <a:lnTo>
                    <a:pt x="2335492" y="2133600"/>
                  </a:lnTo>
                  <a:lnTo>
                    <a:pt x="2325611" y="2146300"/>
                  </a:lnTo>
                  <a:lnTo>
                    <a:pt x="2322728" y="2146300"/>
                  </a:lnTo>
                  <a:lnTo>
                    <a:pt x="2322728" y="2184400"/>
                  </a:lnTo>
                  <a:lnTo>
                    <a:pt x="2320467" y="2197100"/>
                  </a:lnTo>
                  <a:lnTo>
                    <a:pt x="2312035" y="2209800"/>
                  </a:lnTo>
                  <a:lnTo>
                    <a:pt x="2305735" y="2222500"/>
                  </a:lnTo>
                  <a:lnTo>
                    <a:pt x="2299893" y="2235200"/>
                  </a:lnTo>
                  <a:lnTo>
                    <a:pt x="2290965" y="2235200"/>
                  </a:lnTo>
                  <a:lnTo>
                    <a:pt x="2294763" y="2222500"/>
                  </a:lnTo>
                  <a:lnTo>
                    <a:pt x="2300351" y="2209800"/>
                  </a:lnTo>
                  <a:lnTo>
                    <a:pt x="2307666" y="2209800"/>
                  </a:lnTo>
                  <a:lnTo>
                    <a:pt x="2315870" y="2197100"/>
                  </a:lnTo>
                  <a:lnTo>
                    <a:pt x="2319490" y="2184400"/>
                  </a:lnTo>
                  <a:lnTo>
                    <a:pt x="2322728" y="2184400"/>
                  </a:lnTo>
                  <a:lnTo>
                    <a:pt x="2322728" y="2146300"/>
                  </a:lnTo>
                  <a:lnTo>
                    <a:pt x="2320594" y="2146300"/>
                  </a:lnTo>
                  <a:lnTo>
                    <a:pt x="2315718" y="2159000"/>
                  </a:lnTo>
                  <a:lnTo>
                    <a:pt x="2313051" y="2159000"/>
                  </a:lnTo>
                  <a:lnTo>
                    <a:pt x="2313355" y="2171700"/>
                  </a:lnTo>
                  <a:lnTo>
                    <a:pt x="2303742" y="2171700"/>
                  </a:lnTo>
                  <a:lnTo>
                    <a:pt x="2295169" y="2197100"/>
                  </a:lnTo>
                  <a:lnTo>
                    <a:pt x="2286000" y="2209800"/>
                  </a:lnTo>
                  <a:lnTo>
                    <a:pt x="2274608" y="2235200"/>
                  </a:lnTo>
                  <a:lnTo>
                    <a:pt x="2274544" y="2273300"/>
                  </a:lnTo>
                  <a:lnTo>
                    <a:pt x="2268283" y="2286038"/>
                  </a:lnTo>
                  <a:lnTo>
                    <a:pt x="2266429" y="2298446"/>
                  </a:lnTo>
                  <a:lnTo>
                    <a:pt x="2266378" y="2298738"/>
                  </a:lnTo>
                  <a:lnTo>
                    <a:pt x="2256117" y="2298738"/>
                  </a:lnTo>
                  <a:lnTo>
                    <a:pt x="2249297" y="2311400"/>
                  </a:lnTo>
                  <a:lnTo>
                    <a:pt x="2249068" y="2298738"/>
                  </a:lnTo>
                  <a:lnTo>
                    <a:pt x="2263749" y="2273300"/>
                  </a:lnTo>
                  <a:lnTo>
                    <a:pt x="2270645" y="2273300"/>
                  </a:lnTo>
                  <a:lnTo>
                    <a:pt x="2273808" y="2260600"/>
                  </a:lnTo>
                  <a:lnTo>
                    <a:pt x="2274544" y="2273300"/>
                  </a:lnTo>
                  <a:lnTo>
                    <a:pt x="2274544" y="2235301"/>
                  </a:lnTo>
                  <a:lnTo>
                    <a:pt x="2265730" y="2247900"/>
                  </a:lnTo>
                  <a:lnTo>
                    <a:pt x="2256409" y="2260600"/>
                  </a:lnTo>
                  <a:lnTo>
                    <a:pt x="2247684" y="2273300"/>
                  </a:lnTo>
                  <a:lnTo>
                    <a:pt x="2244140" y="2273300"/>
                  </a:lnTo>
                  <a:lnTo>
                    <a:pt x="2240750" y="2283180"/>
                  </a:lnTo>
                  <a:lnTo>
                    <a:pt x="2240610" y="2285669"/>
                  </a:lnTo>
                  <a:lnTo>
                    <a:pt x="2240584" y="2286038"/>
                  </a:lnTo>
                  <a:lnTo>
                    <a:pt x="2239772" y="2286038"/>
                  </a:lnTo>
                  <a:lnTo>
                    <a:pt x="2240750" y="2283180"/>
                  </a:lnTo>
                  <a:lnTo>
                    <a:pt x="2241334" y="2273300"/>
                  </a:lnTo>
                  <a:lnTo>
                    <a:pt x="2245347" y="2260600"/>
                  </a:lnTo>
                  <a:lnTo>
                    <a:pt x="2251722" y="2247900"/>
                  </a:lnTo>
                  <a:lnTo>
                    <a:pt x="2239645" y="2247900"/>
                  </a:lnTo>
                  <a:lnTo>
                    <a:pt x="2239645" y="2286038"/>
                  </a:lnTo>
                  <a:lnTo>
                    <a:pt x="2239022" y="2296871"/>
                  </a:lnTo>
                  <a:lnTo>
                    <a:pt x="2238921" y="2298738"/>
                  </a:lnTo>
                  <a:lnTo>
                    <a:pt x="2229104" y="2298738"/>
                  </a:lnTo>
                  <a:lnTo>
                    <a:pt x="2235581" y="2286177"/>
                  </a:lnTo>
                  <a:lnTo>
                    <a:pt x="2235644" y="2286038"/>
                  </a:lnTo>
                  <a:lnTo>
                    <a:pt x="2239645" y="2286038"/>
                  </a:lnTo>
                  <a:lnTo>
                    <a:pt x="2239645" y="2247900"/>
                  </a:lnTo>
                  <a:lnTo>
                    <a:pt x="2239010" y="2247900"/>
                  </a:lnTo>
                  <a:lnTo>
                    <a:pt x="2237435" y="2235200"/>
                  </a:lnTo>
                  <a:lnTo>
                    <a:pt x="2231898" y="2235200"/>
                  </a:lnTo>
                  <a:lnTo>
                    <a:pt x="2231110" y="2247900"/>
                  </a:lnTo>
                  <a:lnTo>
                    <a:pt x="2229523" y="2247900"/>
                  </a:lnTo>
                  <a:lnTo>
                    <a:pt x="2229523" y="2260600"/>
                  </a:lnTo>
                  <a:lnTo>
                    <a:pt x="2234273" y="2260600"/>
                  </a:lnTo>
                  <a:lnTo>
                    <a:pt x="2227948" y="2273300"/>
                  </a:lnTo>
                  <a:lnTo>
                    <a:pt x="2221623" y="2273300"/>
                  </a:lnTo>
                  <a:lnTo>
                    <a:pt x="2224786" y="2260600"/>
                  </a:lnTo>
                  <a:lnTo>
                    <a:pt x="2220036" y="2260600"/>
                  </a:lnTo>
                  <a:lnTo>
                    <a:pt x="2213711" y="2273300"/>
                  </a:lnTo>
                  <a:lnTo>
                    <a:pt x="2212873" y="2273300"/>
                  </a:lnTo>
                  <a:lnTo>
                    <a:pt x="2212873" y="2298738"/>
                  </a:lnTo>
                  <a:lnTo>
                    <a:pt x="2211413" y="2301557"/>
                  </a:lnTo>
                  <a:lnTo>
                    <a:pt x="2211413" y="2387600"/>
                  </a:lnTo>
                  <a:lnTo>
                    <a:pt x="2206790" y="2400300"/>
                  </a:lnTo>
                  <a:lnTo>
                    <a:pt x="2193975" y="2400300"/>
                  </a:lnTo>
                  <a:lnTo>
                    <a:pt x="2198789" y="2387600"/>
                  </a:lnTo>
                  <a:lnTo>
                    <a:pt x="2211413" y="2387600"/>
                  </a:lnTo>
                  <a:lnTo>
                    <a:pt x="2211413" y="2301557"/>
                  </a:lnTo>
                  <a:lnTo>
                    <a:pt x="2206294" y="2311400"/>
                  </a:lnTo>
                  <a:lnTo>
                    <a:pt x="2196223" y="2324100"/>
                  </a:lnTo>
                  <a:lnTo>
                    <a:pt x="2186825" y="2336800"/>
                  </a:lnTo>
                  <a:lnTo>
                    <a:pt x="2184082" y="2349500"/>
                  </a:lnTo>
                  <a:lnTo>
                    <a:pt x="2182063" y="2362200"/>
                  </a:lnTo>
                  <a:lnTo>
                    <a:pt x="2179485" y="2362200"/>
                  </a:lnTo>
                  <a:lnTo>
                    <a:pt x="2174964" y="2374900"/>
                  </a:lnTo>
                  <a:lnTo>
                    <a:pt x="2175624" y="2387600"/>
                  </a:lnTo>
                  <a:lnTo>
                    <a:pt x="2182076" y="2387600"/>
                  </a:lnTo>
                  <a:lnTo>
                    <a:pt x="2176246" y="2400300"/>
                  </a:lnTo>
                  <a:lnTo>
                    <a:pt x="2167991" y="2400300"/>
                  </a:lnTo>
                  <a:lnTo>
                    <a:pt x="2167991" y="2514600"/>
                  </a:lnTo>
                  <a:lnTo>
                    <a:pt x="2157526" y="2514600"/>
                  </a:lnTo>
                  <a:lnTo>
                    <a:pt x="2158352" y="2501900"/>
                  </a:lnTo>
                  <a:lnTo>
                    <a:pt x="2164677" y="2501900"/>
                  </a:lnTo>
                  <a:lnTo>
                    <a:pt x="2167839" y="2514041"/>
                  </a:lnTo>
                  <a:lnTo>
                    <a:pt x="2167915" y="2514333"/>
                  </a:lnTo>
                  <a:lnTo>
                    <a:pt x="2167991" y="2514600"/>
                  </a:lnTo>
                  <a:lnTo>
                    <a:pt x="2167991" y="2400300"/>
                  </a:lnTo>
                  <a:lnTo>
                    <a:pt x="2165464" y="2400300"/>
                  </a:lnTo>
                  <a:lnTo>
                    <a:pt x="2165464" y="2451100"/>
                  </a:lnTo>
                  <a:lnTo>
                    <a:pt x="2164677" y="2463127"/>
                  </a:lnTo>
                  <a:lnTo>
                    <a:pt x="2164638" y="2463838"/>
                  </a:lnTo>
                  <a:lnTo>
                    <a:pt x="2163216" y="2463838"/>
                  </a:lnTo>
                  <a:lnTo>
                    <a:pt x="2161171" y="2451100"/>
                  </a:lnTo>
                  <a:lnTo>
                    <a:pt x="2165464" y="2451100"/>
                  </a:lnTo>
                  <a:lnTo>
                    <a:pt x="2165464" y="2400300"/>
                  </a:lnTo>
                  <a:lnTo>
                    <a:pt x="2163394" y="2400300"/>
                  </a:lnTo>
                  <a:lnTo>
                    <a:pt x="2157565" y="2413000"/>
                  </a:lnTo>
                  <a:lnTo>
                    <a:pt x="2147874" y="2451100"/>
                  </a:lnTo>
                  <a:lnTo>
                    <a:pt x="2144598" y="2451100"/>
                  </a:lnTo>
                  <a:lnTo>
                    <a:pt x="2140940" y="2463838"/>
                  </a:lnTo>
                  <a:lnTo>
                    <a:pt x="2134616" y="2463838"/>
                  </a:lnTo>
                  <a:lnTo>
                    <a:pt x="2123363" y="2489200"/>
                  </a:lnTo>
                  <a:lnTo>
                    <a:pt x="2116607" y="2489200"/>
                  </a:lnTo>
                  <a:lnTo>
                    <a:pt x="2108530" y="2514041"/>
                  </a:lnTo>
                  <a:lnTo>
                    <a:pt x="2108428" y="2514333"/>
                  </a:lnTo>
                  <a:lnTo>
                    <a:pt x="2108339" y="2514600"/>
                  </a:lnTo>
                  <a:lnTo>
                    <a:pt x="2098027" y="2514600"/>
                  </a:lnTo>
                  <a:lnTo>
                    <a:pt x="2092185" y="2527300"/>
                  </a:lnTo>
                  <a:lnTo>
                    <a:pt x="2087676" y="2527300"/>
                  </a:lnTo>
                  <a:lnTo>
                    <a:pt x="2082126" y="2552700"/>
                  </a:lnTo>
                  <a:lnTo>
                    <a:pt x="2053920" y="2552700"/>
                  </a:lnTo>
                  <a:lnTo>
                    <a:pt x="2048624" y="2565400"/>
                  </a:lnTo>
                  <a:lnTo>
                    <a:pt x="2043049" y="2565400"/>
                  </a:lnTo>
                  <a:lnTo>
                    <a:pt x="2036572" y="2578100"/>
                  </a:lnTo>
                  <a:lnTo>
                    <a:pt x="2037956" y="2578100"/>
                  </a:lnTo>
                  <a:lnTo>
                    <a:pt x="2036965" y="2590800"/>
                  </a:lnTo>
                  <a:lnTo>
                    <a:pt x="2036648" y="2591714"/>
                  </a:lnTo>
                  <a:lnTo>
                    <a:pt x="2036648" y="2628900"/>
                  </a:lnTo>
                  <a:lnTo>
                    <a:pt x="2033206" y="2641600"/>
                  </a:lnTo>
                  <a:lnTo>
                    <a:pt x="2027097" y="2654300"/>
                  </a:lnTo>
                  <a:lnTo>
                    <a:pt x="2019960" y="2667000"/>
                  </a:lnTo>
                  <a:lnTo>
                    <a:pt x="2016836" y="2654630"/>
                  </a:lnTo>
                  <a:lnTo>
                    <a:pt x="2016760" y="2654300"/>
                  </a:lnTo>
                  <a:lnTo>
                    <a:pt x="2021636" y="2654300"/>
                  </a:lnTo>
                  <a:lnTo>
                    <a:pt x="2029637" y="2641600"/>
                  </a:lnTo>
                  <a:lnTo>
                    <a:pt x="2035771" y="2628900"/>
                  </a:lnTo>
                  <a:lnTo>
                    <a:pt x="2036648" y="2628900"/>
                  </a:lnTo>
                  <a:lnTo>
                    <a:pt x="2036648" y="2591714"/>
                  </a:lnTo>
                  <a:lnTo>
                    <a:pt x="2032495" y="2603512"/>
                  </a:lnTo>
                  <a:lnTo>
                    <a:pt x="2034032" y="2603512"/>
                  </a:lnTo>
                  <a:lnTo>
                    <a:pt x="2030742" y="2616200"/>
                  </a:lnTo>
                  <a:lnTo>
                    <a:pt x="2026285" y="2616200"/>
                  </a:lnTo>
                  <a:lnTo>
                    <a:pt x="2024710" y="2628900"/>
                  </a:lnTo>
                  <a:lnTo>
                    <a:pt x="2015972" y="2628900"/>
                  </a:lnTo>
                  <a:lnTo>
                    <a:pt x="2012048" y="2641600"/>
                  </a:lnTo>
                  <a:lnTo>
                    <a:pt x="2005685" y="2641600"/>
                  </a:lnTo>
                  <a:lnTo>
                    <a:pt x="2005685" y="2679839"/>
                  </a:lnTo>
                  <a:lnTo>
                    <a:pt x="2002624" y="2691930"/>
                  </a:lnTo>
                  <a:lnTo>
                    <a:pt x="2002497" y="2692425"/>
                  </a:lnTo>
                  <a:lnTo>
                    <a:pt x="2000897" y="2692425"/>
                  </a:lnTo>
                  <a:lnTo>
                    <a:pt x="2005660" y="2679839"/>
                  </a:lnTo>
                  <a:lnTo>
                    <a:pt x="2005685" y="2641600"/>
                  </a:lnTo>
                  <a:lnTo>
                    <a:pt x="2004148" y="2641600"/>
                  </a:lnTo>
                  <a:lnTo>
                    <a:pt x="2003348" y="2654300"/>
                  </a:lnTo>
                  <a:lnTo>
                    <a:pt x="1993773" y="2654300"/>
                  </a:lnTo>
                  <a:lnTo>
                    <a:pt x="1989124" y="2667000"/>
                  </a:lnTo>
                  <a:lnTo>
                    <a:pt x="1992287" y="2667000"/>
                  </a:lnTo>
                  <a:lnTo>
                    <a:pt x="1989886" y="2670860"/>
                  </a:lnTo>
                  <a:lnTo>
                    <a:pt x="1989886" y="2705100"/>
                  </a:lnTo>
                  <a:lnTo>
                    <a:pt x="1986546" y="2717800"/>
                  </a:lnTo>
                  <a:lnTo>
                    <a:pt x="1974100" y="2717800"/>
                  </a:lnTo>
                  <a:lnTo>
                    <a:pt x="1978050" y="2730500"/>
                  </a:lnTo>
                  <a:lnTo>
                    <a:pt x="1973300" y="2743200"/>
                  </a:lnTo>
                  <a:lnTo>
                    <a:pt x="1969350" y="2730500"/>
                  </a:lnTo>
                  <a:lnTo>
                    <a:pt x="1965020" y="2743200"/>
                  </a:lnTo>
                  <a:lnTo>
                    <a:pt x="1958479" y="2755900"/>
                  </a:lnTo>
                  <a:lnTo>
                    <a:pt x="1950440" y="2755900"/>
                  </a:lnTo>
                  <a:lnTo>
                    <a:pt x="1941677" y="2768600"/>
                  </a:lnTo>
                  <a:lnTo>
                    <a:pt x="1944179" y="2755900"/>
                  </a:lnTo>
                  <a:lnTo>
                    <a:pt x="1952840" y="2743200"/>
                  </a:lnTo>
                  <a:lnTo>
                    <a:pt x="1958428" y="2743200"/>
                  </a:lnTo>
                  <a:lnTo>
                    <a:pt x="1964029" y="2730500"/>
                  </a:lnTo>
                  <a:lnTo>
                    <a:pt x="1974100" y="2717800"/>
                  </a:lnTo>
                  <a:lnTo>
                    <a:pt x="1977542" y="2705100"/>
                  </a:lnTo>
                  <a:lnTo>
                    <a:pt x="1985327" y="2705100"/>
                  </a:lnTo>
                  <a:lnTo>
                    <a:pt x="1988324" y="2692425"/>
                  </a:lnTo>
                  <a:lnTo>
                    <a:pt x="1989886" y="2705100"/>
                  </a:lnTo>
                  <a:lnTo>
                    <a:pt x="1989886" y="2670860"/>
                  </a:lnTo>
                  <a:lnTo>
                    <a:pt x="1984286" y="2679839"/>
                  </a:lnTo>
                  <a:lnTo>
                    <a:pt x="1975624" y="2679839"/>
                  </a:lnTo>
                  <a:lnTo>
                    <a:pt x="1970659" y="2692425"/>
                  </a:lnTo>
                  <a:lnTo>
                    <a:pt x="1964016" y="2692425"/>
                  </a:lnTo>
                  <a:lnTo>
                    <a:pt x="1957781" y="2705100"/>
                  </a:lnTo>
                  <a:lnTo>
                    <a:pt x="1950808" y="2717800"/>
                  </a:lnTo>
                  <a:lnTo>
                    <a:pt x="1941677" y="2730500"/>
                  </a:lnTo>
                  <a:lnTo>
                    <a:pt x="1940928" y="2717800"/>
                  </a:lnTo>
                  <a:lnTo>
                    <a:pt x="1943455" y="2717800"/>
                  </a:lnTo>
                  <a:lnTo>
                    <a:pt x="1951164" y="2705100"/>
                  </a:lnTo>
                  <a:lnTo>
                    <a:pt x="1957070" y="2692425"/>
                  </a:lnTo>
                  <a:lnTo>
                    <a:pt x="1963254" y="2692425"/>
                  </a:lnTo>
                  <a:lnTo>
                    <a:pt x="1969439" y="2679839"/>
                  </a:lnTo>
                  <a:lnTo>
                    <a:pt x="1974075" y="2679839"/>
                  </a:lnTo>
                  <a:lnTo>
                    <a:pt x="1977186" y="2654630"/>
                  </a:lnTo>
                  <a:lnTo>
                    <a:pt x="1977224" y="2654300"/>
                  </a:lnTo>
                  <a:lnTo>
                    <a:pt x="1983587" y="2654300"/>
                  </a:lnTo>
                  <a:lnTo>
                    <a:pt x="1985162" y="2641600"/>
                  </a:lnTo>
                  <a:lnTo>
                    <a:pt x="1982787" y="2641600"/>
                  </a:lnTo>
                  <a:lnTo>
                    <a:pt x="1986749" y="2628900"/>
                  </a:lnTo>
                  <a:lnTo>
                    <a:pt x="1994649" y="2628900"/>
                  </a:lnTo>
                  <a:lnTo>
                    <a:pt x="2001774" y="2616200"/>
                  </a:lnTo>
                  <a:lnTo>
                    <a:pt x="2009825" y="2616200"/>
                  </a:lnTo>
                  <a:lnTo>
                    <a:pt x="2010841" y="2603512"/>
                  </a:lnTo>
                  <a:lnTo>
                    <a:pt x="2011578" y="2603512"/>
                  </a:lnTo>
                  <a:lnTo>
                    <a:pt x="2014423" y="2590800"/>
                  </a:lnTo>
                  <a:lnTo>
                    <a:pt x="2020747" y="2590800"/>
                  </a:lnTo>
                  <a:lnTo>
                    <a:pt x="2022335" y="2578100"/>
                  </a:lnTo>
                  <a:lnTo>
                    <a:pt x="2025497" y="2590800"/>
                  </a:lnTo>
                  <a:lnTo>
                    <a:pt x="2027872" y="2578100"/>
                  </a:lnTo>
                  <a:lnTo>
                    <a:pt x="2032609" y="2565400"/>
                  </a:lnTo>
                  <a:lnTo>
                    <a:pt x="2031822" y="2565400"/>
                  </a:lnTo>
                  <a:lnTo>
                    <a:pt x="2035771" y="2552700"/>
                  </a:lnTo>
                  <a:lnTo>
                    <a:pt x="2034984" y="2565400"/>
                  </a:lnTo>
                  <a:lnTo>
                    <a:pt x="2040521" y="2552700"/>
                  </a:lnTo>
                  <a:lnTo>
                    <a:pt x="2045271" y="2552700"/>
                  </a:lnTo>
                  <a:lnTo>
                    <a:pt x="2051596" y="2540000"/>
                  </a:lnTo>
                  <a:lnTo>
                    <a:pt x="2059508" y="2540000"/>
                  </a:lnTo>
                  <a:lnTo>
                    <a:pt x="2055545" y="2527300"/>
                  </a:lnTo>
                  <a:lnTo>
                    <a:pt x="2064245" y="2527300"/>
                  </a:lnTo>
                  <a:lnTo>
                    <a:pt x="2062670" y="2540000"/>
                  </a:lnTo>
                  <a:lnTo>
                    <a:pt x="2067407" y="2540000"/>
                  </a:lnTo>
                  <a:lnTo>
                    <a:pt x="2074303" y="2527300"/>
                  </a:lnTo>
                  <a:lnTo>
                    <a:pt x="2073198" y="2527300"/>
                  </a:lnTo>
                  <a:lnTo>
                    <a:pt x="2072119" y="2514600"/>
                  </a:lnTo>
                  <a:lnTo>
                    <a:pt x="2079180" y="2514600"/>
                  </a:lnTo>
                  <a:lnTo>
                    <a:pt x="2086394" y="2501900"/>
                  </a:lnTo>
                  <a:lnTo>
                    <a:pt x="2092096" y="2489200"/>
                  </a:lnTo>
                  <a:lnTo>
                    <a:pt x="2093506" y="2489200"/>
                  </a:lnTo>
                  <a:lnTo>
                    <a:pt x="2091931" y="2476500"/>
                  </a:lnTo>
                  <a:lnTo>
                    <a:pt x="2094293" y="2489200"/>
                  </a:lnTo>
                  <a:lnTo>
                    <a:pt x="2098255" y="2476500"/>
                  </a:lnTo>
                  <a:lnTo>
                    <a:pt x="2105291" y="2463304"/>
                  </a:lnTo>
                  <a:lnTo>
                    <a:pt x="2111591" y="2451100"/>
                  </a:lnTo>
                  <a:lnTo>
                    <a:pt x="2118601" y="2451100"/>
                  </a:lnTo>
                  <a:lnTo>
                    <a:pt x="2126792" y="2425484"/>
                  </a:lnTo>
                  <a:lnTo>
                    <a:pt x="2132317" y="2425484"/>
                  </a:lnTo>
                  <a:lnTo>
                    <a:pt x="2135416" y="2413000"/>
                  </a:lnTo>
                  <a:lnTo>
                    <a:pt x="2143328" y="2413000"/>
                  </a:lnTo>
                  <a:lnTo>
                    <a:pt x="2146490" y="2400300"/>
                  </a:lnTo>
                  <a:lnTo>
                    <a:pt x="2148014" y="2400300"/>
                  </a:lnTo>
                  <a:lnTo>
                    <a:pt x="2154212" y="2387600"/>
                  </a:lnTo>
                  <a:lnTo>
                    <a:pt x="2161565" y="2362377"/>
                  </a:lnTo>
                  <a:lnTo>
                    <a:pt x="2161616" y="2362200"/>
                  </a:lnTo>
                  <a:lnTo>
                    <a:pt x="2169718" y="2362200"/>
                  </a:lnTo>
                  <a:lnTo>
                    <a:pt x="2186000" y="2336800"/>
                  </a:lnTo>
                  <a:lnTo>
                    <a:pt x="2203793" y="2298738"/>
                  </a:lnTo>
                  <a:lnTo>
                    <a:pt x="2211908" y="2286177"/>
                  </a:lnTo>
                  <a:lnTo>
                    <a:pt x="2211997" y="2286038"/>
                  </a:lnTo>
                  <a:lnTo>
                    <a:pt x="2212149" y="2286038"/>
                  </a:lnTo>
                  <a:lnTo>
                    <a:pt x="2212784" y="2296871"/>
                  </a:lnTo>
                  <a:lnTo>
                    <a:pt x="2212873" y="2298738"/>
                  </a:lnTo>
                  <a:lnTo>
                    <a:pt x="2212873" y="2273300"/>
                  </a:lnTo>
                  <a:lnTo>
                    <a:pt x="2208961" y="2273300"/>
                  </a:lnTo>
                  <a:lnTo>
                    <a:pt x="2208022" y="2285669"/>
                  </a:lnTo>
                  <a:lnTo>
                    <a:pt x="2207920" y="2286177"/>
                  </a:lnTo>
                  <a:lnTo>
                    <a:pt x="2201672" y="2298738"/>
                  </a:lnTo>
                  <a:lnTo>
                    <a:pt x="2192820" y="2298738"/>
                  </a:lnTo>
                  <a:lnTo>
                    <a:pt x="2189200" y="2311400"/>
                  </a:lnTo>
                  <a:lnTo>
                    <a:pt x="2175065" y="2336800"/>
                  </a:lnTo>
                  <a:lnTo>
                    <a:pt x="2173376" y="2336800"/>
                  </a:lnTo>
                  <a:lnTo>
                    <a:pt x="2170214" y="2349500"/>
                  </a:lnTo>
                  <a:lnTo>
                    <a:pt x="2163102" y="2349500"/>
                  </a:lnTo>
                  <a:lnTo>
                    <a:pt x="2160714" y="2362200"/>
                  </a:lnTo>
                  <a:lnTo>
                    <a:pt x="2159939" y="2362200"/>
                  </a:lnTo>
                  <a:lnTo>
                    <a:pt x="2155977" y="2374900"/>
                  </a:lnTo>
                  <a:lnTo>
                    <a:pt x="2153602" y="2374900"/>
                  </a:lnTo>
                  <a:lnTo>
                    <a:pt x="2148268" y="2387600"/>
                  </a:lnTo>
                  <a:lnTo>
                    <a:pt x="2143823" y="2387600"/>
                  </a:lnTo>
                  <a:lnTo>
                    <a:pt x="2137003" y="2400300"/>
                  </a:lnTo>
                  <a:lnTo>
                    <a:pt x="2131466" y="2387600"/>
                  </a:lnTo>
                  <a:lnTo>
                    <a:pt x="2141740" y="2387600"/>
                  </a:lnTo>
                  <a:lnTo>
                    <a:pt x="2144115" y="2374900"/>
                  </a:lnTo>
                  <a:lnTo>
                    <a:pt x="2143417" y="2363559"/>
                  </a:lnTo>
                  <a:lnTo>
                    <a:pt x="2143328" y="2362200"/>
                  </a:lnTo>
                  <a:lnTo>
                    <a:pt x="2155164" y="2362200"/>
                  </a:lnTo>
                  <a:lnTo>
                    <a:pt x="2159139" y="2349500"/>
                  </a:lnTo>
                  <a:lnTo>
                    <a:pt x="2162302" y="2336800"/>
                  </a:lnTo>
                  <a:lnTo>
                    <a:pt x="2163889" y="2336800"/>
                  </a:lnTo>
                  <a:lnTo>
                    <a:pt x="2165464" y="2324100"/>
                  </a:lnTo>
                  <a:lnTo>
                    <a:pt x="2169426" y="2336800"/>
                  </a:lnTo>
                  <a:lnTo>
                    <a:pt x="2172589" y="2324100"/>
                  </a:lnTo>
                  <a:lnTo>
                    <a:pt x="2170214" y="2324100"/>
                  </a:lnTo>
                  <a:lnTo>
                    <a:pt x="2179891" y="2298738"/>
                  </a:lnTo>
                  <a:lnTo>
                    <a:pt x="2184349" y="2298738"/>
                  </a:lnTo>
                  <a:lnTo>
                    <a:pt x="2188400" y="2273300"/>
                  </a:lnTo>
                  <a:lnTo>
                    <a:pt x="2191562" y="2273300"/>
                  </a:lnTo>
                  <a:lnTo>
                    <a:pt x="2194725" y="2260600"/>
                  </a:lnTo>
                  <a:lnTo>
                    <a:pt x="2198687" y="2273300"/>
                  </a:lnTo>
                  <a:lnTo>
                    <a:pt x="2201849" y="2260600"/>
                  </a:lnTo>
                  <a:lnTo>
                    <a:pt x="2203424" y="2260600"/>
                  </a:lnTo>
                  <a:lnTo>
                    <a:pt x="2204224" y="2247900"/>
                  </a:lnTo>
                  <a:lnTo>
                    <a:pt x="2206587" y="2247900"/>
                  </a:lnTo>
                  <a:lnTo>
                    <a:pt x="2208174" y="2235200"/>
                  </a:lnTo>
                  <a:lnTo>
                    <a:pt x="2213711" y="2222500"/>
                  </a:lnTo>
                  <a:lnTo>
                    <a:pt x="2218448" y="2222500"/>
                  </a:lnTo>
                  <a:lnTo>
                    <a:pt x="2221623" y="2209800"/>
                  </a:lnTo>
                  <a:lnTo>
                    <a:pt x="2222411" y="2209800"/>
                  </a:lnTo>
                  <a:lnTo>
                    <a:pt x="2226360" y="2197100"/>
                  </a:lnTo>
                  <a:lnTo>
                    <a:pt x="2230691" y="2197100"/>
                  </a:lnTo>
                  <a:lnTo>
                    <a:pt x="2236203" y="2184400"/>
                  </a:lnTo>
                  <a:lnTo>
                    <a:pt x="2243353" y="2159000"/>
                  </a:lnTo>
                  <a:lnTo>
                    <a:pt x="2249259" y="2159000"/>
                  </a:lnTo>
                  <a:lnTo>
                    <a:pt x="2253246" y="2146300"/>
                  </a:lnTo>
                  <a:lnTo>
                    <a:pt x="2259571" y="2133600"/>
                  </a:lnTo>
                  <a:lnTo>
                    <a:pt x="2261158" y="2133600"/>
                  </a:lnTo>
                  <a:lnTo>
                    <a:pt x="2267089" y="2120900"/>
                  </a:lnTo>
                  <a:lnTo>
                    <a:pt x="2282507" y="2082800"/>
                  </a:lnTo>
                  <a:lnTo>
                    <a:pt x="2284882" y="2070100"/>
                  </a:lnTo>
                  <a:lnTo>
                    <a:pt x="2288832" y="2070100"/>
                  </a:lnTo>
                  <a:lnTo>
                    <a:pt x="2289632" y="2057400"/>
                  </a:lnTo>
                  <a:lnTo>
                    <a:pt x="2291994" y="2044700"/>
                  </a:lnTo>
                  <a:lnTo>
                    <a:pt x="2297531" y="2044700"/>
                  </a:lnTo>
                  <a:lnTo>
                    <a:pt x="2293582" y="2032000"/>
                  </a:lnTo>
                  <a:lnTo>
                    <a:pt x="2301887" y="2032000"/>
                  </a:lnTo>
                  <a:lnTo>
                    <a:pt x="2308707" y="2019300"/>
                  </a:lnTo>
                  <a:lnTo>
                    <a:pt x="2312555" y="2006600"/>
                  </a:lnTo>
                  <a:lnTo>
                    <a:pt x="2315718" y="2006600"/>
                  </a:lnTo>
                  <a:lnTo>
                    <a:pt x="2317762" y="1993900"/>
                  </a:lnTo>
                  <a:lnTo>
                    <a:pt x="2321852" y="1981200"/>
                  </a:lnTo>
                  <a:lnTo>
                    <a:pt x="2324176" y="1981200"/>
                  </a:lnTo>
                  <a:lnTo>
                    <a:pt x="2329167" y="1968500"/>
                  </a:lnTo>
                  <a:lnTo>
                    <a:pt x="2333917" y="1968500"/>
                  </a:lnTo>
                  <a:lnTo>
                    <a:pt x="2337079" y="1943100"/>
                  </a:lnTo>
                  <a:lnTo>
                    <a:pt x="2336279" y="1943100"/>
                  </a:lnTo>
                  <a:lnTo>
                    <a:pt x="2339454" y="1930400"/>
                  </a:lnTo>
                  <a:lnTo>
                    <a:pt x="2341029" y="1930400"/>
                  </a:lnTo>
                  <a:lnTo>
                    <a:pt x="2344191" y="1917738"/>
                  </a:lnTo>
                  <a:lnTo>
                    <a:pt x="2348941" y="1917738"/>
                  </a:lnTo>
                  <a:lnTo>
                    <a:pt x="2348941" y="1905000"/>
                  </a:lnTo>
                  <a:lnTo>
                    <a:pt x="2353589" y="1905000"/>
                  </a:lnTo>
                  <a:lnTo>
                    <a:pt x="2360460" y="1879600"/>
                  </a:lnTo>
                  <a:lnTo>
                    <a:pt x="2364067" y="1879600"/>
                  </a:lnTo>
                  <a:lnTo>
                    <a:pt x="2368651" y="1867065"/>
                  </a:lnTo>
                  <a:lnTo>
                    <a:pt x="2369197" y="1862988"/>
                  </a:lnTo>
                  <a:lnTo>
                    <a:pt x="2370290" y="1854200"/>
                  </a:lnTo>
                  <a:lnTo>
                    <a:pt x="2373452" y="1854200"/>
                  </a:lnTo>
                  <a:lnTo>
                    <a:pt x="2377046" y="1841500"/>
                  </a:lnTo>
                  <a:lnTo>
                    <a:pt x="2386901" y="1841500"/>
                  </a:lnTo>
                  <a:lnTo>
                    <a:pt x="2388476" y="1828800"/>
                  </a:lnTo>
                  <a:lnTo>
                    <a:pt x="2392438" y="1828800"/>
                  </a:lnTo>
                  <a:lnTo>
                    <a:pt x="2397175" y="1816100"/>
                  </a:lnTo>
                  <a:lnTo>
                    <a:pt x="2401125" y="1828800"/>
                  </a:lnTo>
                  <a:lnTo>
                    <a:pt x="2405875" y="1816100"/>
                  </a:lnTo>
                  <a:lnTo>
                    <a:pt x="2408250" y="1816100"/>
                  </a:lnTo>
                  <a:lnTo>
                    <a:pt x="2406662" y="1803400"/>
                  </a:lnTo>
                  <a:lnTo>
                    <a:pt x="2416124" y="1803400"/>
                  </a:lnTo>
                  <a:lnTo>
                    <a:pt x="2417737" y="1778000"/>
                  </a:lnTo>
                  <a:lnTo>
                    <a:pt x="2414574" y="1778000"/>
                  </a:lnTo>
                  <a:lnTo>
                    <a:pt x="2403500" y="1778000"/>
                  </a:lnTo>
                  <a:lnTo>
                    <a:pt x="2409025" y="1752600"/>
                  </a:lnTo>
                  <a:lnTo>
                    <a:pt x="2411514" y="1752600"/>
                  </a:lnTo>
                  <a:lnTo>
                    <a:pt x="2414740" y="1739900"/>
                  </a:lnTo>
                  <a:lnTo>
                    <a:pt x="2419324" y="1739900"/>
                  </a:lnTo>
                  <a:lnTo>
                    <a:pt x="2416949" y="1752600"/>
                  </a:lnTo>
                  <a:lnTo>
                    <a:pt x="2427046" y="1752600"/>
                  </a:lnTo>
                  <a:lnTo>
                    <a:pt x="2431478" y="1739900"/>
                  </a:lnTo>
                  <a:lnTo>
                    <a:pt x="2434577" y="1739900"/>
                  </a:lnTo>
                  <a:lnTo>
                    <a:pt x="2435644" y="1727200"/>
                  </a:lnTo>
                  <a:lnTo>
                    <a:pt x="2436723" y="1714500"/>
                  </a:lnTo>
                  <a:lnTo>
                    <a:pt x="2430335" y="1714500"/>
                  </a:lnTo>
                  <a:lnTo>
                    <a:pt x="2426830" y="1707438"/>
                  </a:lnTo>
                  <a:lnTo>
                    <a:pt x="2426830" y="1714500"/>
                  </a:lnTo>
                  <a:lnTo>
                    <a:pt x="2423591" y="1727200"/>
                  </a:lnTo>
                  <a:lnTo>
                    <a:pt x="2424061" y="1714500"/>
                  </a:lnTo>
                  <a:lnTo>
                    <a:pt x="2426830" y="1714500"/>
                  </a:lnTo>
                  <a:lnTo>
                    <a:pt x="2426830" y="1707438"/>
                  </a:lnTo>
                  <a:lnTo>
                    <a:pt x="2424061" y="1701800"/>
                  </a:lnTo>
                  <a:lnTo>
                    <a:pt x="2430335" y="1714500"/>
                  </a:lnTo>
                  <a:lnTo>
                    <a:pt x="2433713" y="1701800"/>
                  </a:lnTo>
                  <a:lnTo>
                    <a:pt x="2443835" y="1701800"/>
                  </a:lnTo>
                  <a:lnTo>
                    <a:pt x="2445308" y="1689100"/>
                  </a:lnTo>
                  <a:lnTo>
                    <a:pt x="2446782" y="1689100"/>
                  </a:lnTo>
                  <a:lnTo>
                    <a:pt x="2448979" y="1676400"/>
                  </a:lnTo>
                  <a:lnTo>
                    <a:pt x="2451176" y="1676400"/>
                  </a:lnTo>
                  <a:lnTo>
                    <a:pt x="2454097" y="1651000"/>
                  </a:lnTo>
                  <a:lnTo>
                    <a:pt x="2458834" y="1651000"/>
                  </a:lnTo>
                  <a:lnTo>
                    <a:pt x="2464003" y="1638325"/>
                  </a:lnTo>
                  <a:lnTo>
                    <a:pt x="2467279" y="1638325"/>
                  </a:lnTo>
                  <a:lnTo>
                    <a:pt x="2467610" y="1625600"/>
                  </a:lnTo>
                  <a:lnTo>
                    <a:pt x="2458885" y="1625600"/>
                  </a:lnTo>
                  <a:lnTo>
                    <a:pt x="2455672" y="1638325"/>
                  </a:lnTo>
                  <a:lnTo>
                    <a:pt x="2453716" y="1651000"/>
                  </a:lnTo>
                  <a:lnTo>
                    <a:pt x="2446147" y="1651000"/>
                  </a:lnTo>
                  <a:lnTo>
                    <a:pt x="2441460" y="1663700"/>
                  </a:lnTo>
                  <a:lnTo>
                    <a:pt x="2443835" y="1663700"/>
                  </a:lnTo>
                  <a:lnTo>
                    <a:pt x="2443048" y="1676400"/>
                  </a:lnTo>
                  <a:lnTo>
                    <a:pt x="2435136" y="1676400"/>
                  </a:lnTo>
                  <a:lnTo>
                    <a:pt x="2439136" y="1663700"/>
                  </a:lnTo>
                  <a:lnTo>
                    <a:pt x="2444038" y="1651000"/>
                  </a:lnTo>
                  <a:lnTo>
                    <a:pt x="2447633" y="1638325"/>
                  </a:lnTo>
                  <a:lnTo>
                    <a:pt x="2449195" y="1638325"/>
                  </a:lnTo>
                  <a:lnTo>
                    <a:pt x="2448585" y="1625600"/>
                  </a:lnTo>
                  <a:lnTo>
                    <a:pt x="2450147" y="1625600"/>
                  </a:lnTo>
                  <a:lnTo>
                    <a:pt x="2453983" y="1612900"/>
                  </a:lnTo>
                  <a:lnTo>
                    <a:pt x="2463393" y="1587500"/>
                  </a:lnTo>
                  <a:lnTo>
                    <a:pt x="2466886" y="1587500"/>
                  </a:lnTo>
                  <a:lnTo>
                    <a:pt x="2465971" y="1600200"/>
                  </a:lnTo>
                  <a:lnTo>
                    <a:pt x="2465654" y="1612900"/>
                  </a:lnTo>
                  <a:lnTo>
                    <a:pt x="2479421" y="1612900"/>
                  </a:lnTo>
                  <a:lnTo>
                    <a:pt x="2478633" y="1600200"/>
                  </a:lnTo>
                  <a:lnTo>
                    <a:pt x="2481008" y="1587500"/>
                  </a:lnTo>
                  <a:lnTo>
                    <a:pt x="2483967" y="1574812"/>
                  </a:lnTo>
                  <a:lnTo>
                    <a:pt x="2487523" y="1562100"/>
                  </a:lnTo>
                  <a:lnTo>
                    <a:pt x="2488044" y="1562100"/>
                  </a:lnTo>
                  <a:lnTo>
                    <a:pt x="2490241" y="1549400"/>
                  </a:lnTo>
                  <a:lnTo>
                    <a:pt x="2495296" y="1549400"/>
                  </a:lnTo>
                  <a:lnTo>
                    <a:pt x="2499245" y="1536700"/>
                  </a:lnTo>
                  <a:lnTo>
                    <a:pt x="2496032" y="1536700"/>
                  </a:lnTo>
                  <a:lnTo>
                    <a:pt x="2487053" y="1549400"/>
                  </a:lnTo>
                  <a:lnTo>
                    <a:pt x="2479814" y="1562100"/>
                  </a:lnTo>
                  <a:lnTo>
                    <a:pt x="2474226" y="1562100"/>
                  </a:lnTo>
                  <a:lnTo>
                    <a:pt x="2469934" y="1587500"/>
                  </a:lnTo>
                  <a:lnTo>
                    <a:pt x="2468308" y="1574812"/>
                  </a:lnTo>
                  <a:lnTo>
                    <a:pt x="2466517" y="1562100"/>
                  </a:lnTo>
                  <a:lnTo>
                    <a:pt x="2468448" y="1562100"/>
                  </a:lnTo>
                  <a:lnTo>
                    <a:pt x="2470531" y="1549400"/>
                  </a:lnTo>
                  <a:lnTo>
                    <a:pt x="2478379" y="1536700"/>
                  </a:lnTo>
                  <a:lnTo>
                    <a:pt x="2482456" y="1524000"/>
                  </a:lnTo>
                  <a:lnTo>
                    <a:pt x="2486533" y="1524000"/>
                  </a:lnTo>
                  <a:lnTo>
                    <a:pt x="2485682" y="1511300"/>
                  </a:lnTo>
                  <a:lnTo>
                    <a:pt x="2484818" y="1498600"/>
                  </a:lnTo>
                  <a:lnTo>
                    <a:pt x="2490000" y="1485900"/>
                  </a:lnTo>
                  <a:lnTo>
                    <a:pt x="2497988" y="1473200"/>
                  </a:lnTo>
                  <a:lnTo>
                    <a:pt x="2504719" y="1460525"/>
                  </a:lnTo>
                  <a:lnTo>
                    <a:pt x="2508275" y="1460525"/>
                  </a:lnTo>
                  <a:lnTo>
                    <a:pt x="2504617" y="1473200"/>
                  </a:lnTo>
                  <a:lnTo>
                    <a:pt x="2507894" y="1485900"/>
                  </a:lnTo>
                  <a:lnTo>
                    <a:pt x="2520010" y="1460525"/>
                  </a:lnTo>
                  <a:lnTo>
                    <a:pt x="2522156" y="1460525"/>
                  </a:lnTo>
                  <a:lnTo>
                    <a:pt x="2525877" y="1447800"/>
                  </a:lnTo>
                  <a:lnTo>
                    <a:pt x="2530259" y="1422425"/>
                  </a:lnTo>
                  <a:lnTo>
                    <a:pt x="2530132" y="1422425"/>
                  </a:lnTo>
                  <a:lnTo>
                    <a:pt x="2537066" y="1409700"/>
                  </a:lnTo>
                  <a:lnTo>
                    <a:pt x="2540317" y="1397000"/>
                  </a:lnTo>
                  <a:lnTo>
                    <a:pt x="2521534" y="1397000"/>
                  </a:lnTo>
                  <a:lnTo>
                    <a:pt x="2525090" y="1384300"/>
                  </a:lnTo>
                  <a:lnTo>
                    <a:pt x="2549804" y="1384300"/>
                  </a:lnTo>
                  <a:lnTo>
                    <a:pt x="2539517" y="1371600"/>
                  </a:lnTo>
                  <a:lnTo>
                    <a:pt x="2539517" y="1358900"/>
                  </a:lnTo>
                  <a:lnTo>
                    <a:pt x="2544267" y="1358900"/>
                  </a:lnTo>
                  <a:lnTo>
                    <a:pt x="2546667" y="1346200"/>
                  </a:lnTo>
                  <a:lnTo>
                    <a:pt x="2548293" y="1333703"/>
                  </a:lnTo>
                  <a:lnTo>
                    <a:pt x="2557754" y="1333703"/>
                  </a:lnTo>
                  <a:lnTo>
                    <a:pt x="2554960" y="1320800"/>
                  </a:lnTo>
                  <a:lnTo>
                    <a:pt x="2556281" y="1320800"/>
                  </a:lnTo>
                  <a:lnTo>
                    <a:pt x="2557615" y="1308100"/>
                  </a:lnTo>
                  <a:lnTo>
                    <a:pt x="2562491" y="1295400"/>
                  </a:lnTo>
                  <a:lnTo>
                    <a:pt x="2566162" y="1295400"/>
                  </a:lnTo>
                  <a:lnTo>
                    <a:pt x="2561856" y="1282700"/>
                  </a:lnTo>
                  <a:lnTo>
                    <a:pt x="2561666" y="1282700"/>
                  </a:lnTo>
                  <a:lnTo>
                    <a:pt x="2561666" y="1270012"/>
                  </a:lnTo>
                  <a:lnTo>
                    <a:pt x="2566530" y="1270012"/>
                  </a:lnTo>
                  <a:lnTo>
                    <a:pt x="2566416" y="1257300"/>
                  </a:lnTo>
                  <a:lnTo>
                    <a:pt x="2575458" y="1244600"/>
                  </a:lnTo>
                  <a:lnTo>
                    <a:pt x="2575979" y="1231900"/>
                  </a:lnTo>
                  <a:lnTo>
                    <a:pt x="2576639" y="1219200"/>
                  </a:lnTo>
                  <a:lnTo>
                    <a:pt x="2583015" y="1206500"/>
                  </a:lnTo>
                  <a:lnTo>
                    <a:pt x="2576944" y="1193800"/>
                  </a:lnTo>
                  <a:lnTo>
                    <a:pt x="2574785" y="1206500"/>
                  </a:lnTo>
                  <a:lnTo>
                    <a:pt x="2572766" y="1206500"/>
                  </a:lnTo>
                  <a:lnTo>
                    <a:pt x="2560078" y="1244600"/>
                  </a:lnTo>
                  <a:lnTo>
                    <a:pt x="2564041" y="1257300"/>
                  </a:lnTo>
                  <a:lnTo>
                    <a:pt x="2560967" y="1257300"/>
                  </a:lnTo>
                  <a:lnTo>
                    <a:pt x="2557348" y="1270012"/>
                  </a:lnTo>
                  <a:lnTo>
                    <a:pt x="2554351" y="1270012"/>
                  </a:lnTo>
                  <a:lnTo>
                    <a:pt x="2553030" y="1282153"/>
                  </a:lnTo>
                  <a:lnTo>
                    <a:pt x="2552966" y="1292517"/>
                  </a:lnTo>
                  <a:lnTo>
                    <a:pt x="2555113" y="1283385"/>
                  </a:lnTo>
                  <a:lnTo>
                    <a:pt x="2552966" y="1295400"/>
                  </a:lnTo>
                  <a:lnTo>
                    <a:pt x="2552966" y="1292517"/>
                  </a:lnTo>
                  <a:lnTo>
                    <a:pt x="2552281" y="1295400"/>
                  </a:lnTo>
                  <a:lnTo>
                    <a:pt x="2551480" y="1295400"/>
                  </a:lnTo>
                  <a:lnTo>
                    <a:pt x="2549639" y="1308100"/>
                  </a:lnTo>
                  <a:lnTo>
                    <a:pt x="2545054" y="1320800"/>
                  </a:lnTo>
                  <a:lnTo>
                    <a:pt x="2541206" y="1320800"/>
                  </a:lnTo>
                  <a:lnTo>
                    <a:pt x="2542095" y="1308100"/>
                  </a:lnTo>
                  <a:lnTo>
                    <a:pt x="2545054" y="1295400"/>
                  </a:lnTo>
                  <a:lnTo>
                    <a:pt x="2547328" y="1295400"/>
                  </a:lnTo>
                  <a:lnTo>
                    <a:pt x="2546604" y="1283271"/>
                  </a:lnTo>
                  <a:lnTo>
                    <a:pt x="2546578" y="1282700"/>
                  </a:lnTo>
                  <a:lnTo>
                    <a:pt x="2546210" y="1270012"/>
                  </a:lnTo>
                  <a:lnTo>
                    <a:pt x="2529789" y="1270012"/>
                  </a:lnTo>
                  <a:lnTo>
                    <a:pt x="2529789" y="1308100"/>
                  </a:lnTo>
                  <a:lnTo>
                    <a:pt x="2528252" y="1320800"/>
                  </a:lnTo>
                  <a:lnTo>
                    <a:pt x="2528455" y="1320800"/>
                  </a:lnTo>
                  <a:lnTo>
                    <a:pt x="2524341" y="1333703"/>
                  </a:lnTo>
                  <a:lnTo>
                    <a:pt x="2516594" y="1333703"/>
                  </a:lnTo>
                  <a:lnTo>
                    <a:pt x="2516594" y="1358900"/>
                  </a:lnTo>
                  <a:lnTo>
                    <a:pt x="2509469" y="1358900"/>
                  </a:lnTo>
                  <a:lnTo>
                    <a:pt x="2507894" y="1371600"/>
                  </a:lnTo>
                  <a:lnTo>
                    <a:pt x="2507157" y="1384300"/>
                  </a:lnTo>
                  <a:lnTo>
                    <a:pt x="2506802" y="1397000"/>
                  </a:lnTo>
                  <a:lnTo>
                    <a:pt x="2504224" y="1397000"/>
                  </a:lnTo>
                  <a:lnTo>
                    <a:pt x="2496820" y="1409700"/>
                  </a:lnTo>
                  <a:lnTo>
                    <a:pt x="2491511" y="1409700"/>
                  </a:lnTo>
                  <a:lnTo>
                    <a:pt x="2492273" y="1397000"/>
                  </a:lnTo>
                  <a:lnTo>
                    <a:pt x="2495702" y="1397000"/>
                  </a:lnTo>
                  <a:lnTo>
                    <a:pt x="2498394" y="1384300"/>
                  </a:lnTo>
                  <a:lnTo>
                    <a:pt x="2497607" y="1384300"/>
                  </a:lnTo>
                  <a:lnTo>
                    <a:pt x="2501100" y="1371600"/>
                  </a:lnTo>
                  <a:lnTo>
                    <a:pt x="2503538" y="1371600"/>
                  </a:lnTo>
                  <a:lnTo>
                    <a:pt x="2507094" y="1358900"/>
                  </a:lnTo>
                  <a:lnTo>
                    <a:pt x="2508008" y="1346212"/>
                  </a:lnTo>
                  <a:lnTo>
                    <a:pt x="2516594" y="1358900"/>
                  </a:lnTo>
                  <a:lnTo>
                    <a:pt x="2516594" y="1333703"/>
                  </a:lnTo>
                  <a:lnTo>
                    <a:pt x="2515387" y="1333703"/>
                  </a:lnTo>
                  <a:lnTo>
                    <a:pt x="2511793" y="1346200"/>
                  </a:lnTo>
                  <a:lnTo>
                    <a:pt x="2508008" y="1346200"/>
                  </a:lnTo>
                  <a:lnTo>
                    <a:pt x="2508910" y="1333703"/>
                  </a:lnTo>
                  <a:lnTo>
                    <a:pt x="2510358" y="1321663"/>
                  </a:lnTo>
                  <a:lnTo>
                    <a:pt x="2510459" y="1320800"/>
                  </a:lnTo>
                  <a:lnTo>
                    <a:pt x="2514663" y="1308100"/>
                  </a:lnTo>
                  <a:lnTo>
                    <a:pt x="2524493" y="1295400"/>
                  </a:lnTo>
                  <a:lnTo>
                    <a:pt x="2529789" y="1308100"/>
                  </a:lnTo>
                  <a:lnTo>
                    <a:pt x="2529789" y="1270012"/>
                  </a:lnTo>
                  <a:lnTo>
                    <a:pt x="2529332" y="1270012"/>
                  </a:lnTo>
                  <a:lnTo>
                    <a:pt x="2529332" y="1282700"/>
                  </a:lnTo>
                  <a:lnTo>
                    <a:pt x="2519451" y="1282700"/>
                  </a:lnTo>
                  <a:lnTo>
                    <a:pt x="2522613" y="1270012"/>
                  </a:lnTo>
                  <a:lnTo>
                    <a:pt x="2527008" y="1270012"/>
                  </a:lnTo>
                  <a:lnTo>
                    <a:pt x="2529230" y="1282153"/>
                  </a:lnTo>
                  <a:lnTo>
                    <a:pt x="2529332" y="1282700"/>
                  </a:lnTo>
                  <a:lnTo>
                    <a:pt x="2529332" y="1270012"/>
                  </a:lnTo>
                  <a:lnTo>
                    <a:pt x="2528709" y="1270012"/>
                  </a:lnTo>
                  <a:lnTo>
                    <a:pt x="2530818" y="1257300"/>
                  </a:lnTo>
                  <a:lnTo>
                    <a:pt x="2549804" y="1257300"/>
                  </a:lnTo>
                  <a:lnTo>
                    <a:pt x="2555341" y="1244600"/>
                  </a:lnTo>
                  <a:lnTo>
                    <a:pt x="2559494" y="1219200"/>
                  </a:lnTo>
                  <a:lnTo>
                    <a:pt x="2561310" y="1206500"/>
                  </a:lnTo>
                  <a:lnTo>
                    <a:pt x="2564612" y="1206500"/>
                  </a:lnTo>
                  <a:lnTo>
                    <a:pt x="2564828" y="1193800"/>
                  </a:lnTo>
                  <a:lnTo>
                    <a:pt x="2566809" y="1193800"/>
                  </a:lnTo>
                  <a:lnTo>
                    <a:pt x="2571661" y="1168425"/>
                  </a:lnTo>
                  <a:lnTo>
                    <a:pt x="2571750" y="1167930"/>
                  </a:lnTo>
                  <a:lnTo>
                    <a:pt x="2573528" y="1155700"/>
                  </a:lnTo>
                  <a:lnTo>
                    <a:pt x="2574226" y="1143000"/>
                  </a:lnTo>
                  <a:lnTo>
                    <a:pt x="2576245" y="1143000"/>
                  </a:lnTo>
                  <a:lnTo>
                    <a:pt x="2578951" y="1130300"/>
                  </a:lnTo>
                  <a:lnTo>
                    <a:pt x="2582519" y="1130300"/>
                  </a:lnTo>
                  <a:lnTo>
                    <a:pt x="2585351" y="1117600"/>
                  </a:lnTo>
                  <a:lnTo>
                    <a:pt x="2585847" y="1104900"/>
                  </a:lnTo>
                  <a:lnTo>
                    <a:pt x="2588234" y="1092200"/>
                  </a:lnTo>
                  <a:lnTo>
                    <a:pt x="2591282" y="1080008"/>
                  </a:lnTo>
                  <a:lnTo>
                    <a:pt x="2591409" y="1079500"/>
                  </a:lnTo>
                  <a:lnTo>
                    <a:pt x="2590139" y="1079500"/>
                  </a:lnTo>
                  <a:lnTo>
                    <a:pt x="2594876" y="1066800"/>
                  </a:lnTo>
                  <a:lnTo>
                    <a:pt x="2590889" y="1066800"/>
                  </a:lnTo>
                  <a:lnTo>
                    <a:pt x="2591714" y="1054100"/>
                  </a:lnTo>
                  <a:lnTo>
                    <a:pt x="2594876" y="1041400"/>
                  </a:lnTo>
                  <a:lnTo>
                    <a:pt x="2599626" y="1041400"/>
                  </a:lnTo>
                  <a:lnTo>
                    <a:pt x="2599626" y="1028700"/>
                  </a:lnTo>
                  <a:lnTo>
                    <a:pt x="2600414" y="1028700"/>
                  </a:lnTo>
                  <a:lnTo>
                    <a:pt x="2602293" y="1016000"/>
                  </a:lnTo>
                  <a:lnTo>
                    <a:pt x="2603639" y="1003300"/>
                  </a:lnTo>
                  <a:lnTo>
                    <a:pt x="2605951" y="1003300"/>
                  </a:lnTo>
                  <a:lnTo>
                    <a:pt x="2609900" y="990600"/>
                  </a:lnTo>
                  <a:lnTo>
                    <a:pt x="2602788" y="977900"/>
                  </a:lnTo>
                  <a:lnTo>
                    <a:pt x="2605163" y="977900"/>
                  </a:lnTo>
                  <a:lnTo>
                    <a:pt x="2609951" y="965200"/>
                  </a:lnTo>
                  <a:lnTo>
                    <a:pt x="2607538" y="965200"/>
                  </a:lnTo>
                  <a:lnTo>
                    <a:pt x="2607538" y="952500"/>
                  </a:lnTo>
                  <a:lnTo>
                    <a:pt x="2612275" y="952500"/>
                  </a:lnTo>
                  <a:lnTo>
                    <a:pt x="2612275" y="939800"/>
                  </a:lnTo>
                  <a:lnTo>
                    <a:pt x="2610701" y="939800"/>
                  </a:lnTo>
                  <a:lnTo>
                    <a:pt x="2616174" y="927239"/>
                  </a:lnTo>
                  <a:lnTo>
                    <a:pt x="2616225" y="914400"/>
                  </a:lnTo>
                  <a:lnTo>
                    <a:pt x="2613571" y="914400"/>
                  </a:lnTo>
                  <a:lnTo>
                    <a:pt x="2616263" y="901700"/>
                  </a:lnTo>
                  <a:lnTo>
                    <a:pt x="2609900" y="901700"/>
                  </a:lnTo>
                  <a:lnTo>
                    <a:pt x="2606014" y="914400"/>
                  </a:lnTo>
                  <a:lnTo>
                    <a:pt x="2605341" y="927112"/>
                  </a:lnTo>
                  <a:lnTo>
                    <a:pt x="2603563" y="939800"/>
                  </a:lnTo>
                  <a:lnTo>
                    <a:pt x="2595676" y="952500"/>
                  </a:lnTo>
                  <a:lnTo>
                    <a:pt x="2598559" y="965200"/>
                  </a:lnTo>
                  <a:lnTo>
                    <a:pt x="2597785" y="965200"/>
                  </a:lnTo>
                  <a:lnTo>
                    <a:pt x="2595676" y="977900"/>
                  </a:lnTo>
                  <a:lnTo>
                    <a:pt x="2596464" y="977900"/>
                  </a:lnTo>
                  <a:lnTo>
                    <a:pt x="2595676" y="990600"/>
                  </a:lnTo>
                  <a:lnTo>
                    <a:pt x="2592501" y="1003300"/>
                  </a:lnTo>
                  <a:lnTo>
                    <a:pt x="2592501" y="1016000"/>
                  </a:lnTo>
                  <a:lnTo>
                    <a:pt x="2588552" y="1016000"/>
                  </a:lnTo>
                  <a:lnTo>
                    <a:pt x="2585389" y="1028700"/>
                  </a:lnTo>
                  <a:lnTo>
                    <a:pt x="2586177" y="1028700"/>
                  </a:lnTo>
                  <a:lnTo>
                    <a:pt x="2581262" y="1041400"/>
                  </a:lnTo>
                  <a:lnTo>
                    <a:pt x="2577477" y="1041400"/>
                  </a:lnTo>
                  <a:lnTo>
                    <a:pt x="2572740" y="1054100"/>
                  </a:lnTo>
                  <a:lnTo>
                    <a:pt x="2576144" y="1054100"/>
                  </a:lnTo>
                  <a:lnTo>
                    <a:pt x="2577833" y="1065491"/>
                  </a:lnTo>
                  <a:lnTo>
                    <a:pt x="2577947" y="1066241"/>
                  </a:lnTo>
                  <a:lnTo>
                    <a:pt x="2578023" y="1066800"/>
                  </a:lnTo>
                  <a:lnTo>
                    <a:pt x="2577477" y="1079500"/>
                  </a:lnTo>
                  <a:lnTo>
                    <a:pt x="2574315" y="1079500"/>
                  </a:lnTo>
                  <a:lnTo>
                    <a:pt x="2572728" y="1092200"/>
                  </a:lnTo>
                  <a:lnTo>
                    <a:pt x="2569972" y="1117600"/>
                  </a:lnTo>
                  <a:lnTo>
                    <a:pt x="2566505" y="1130300"/>
                  </a:lnTo>
                  <a:lnTo>
                    <a:pt x="2560078" y="1143000"/>
                  </a:lnTo>
                  <a:lnTo>
                    <a:pt x="2557716" y="1130300"/>
                  </a:lnTo>
                  <a:lnTo>
                    <a:pt x="2559494" y="1117600"/>
                  </a:lnTo>
                  <a:lnTo>
                    <a:pt x="2562758" y="1104900"/>
                  </a:lnTo>
                  <a:lnTo>
                    <a:pt x="2564828" y="1104900"/>
                  </a:lnTo>
                  <a:lnTo>
                    <a:pt x="2564371" y="1092200"/>
                  </a:lnTo>
                  <a:lnTo>
                    <a:pt x="2562529" y="1080008"/>
                  </a:lnTo>
                  <a:lnTo>
                    <a:pt x="2562453" y="1079500"/>
                  </a:lnTo>
                  <a:lnTo>
                    <a:pt x="2565349" y="1079500"/>
                  </a:lnTo>
                  <a:lnTo>
                    <a:pt x="2569578" y="1066800"/>
                  </a:lnTo>
                  <a:lnTo>
                    <a:pt x="2559456" y="1066800"/>
                  </a:lnTo>
                  <a:lnTo>
                    <a:pt x="2556916" y="1079500"/>
                  </a:lnTo>
                  <a:lnTo>
                    <a:pt x="2554516" y="1079500"/>
                  </a:lnTo>
                  <a:lnTo>
                    <a:pt x="2554516" y="1168425"/>
                  </a:lnTo>
                  <a:lnTo>
                    <a:pt x="2551874" y="1193800"/>
                  </a:lnTo>
                  <a:lnTo>
                    <a:pt x="2546350" y="1193800"/>
                  </a:lnTo>
                  <a:lnTo>
                    <a:pt x="2542692" y="1206500"/>
                  </a:lnTo>
                  <a:lnTo>
                    <a:pt x="2539123" y="1193800"/>
                  </a:lnTo>
                  <a:lnTo>
                    <a:pt x="2538539" y="1193800"/>
                  </a:lnTo>
                  <a:lnTo>
                    <a:pt x="2541714" y="1168425"/>
                  </a:lnTo>
                  <a:lnTo>
                    <a:pt x="2554516" y="1168425"/>
                  </a:lnTo>
                  <a:lnTo>
                    <a:pt x="2554516" y="1079500"/>
                  </a:lnTo>
                  <a:lnTo>
                    <a:pt x="2552484" y="1079500"/>
                  </a:lnTo>
                  <a:lnTo>
                    <a:pt x="2550871" y="1092200"/>
                  </a:lnTo>
                  <a:lnTo>
                    <a:pt x="2550591" y="1104900"/>
                  </a:lnTo>
                  <a:lnTo>
                    <a:pt x="2545854" y="1104900"/>
                  </a:lnTo>
                  <a:lnTo>
                    <a:pt x="2549804" y="1117600"/>
                  </a:lnTo>
                  <a:lnTo>
                    <a:pt x="2549017" y="1117600"/>
                  </a:lnTo>
                  <a:lnTo>
                    <a:pt x="2548217" y="1130300"/>
                  </a:lnTo>
                  <a:lnTo>
                    <a:pt x="2541105" y="1130300"/>
                  </a:lnTo>
                  <a:lnTo>
                    <a:pt x="2541105" y="1155700"/>
                  </a:lnTo>
                  <a:lnTo>
                    <a:pt x="2533993" y="1155700"/>
                  </a:lnTo>
                  <a:lnTo>
                    <a:pt x="2539517" y="1143000"/>
                  </a:lnTo>
                  <a:lnTo>
                    <a:pt x="2531821" y="1143000"/>
                  </a:lnTo>
                  <a:lnTo>
                    <a:pt x="2535859" y="1130300"/>
                  </a:lnTo>
                  <a:lnTo>
                    <a:pt x="2539161" y="1104900"/>
                  </a:lnTo>
                  <a:lnTo>
                    <a:pt x="2537942" y="1104900"/>
                  </a:lnTo>
                  <a:lnTo>
                    <a:pt x="2540825" y="1080008"/>
                  </a:lnTo>
                  <a:lnTo>
                    <a:pt x="2540876" y="1079500"/>
                  </a:lnTo>
                  <a:lnTo>
                    <a:pt x="2547061" y="1066800"/>
                  </a:lnTo>
                  <a:lnTo>
                    <a:pt x="2547988" y="1066800"/>
                  </a:lnTo>
                  <a:lnTo>
                    <a:pt x="2549156" y="1054100"/>
                  </a:lnTo>
                  <a:lnTo>
                    <a:pt x="2550985" y="1041400"/>
                  </a:lnTo>
                  <a:lnTo>
                    <a:pt x="2540012" y="1041400"/>
                  </a:lnTo>
                  <a:lnTo>
                    <a:pt x="2539492" y="1054100"/>
                  </a:lnTo>
                  <a:lnTo>
                    <a:pt x="2538780" y="1065491"/>
                  </a:lnTo>
                  <a:lnTo>
                    <a:pt x="2538692" y="1066800"/>
                  </a:lnTo>
                  <a:lnTo>
                    <a:pt x="2530818" y="1066800"/>
                  </a:lnTo>
                  <a:lnTo>
                    <a:pt x="2530030" y="1079500"/>
                  </a:lnTo>
                  <a:lnTo>
                    <a:pt x="2534780" y="1079500"/>
                  </a:lnTo>
                  <a:lnTo>
                    <a:pt x="2533980" y="1092200"/>
                  </a:lnTo>
                  <a:lnTo>
                    <a:pt x="2531618" y="1092200"/>
                  </a:lnTo>
                  <a:lnTo>
                    <a:pt x="2531618" y="1206500"/>
                  </a:lnTo>
                  <a:lnTo>
                    <a:pt x="2526639" y="1219200"/>
                  </a:lnTo>
                  <a:lnTo>
                    <a:pt x="2523210" y="1231900"/>
                  </a:lnTo>
                  <a:lnTo>
                    <a:pt x="2520823" y="1231900"/>
                  </a:lnTo>
                  <a:lnTo>
                    <a:pt x="2518956" y="1244600"/>
                  </a:lnTo>
                  <a:lnTo>
                    <a:pt x="2515006" y="1244600"/>
                  </a:lnTo>
                  <a:lnTo>
                    <a:pt x="2523706" y="1257300"/>
                  </a:lnTo>
                  <a:lnTo>
                    <a:pt x="2517381" y="1257300"/>
                  </a:lnTo>
                  <a:lnTo>
                    <a:pt x="2517305" y="1270012"/>
                  </a:lnTo>
                  <a:lnTo>
                    <a:pt x="2515793" y="1270012"/>
                  </a:lnTo>
                  <a:lnTo>
                    <a:pt x="2512682" y="1282700"/>
                  </a:lnTo>
                  <a:lnTo>
                    <a:pt x="2507691" y="1295400"/>
                  </a:lnTo>
                  <a:lnTo>
                    <a:pt x="2502903" y="1320800"/>
                  </a:lnTo>
                  <a:lnTo>
                    <a:pt x="2500769" y="1320800"/>
                  </a:lnTo>
                  <a:lnTo>
                    <a:pt x="2501582" y="1333703"/>
                  </a:lnTo>
                  <a:lnTo>
                    <a:pt x="2495105" y="1333703"/>
                  </a:lnTo>
                  <a:lnTo>
                    <a:pt x="2493035" y="1346200"/>
                  </a:lnTo>
                  <a:lnTo>
                    <a:pt x="2495232" y="1358900"/>
                  </a:lnTo>
                  <a:lnTo>
                    <a:pt x="2488920" y="1358900"/>
                  </a:lnTo>
                  <a:lnTo>
                    <a:pt x="2488920" y="1435100"/>
                  </a:lnTo>
                  <a:lnTo>
                    <a:pt x="2487333" y="1435100"/>
                  </a:lnTo>
                  <a:lnTo>
                    <a:pt x="2486177" y="1460525"/>
                  </a:lnTo>
                  <a:lnTo>
                    <a:pt x="2480018" y="1473200"/>
                  </a:lnTo>
                  <a:lnTo>
                    <a:pt x="2471763" y="1485900"/>
                  </a:lnTo>
                  <a:lnTo>
                    <a:pt x="2464397" y="1511300"/>
                  </a:lnTo>
                  <a:lnTo>
                    <a:pt x="2459761" y="1498600"/>
                  </a:lnTo>
                  <a:lnTo>
                    <a:pt x="2460536" y="1498600"/>
                  </a:lnTo>
                  <a:lnTo>
                    <a:pt x="2463838" y="1485900"/>
                  </a:lnTo>
                  <a:lnTo>
                    <a:pt x="2466771" y="1485900"/>
                  </a:lnTo>
                  <a:lnTo>
                    <a:pt x="2468257" y="1473200"/>
                  </a:lnTo>
                  <a:lnTo>
                    <a:pt x="2470327" y="1460525"/>
                  </a:lnTo>
                  <a:lnTo>
                    <a:pt x="2474671" y="1447800"/>
                  </a:lnTo>
                  <a:lnTo>
                    <a:pt x="2483358" y="1435100"/>
                  </a:lnTo>
                  <a:lnTo>
                    <a:pt x="2482723" y="1422425"/>
                  </a:lnTo>
                  <a:lnTo>
                    <a:pt x="2486863" y="1422425"/>
                  </a:lnTo>
                  <a:lnTo>
                    <a:pt x="2488920" y="1435100"/>
                  </a:lnTo>
                  <a:lnTo>
                    <a:pt x="2488920" y="1358900"/>
                  </a:lnTo>
                  <a:lnTo>
                    <a:pt x="2486533" y="1358900"/>
                  </a:lnTo>
                  <a:lnTo>
                    <a:pt x="2481859" y="1346200"/>
                  </a:lnTo>
                  <a:lnTo>
                    <a:pt x="2488666" y="1333703"/>
                  </a:lnTo>
                  <a:lnTo>
                    <a:pt x="2493759" y="1320800"/>
                  </a:lnTo>
                  <a:lnTo>
                    <a:pt x="2501442" y="1295400"/>
                  </a:lnTo>
                  <a:lnTo>
                    <a:pt x="2506751" y="1270012"/>
                  </a:lnTo>
                  <a:lnTo>
                    <a:pt x="2511018" y="1270012"/>
                  </a:lnTo>
                  <a:lnTo>
                    <a:pt x="2512352" y="1257300"/>
                  </a:lnTo>
                  <a:lnTo>
                    <a:pt x="2512542" y="1244600"/>
                  </a:lnTo>
                  <a:lnTo>
                    <a:pt x="2513165" y="1231900"/>
                  </a:lnTo>
                  <a:lnTo>
                    <a:pt x="2515793" y="1219200"/>
                  </a:lnTo>
                  <a:lnTo>
                    <a:pt x="2501658" y="1206500"/>
                  </a:lnTo>
                  <a:lnTo>
                    <a:pt x="2500134" y="1206500"/>
                  </a:lnTo>
                  <a:lnTo>
                    <a:pt x="2500134" y="1257300"/>
                  </a:lnTo>
                  <a:lnTo>
                    <a:pt x="2491282" y="1257300"/>
                  </a:lnTo>
                  <a:lnTo>
                    <a:pt x="2491282" y="1308100"/>
                  </a:lnTo>
                  <a:lnTo>
                    <a:pt x="2487333" y="1320800"/>
                  </a:lnTo>
                  <a:lnTo>
                    <a:pt x="2481796" y="1320800"/>
                  </a:lnTo>
                  <a:lnTo>
                    <a:pt x="2481008" y="1322616"/>
                  </a:lnTo>
                  <a:lnTo>
                    <a:pt x="2481008" y="1384300"/>
                  </a:lnTo>
                  <a:lnTo>
                    <a:pt x="2480576" y="1397000"/>
                  </a:lnTo>
                  <a:lnTo>
                    <a:pt x="2476944" y="1409700"/>
                  </a:lnTo>
                  <a:lnTo>
                    <a:pt x="2475357" y="1421574"/>
                  </a:lnTo>
                  <a:lnTo>
                    <a:pt x="2475255" y="1422425"/>
                  </a:lnTo>
                  <a:lnTo>
                    <a:pt x="2474633" y="1435100"/>
                  </a:lnTo>
                  <a:lnTo>
                    <a:pt x="2465654" y="1447800"/>
                  </a:lnTo>
                  <a:lnTo>
                    <a:pt x="2463012" y="1460525"/>
                  </a:lnTo>
                  <a:lnTo>
                    <a:pt x="2460472" y="1460525"/>
                  </a:lnTo>
                  <a:lnTo>
                    <a:pt x="2452535" y="1485900"/>
                  </a:lnTo>
                  <a:lnTo>
                    <a:pt x="2458072" y="1485900"/>
                  </a:lnTo>
                  <a:lnTo>
                    <a:pt x="2457285" y="1489062"/>
                  </a:lnTo>
                  <a:lnTo>
                    <a:pt x="2457285" y="1562100"/>
                  </a:lnTo>
                  <a:lnTo>
                    <a:pt x="2453970" y="1574812"/>
                  </a:lnTo>
                  <a:lnTo>
                    <a:pt x="2442794" y="1574812"/>
                  </a:lnTo>
                  <a:lnTo>
                    <a:pt x="2445905" y="1562100"/>
                  </a:lnTo>
                  <a:lnTo>
                    <a:pt x="2457285" y="1562100"/>
                  </a:lnTo>
                  <a:lnTo>
                    <a:pt x="2457285" y="1489062"/>
                  </a:lnTo>
                  <a:lnTo>
                    <a:pt x="2454910" y="1498600"/>
                  </a:lnTo>
                  <a:lnTo>
                    <a:pt x="2448636" y="1498600"/>
                  </a:lnTo>
                  <a:lnTo>
                    <a:pt x="2445715" y="1511300"/>
                  </a:lnTo>
                  <a:lnTo>
                    <a:pt x="2443226" y="1524000"/>
                  </a:lnTo>
                  <a:lnTo>
                    <a:pt x="2438298" y="1524000"/>
                  </a:lnTo>
                  <a:lnTo>
                    <a:pt x="2438323" y="1511300"/>
                  </a:lnTo>
                  <a:lnTo>
                    <a:pt x="2442654" y="1498600"/>
                  </a:lnTo>
                  <a:lnTo>
                    <a:pt x="2448750" y="1485900"/>
                  </a:lnTo>
                  <a:lnTo>
                    <a:pt x="2454110" y="1473200"/>
                  </a:lnTo>
                  <a:lnTo>
                    <a:pt x="2455405" y="1460525"/>
                  </a:lnTo>
                  <a:lnTo>
                    <a:pt x="2457170" y="1460525"/>
                  </a:lnTo>
                  <a:lnTo>
                    <a:pt x="2462022" y="1447800"/>
                  </a:lnTo>
                  <a:lnTo>
                    <a:pt x="2464231" y="1422425"/>
                  </a:lnTo>
                  <a:lnTo>
                    <a:pt x="2464346" y="1421574"/>
                  </a:lnTo>
                  <a:lnTo>
                    <a:pt x="2469832" y="1397000"/>
                  </a:lnTo>
                  <a:lnTo>
                    <a:pt x="2475674" y="1397000"/>
                  </a:lnTo>
                  <a:lnTo>
                    <a:pt x="2481008" y="1384300"/>
                  </a:lnTo>
                  <a:lnTo>
                    <a:pt x="2481008" y="1322616"/>
                  </a:lnTo>
                  <a:lnTo>
                    <a:pt x="2476169" y="1333703"/>
                  </a:lnTo>
                  <a:lnTo>
                    <a:pt x="2476296" y="1333703"/>
                  </a:lnTo>
                  <a:lnTo>
                    <a:pt x="2478659" y="1346200"/>
                  </a:lnTo>
                  <a:lnTo>
                    <a:pt x="2474671" y="1346200"/>
                  </a:lnTo>
                  <a:lnTo>
                    <a:pt x="2474214" y="1358900"/>
                  </a:lnTo>
                  <a:lnTo>
                    <a:pt x="2472118" y="1358900"/>
                  </a:lnTo>
                  <a:lnTo>
                    <a:pt x="2468448" y="1371600"/>
                  </a:lnTo>
                  <a:lnTo>
                    <a:pt x="2466111" y="1371600"/>
                  </a:lnTo>
                  <a:lnTo>
                    <a:pt x="2467559" y="1384300"/>
                  </a:lnTo>
                  <a:lnTo>
                    <a:pt x="2463609" y="1384300"/>
                  </a:lnTo>
                  <a:lnTo>
                    <a:pt x="2463609" y="1409700"/>
                  </a:lnTo>
                  <a:lnTo>
                    <a:pt x="2459825" y="1421574"/>
                  </a:lnTo>
                  <a:lnTo>
                    <a:pt x="2459761" y="1421790"/>
                  </a:lnTo>
                  <a:lnTo>
                    <a:pt x="2459672" y="1422082"/>
                  </a:lnTo>
                  <a:lnTo>
                    <a:pt x="2459558" y="1422425"/>
                  </a:lnTo>
                  <a:lnTo>
                    <a:pt x="2444394" y="1422425"/>
                  </a:lnTo>
                  <a:lnTo>
                    <a:pt x="2444394" y="1447800"/>
                  </a:lnTo>
                  <a:lnTo>
                    <a:pt x="2441333" y="1447800"/>
                  </a:lnTo>
                  <a:lnTo>
                    <a:pt x="2436711" y="1460512"/>
                  </a:lnTo>
                  <a:lnTo>
                    <a:pt x="2436520" y="1459738"/>
                  </a:lnTo>
                  <a:lnTo>
                    <a:pt x="2436520" y="1612900"/>
                  </a:lnTo>
                  <a:lnTo>
                    <a:pt x="2433536" y="1625600"/>
                  </a:lnTo>
                  <a:lnTo>
                    <a:pt x="2429713" y="1625600"/>
                  </a:lnTo>
                  <a:lnTo>
                    <a:pt x="2429611" y="1630680"/>
                  </a:lnTo>
                  <a:lnTo>
                    <a:pt x="2429522" y="1636280"/>
                  </a:lnTo>
                  <a:lnTo>
                    <a:pt x="2429484" y="1638325"/>
                  </a:lnTo>
                  <a:lnTo>
                    <a:pt x="2426335" y="1638325"/>
                  </a:lnTo>
                  <a:lnTo>
                    <a:pt x="2422487" y="1651000"/>
                  </a:lnTo>
                  <a:lnTo>
                    <a:pt x="2419616" y="1651000"/>
                  </a:lnTo>
                  <a:lnTo>
                    <a:pt x="2419616" y="1676400"/>
                  </a:lnTo>
                  <a:lnTo>
                    <a:pt x="2416022" y="1676400"/>
                  </a:lnTo>
                  <a:lnTo>
                    <a:pt x="2407462" y="1689100"/>
                  </a:lnTo>
                  <a:lnTo>
                    <a:pt x="2407577" y="1684007"/>
                  </a:lnTo>
                  <a:lnTo>
                    <a:pt x="2407691" y="1679130"/>
                  </a:lnTo>
                  <a:lnTo>
                    <a:pt x="2407755" y="1676400"/>
                  </a:lnTo>
                  <a:lnTo>
                    <a:pt x="2410460" y="1663700"/>
                  </a:lnTo>
                  <a:lnTo>
                    <a:pt x="2414524" y="1651000"/>
                  </a:lnTo>
                  <a:lnTo>
                    <a:pt x="2418918" y="1663700"/>
                  </a:lnTo>
                  <a:lnTo>
                    <a:pt x="2419616" y="1676400"/>
                  </a:lnTo>
                  <a:lnTo>
                    <a:pt x="2419616" y="1651000"/>
                  </a:lnTo>
                  <a:lnTo>
                    <a:pt x="2416759" y="1651000"/>
                  </a:lnTo>
                  <a:lnTo>
                    <a:pt x="2418080" y="1638325"/>
                  </a:lnTo>
                  <a:lnTo>
                    <a:pt x="2422207" y="1638325"/>
                  </a:lnTo>
                  <a:lnTo>
                    <a:pt x="2422715" y="1625600"/>
                  </a:lnTo>
                  <a:lnTo>
                    <a:pt x="2428837" y="1625600"/>
                  </a:lnTo>
                  <a:lnTo>
                    <a:pt x="2424061" y="1612900"/>
                  </a:lnTo>
                  <a:lnTo>
                    <a:pt x="2436520" y="1612900"/>
                  </a:lnTo>
                  <a:lnTo>
                    <a:pt x="2436520" y="1459738"/>
                  </a:lnTo>
                  <a:lnTo>
                    <a:pt x="2433713" y="1448168"/>
                  </a:lnTo>
                  <a:lnTo>
                    <a:pt x="2433713" y="1561680"/>
                  </a:lnTo>
                  <a:lnTo>
                    <a:pt x="2433713" y="1562100"/>
                  </a:lnTo>
                  <a:lnTo>
                    <a:pt x="2429256" y="1574812"/>
                  </a:lnTo>
                  <a:lnTo>
                    <a:pt x="2423884" y="1587500"/>
                  </a:lnTo>
                  <a:lnTo>
                    <a:pt x="2420112" y="1600200"/>
                  </a:lnTo>
                  <a:lnTo>
                    <a:pt x="2414574" y="1600200"/>
                  </a:lnTo>
                  <a:lnTo>
                    <a:pt x="2415362" y="1612900"/>
                  </a:lnTo>
                  <a:lnTo>
                    <a:pt x="2413495" y="1612900"/>
                  </a:lnTo>
                  <a:lnTo>
                    <a:pt x="2408136" y="1625600"/>
                  </a:lnTo>
                  <a:lnTo>
                    <a:pt x="2405646" y="1625600"/>
                  </a:lnTo>
                  <a:lnTo>
                    <a:pt x="2404554" y="1631340"/>
                  </a:lnTo>
                  <a:lnTo>
                    <a:pt x="2404554" y="1701800"/>
                  </a:lnTo>
                  <a:lnTo>
                    <a:pt x="2402217" y="1714500"/>
                  </a:lnTo>
                  <a:lnTo>
                    <a:pt x="2392438" y="1739900"/>
                  </a:lnTo>
                  <a:lnTo>
                    <a:pt x="2390965" y="1739900"/>
                  </a:lnTo>
                  <a:lnTo>
                    <a:pt x="2390965" y="1752600"/>
                  </a:lnTo>
                  <a:lnTo>
                    <a:pt x="2386165" y="1765160"/>
                  </a:lnTo>
                  <a:lnTo>
                    <a:pt x="2380869" y="1778000"/>
                  </a:lnTo>
                  <a:lnTo>
                    <a:pt x="2376817" y="1790700"/>
                  </a:lnTo>
                  <a:lnTo>
                    <a:pt x="2371534" y="1803400"/>
                  </a:lnTo>
                  <a:lnTo>
                    <a:pt x="2360942" y="1803400"/>
                  </a:lnTo>
                  <a:lnTo>
                    <a:pt x="2363965" y="1790700"/>
                  </a:lnTo>
                  <a:lnTo>
                    <a:pt x="2371877" y="1790700"/>
                  </a:lnTo>
                  <a:lnTo>
                    <a:pt x="2372664" y="1778000"/>
                  </a:lnTo>
                  <a:lnTo>
                    <a:pt x="2376614" y="1778000"/>
                  </a:lnTo>
                  <a:lnTo>
                    <a:pt x="2378202" y="1765300"/>
                  </a:lnTo>
                  <a:lnTo>
                    <a:pt x="2383739" y="1752600"/>
                  </a:lnTo>
                  <a:lnTo>
                    <a:pt x="2390965" y="1752600"/>
                  </a:lnTo>
                  <a:lnTo>
                    <a:pt x="2390965" y="1739900"/>
                  </a:lnTo>
                  <a:lnTo>
                    <a:pt x="2389962" y="1739900"/>
                  </a:lnTo>
                  <a:lnTo>
                    <a:pt x="2393429" y="1727200"/>
                  </a:lnTo>
                  <a:lnTo>
                    <a:pt x="2396388" y="1714500"/>
                  </a:lnTo>
                  <a:lnTo>
                    <a:pt x="2396896" y="1702625"/>
                  </a:lnTo>
                  <a:lnTo>
                    <a:pt x="2396934" y="1701800"/>
                  </a:lnTo>
                  <a:lnTo>
                    <a:pt x="2397277" y="1689100"/>
                  </a:lnTo>
                  <a:lnTo>
                    <a:pt x="2401925" y="1689100"/>
                  </a:lnTo>
                  <a:lnTo>
                    <a:pt x="2404554" y="1701800"/>
                  </a:lnTo>
                  <a:lnTo>
                    <a:pt x="2404554" y="1631340"/>
                  </a:lnTo>
                  <a:lnTo>
                    <a:pt x="2403221" y="1638325"/>
                  </a:lnTo>
                  <a:lnTo>
                    <a:pt x="2402713" y="1651000"/>
                  </a:lnTo>
                  <a:lnTo>
                    <a:pt x="2397175" y="1651000"/>
                  </a:lnTo>
                  <a:lnTo>
                    <a:pt x="2397175" y="1676400"/>
                  </a:lnTo>
                  <a:lnTo>
                    <a:pt x="2395842" y="1676400"/>
                  </a:lnTo>
                  <a:lnTo>
                    <a:pt x="2386952" y="1689100"/>
                  </a:lnTo>
                  <a:lnTo>
                    <a:pt x="2382939" y="1701800"/>
                  </a:lnTo>
                  <a:lnTo>
                    <a:pt x="2379332" y="1689100"/>
                  </a:lnTo>
                  <a:lnTo>
                    <a:pt x="2380170" y="1689100"/>
                  </a:lnTo>
                  <a:lnTo>
                    <a:pt x="2383383" y="1676400"/>
                  </a:lnTo>
                  <a:lnTo>
                    <a:pt x="2388476" y="1676400"/>
                  </a:lnTo>
                  <a:lnTo>
                    <a:pt x="2396388" y="1663700"/>
                  </a:lnTo>
                  <a:lnTo>
                    <a:pt x="2397175" y="1676400"/>
                  </a:lnTo>
                  <a:lnTo>
                    <a:pt x="2397175" y="1651000"/>
                  </a:lnTo>
                  <a:lnTo>
                    <a:pt x="2400173" y="1638325"/>
                  </a:lnTo>
                  <a:lnTo>
                    <a:pt x="2400998" y="1638325"/>
                  </a:lnTo>
                  <a:lnTo>
                    <a:pt x="2402306" y="1625600"/>
                  </a:lnTo>
                  <a:lnTo>
                    <a:pt x="2404122" y="1612900"/>
                  </a:lnTo>
                  <a:lnTo>
                    <a:pt x="2405392" y="1612900"/>
                  </a:lnTo>
                  <a:lnTo>
                    <a:pt x="2406662" y="1600200"/>
                  </a:lnTo>
                  <a:lnTo>
                    <a:pt x="2412542" y="1587500"/>
                  </a:lnTo>
                  <a:lnTo>
                    <a:pt x="2416213" y="1587500"/>
                  </a:lnTo>
                  <a:lnTo>
                    <a:pt x="2427109" y="1562100"/>
                  </a:lnTo>
                  <a:lnTo>
                    <a:pt x="2433548" y="1549400"/>
                  </a:lnTo>
                  <a:lnTo>
                    <a:pt x="2433713" y="1561680"/>
                  </a:lnTo>
                  <a:lnTo>
                    <a:pt x="2433713" y="1448168"/>
                  </a:lnTo>
                  <a:lnTo>
                    <a:pt x="2433624" y="1447800"/>
                  </a:lnTo>
                  <a:lnTo>
                    <a:pt x="2436723" y="1447800"/>
                  </a:lnTo>
                  <a:lnTo>
                    <a:pt x="2440648" y="1435100"/>
                  </a:lnTo>
                  <a:lnTo>
                    <a:pt x="2444394" y="1447800"/>
                  </a:lnTo>
                  <a:lnTo>
                    <a:pt x="2444394" y="1422425"/>
                  </a:lnTo>
                  <a:lnTo>
                    <a:pt x="2448039" y="1409700"/>
                  </a:lnTo>
                  <a:lnTo>
                    <a:pt x="2463609" y="1409700"/>
                  </a:lnTo>
                  <a:lnTo>
                    <a:pt x="2463609" y="1384300"/>
                  </a:lnTo>
                  <a:lnTo>
                    <a:pt x="2453322" y="1384300"/>
                  </a:lnTo>
                  <a:lnTo>
                    <a:pt x="2445423" y="1397000"/>
                  </a:lnTo>
                  <a:lnTo>
                    <a:pt x="2444470" y="1397000"/>
                  </a:lnTo>
                  <a:lnTo>
                    <a:pt x="2443137" y="1409700"/>
                  </a:lnTo>
                  <a:lnTo>
                    <a:pt x="2440190" y="1409700"/>
                  </a:lnTo>
                  <a:lnTo>
                    <a:pt x="2434348" y="1421574"/>
                  </a:lnTo>
                  <a:lnTo>
                    <a:pt x="2434463" y="1422425"/>
                  </a:lnTo>
                  <a:lnTo>
                    <a:pt x="2433929" y="1422425"/>
                  </a:lnTo>
                  <a:lnTo>
                    <a:pt x="2434234" y="1421790"/>
                  </a:lnTo>
                  <a:lnTo>
                    <a:pt x="2434348" y="1421574"/>
                  </a:lnTo>
                  <a:lnTo>
                    <a:pt x="2432774" y="1409700"/>
                  </a:lnTo>
                  <a:lnTo>
                    <a:pt x="2434844" y="1397000"/>
                  </a:lnTo>
                  <a:lnTo>
                    <a:pt x="2438235" y="1397000"/>
                  </a:lnTo>
                  <a:lnTo>
                    <a:pt x="2440673" y="1384300"/>
                  </a:lnTo>
                  <a:lnTo>
                    <a:pt x="2438298" y="1371600"/>
                  </a:lnTo>
                  <a:lnTo>
                    <a:pt x="2441219" y="1358900"/>
                  </a:lnTo>
                  <a:lnTo>
                    <a:pt x="2445613" y="1358900"/>
                  </a:lnTo>
                  <a:lnTo>
                    <a:pt x="2450249" y="1346200"/>
                  </a:lnTo>
                  <a:lnTo>
                    <a:pt x="2454059" y="1333703"/>
                  </a:lnTo>
                  <a:lnTo>
                    <a:pt x="2455989" y="1333703"/>
                  </a:lnTo>
                  <a:lnTo>
                    <a:pt x="2457373" y="1321663"/>
                  </a:lnTo>
                  <a:lnTo>
                    <a:pt x="2457475" y="1320800"/>
                  </a:lnTo>
                  <a:lnTo>
                    <a:pt x="2459228" y="1320800"/>
                  </a:lnTo>
                  <a:lnTo>
                    <a:pt x="2462022" y="1308100"/>
                  </a:lnTo>
                  <a:lnTo>
                    <a:pt x="2464397" y="1295400"/>
                  </a:lnTo>
                  <a:lnTo>
                    <a:pt x="2468346" y="1308100"/>
                  </a:lnTo>
                  <a:lnTo>
                    <a:pt x="2471509" y="1308100"/>
                  </a:lnTo>
                  <a:lnTo>
                    <a:pt x="2473883" y="1295400"/>
                  </a:lnTo>
                  <a:lnTo>
                    <a:pt x="2476487" y="1295400"/>
                  </a:lnTo>
                  <a:lnTo>
                    <a:pt x="2475788" y="1283271"/>
                  </a:lnTo>
                  <a:lnTo>
                    <a:pt x="2475750" y="1282700"/>
                  </a:lnTo>
                  <a:lnTo>
                    <a:pt x="2484158" y="1270012"/>
                  </a:lnTo>
                  <a:lnTo>
                    <a:pt x="2488590" y="1282153"/>
                  </a:lnTo>
                  <a:lnTo>
                    <a:pt x="2488692" y="1283271"/>
                  </a:lnTo>
                  <a:lnTo>
                    <a:pt x="2486609" y="1295400"/>
                  </a:lnTo>
                  <a:lnTo>
                    <a:pt x="2491282" y="1308100"/>
                  </a:lnTo>
                  <a:lnTo>
                    <a:pt x="2491282" y="1257300"/>
                  </a:lnTo>
                  <a:lnTo>
                    <a:pt x="2490597" y="1257300"/>
                  </a:lnTo>
                  <a:lnTo>
                    <a:pt x="2494800" y="1244600"/>
                  </a:lnTo>
                  <a:lnTo>
                    <a:pt x="2499982" y="1244600"/>
                  </a:lnTo>
                  <a:lnTo>
                    <a:pt x="2500134" y="1257300"/>
                  </a:lnTo>
                  <a:lnTo>
                    <a:pt x="2500134" y="1206500"/>
                  </a:lnTo>
                  <a:lnTo>
                    <a:pt x="2492870" y="1206500"/>
                  </a:lnTo>
                  <a:lnTo>
                    <a:pt x="2496032" y="1193800"/>
                  </a:lnTo>
                  <a:lnTo>
                    <a:pt x="2510269" y="1193800"/>
                  </a:lnTo>
                  <a:lnTo>
                    <a:pt x="2508008" y="1206500"/>
                  </a:lnTo>
                  <a:lnTo>
                    <a:pt x="2518956" y="1206500"/>
                  </a:lnTo>
                  <a:lnTo>
                    <a:pt x="2521115" y="1193800"/>
                  </a:lnTo>
                  <a:lnTo>
                    <a:pt x="2529611" y="1193800"/>
                  </a:lnTo>
                  <a:lnTo>
                    <a:pt x="2529865" y="1206500"/>
                  </a:lnTo>
                  <a:lnTo>
                    <a:pt x="2531618" y="1206500"/>
                  </a:lnTo>
                  <a:lnTo>
                    <a:pt x="2531618" y="1092200"/>
                  </a:lnTo>
                  <a:lnTo>
                    <a:pt x="2531453" y="1092200"/>
                  </a:lnTo>
                  <a:lnTo>
                    <a:pt x="2531453" y="1143000"/>
                  </a:lnTo>
                  <a:lnTo>
                    <a:pt x="2531084" y="1155700"/>
                  </a:lnTo>
                  <a:lnTo>
                    <a:pt x="2528455" y="1143000"/>
                  </a:lnTo>
                  <a:lnTo>
                    <a:pt x="2531453" y="1143000"/>
                  </a:lnTo>
                  <a:lnTo>
                    <a:pt x="2531453" y="1092200"/>
                  </a:lnTo>
                  <a:lnTo>
                    <a:pt x="2524506" y="1092200"/>
                  </a:lnTo>
                  <a:lnTo>
                    <a:pt x="2526576" y="1104900"/>
                  </a:lnTo>
                  <a:lnTo>
                    <a:pt x="2526614" y="1117600"/>
                  </a:lnTo>
                  <a:lnTo>
                    <a:pt x="2524493" y="1117600"/>
                  </a:lnTo>
                  <a:lnTo>
                    <a:pt x="2515006" y="1130300"/>
                  </a:lnTo>
                  <a:lnTo>
                    <a:pt x="2521331" y="1130300"/>
                  </a:lnTo>
                  <a:lnTo>
                    <a:pt x="2520543" y="1143000"/>
                  </a:lnTo>
                  <a:lnTo>
                    <a:pt x="2518956" y="1143000"/>
                  </a:lnTo>
                  <a:lnTo>
                    <a:pt x="2516162" y="1134021"/>
                  </a:lnTo>
                  <a:lnTo>
                    <a:pt x="2516162" y="1167930"/>
                  </a:lnTo>
                  <a:lnTo>
                    <a:pt x="2516162" y="1170330"/>
                  </a:lnTo>
                  <a:lnTo>
                    <a:pt x="2515717" y="1181100"/>
                  </a:lnTo>
                  <a:lnTo>
                    <a:pt x="2511044" y="1193787"/>
                  </a:lnTo>
                  <a:lnTo>
                    <a:pt x="2504808" y="1181100"/>
                  </a:lnTo>
                  <a:lnTo>
                    <a:pt x="2504986" y="1170330"/>
                  </a:lnTo>
                  <a:lnTo>
                    <a:pt x="2505087" y="1168082"/>
                  </a:lnTo>
                  <a:lnTo>
                    <a:pt x="2508046" y="1155700"/>
                  </a:lnTo>
                  <a:lnTo>
                    <a:pt x="2510269" y="1143000"/>
                  </a:lnTo>
                  <a:lnTo>
                    <a:pt x="2514054" y="1155700"/>
                  </a:lnTo>
                  <a:lnTo>
                    <a:pt x="2516162" y="1167930"/>
                  </a:lnTo>
                  <a:lnTo>
                    <a:pt x="2516162" y="1134021"/>
                  </a:lnTo>
                  <a:lnTo>
                    <a:pt x="2515006" y="1130300"/>
                  </a:lnTo>
                  <a:lnTo>
                    <a:pt x="2512631" y="1130300"/>
                  </a:lnTo>
                  <a:lnTo>
                    <a:pt x="2511641" y="1138313"/>
                  </a:lnTo>
                  <a:lnTo>
                    <a:pt x="2512631" y="1143000"/>
                  </a:lnTo>
                  <a:lnTo>
                    <a:pt x="2511056" y="1143000"/>
                  </a:lnTo>
                  <a:lnTo>
                    <a:pt x="2511641" y="1138313"/>
                  </a:lnTo>
                  <a:lnTo>
                    <a:pt x="2509926" y="1130300"/>
                  </a:lnTo>
                  <a:lnTo>
                    <a:pt x="2501569" y="1130300"/>
                  </a:lnTo>
                  <a:lnTo>
                    <a:pt x="2496820" y="1117600"/>
                  </a:lnTo>
                  <a:lnTo>
                    <a:pt x="2499982" y="1104900"/>
                  </a:lnTo>
                  <a:lnTo>
                    <a:pt x="2504732" y="1117600"/>
                  </a:lnTo>
                  <a:lnTo>
                    <a:pt x="2507094" y="1104900"/>
                  </a:lnTo>
                  <a:lnTo>
                    <a:pt x="2503144" y="1104900"/>
                  </a:lnTo>
                  <a:lnTo>
                    <a:pt x="2505494" y="1092200"/>
                  </a:lnTo>
                  <a:lnTo>
                    <a:pt x="2519553" y="1079500"/>
                  </a:lnTo>
                  <a:lnTo>
                    <a:pt x="2524696" y="1054100"/>
                  </a:lnTo>
                  <a:lnTo>
                    <a:pt x="2524201" y="1028700"/>
                  </a:lnTo>
                  <a:lnTo>
                    <a:pt x="2521331" y="1003300"/>
                  </a:lnTo>
                  <a:lnTo>
                    <a:pt x="2529624" y="1003300"/>
                  </a:lnTo>
                  <a:lnTo>
                    <a:pt x="2534882" y="990600"/>
                  </a:lnTo>
                  <a:lnTo>
                    <a:pt x="2539314" y="965200"/>
                  </a:lnTo>
                  <a:lnTo>
                    <a:pt x="2540317" y="965200"/>
                  </a:lnTo>
                  <a:lnTo>
                    <a:pt x="2543479" y="952500"/>
                  </a:lnTo>
                  <a:lnTo>
                    <a:pt x="2543365" y="939800"/>
                  </a:lnTo>
                  <a:lnTo>
                    <a:pt x="2544838" y="939800"/>
                  </a:lnTo>
                  <a:lnTo>
                    <a:pt x="2550922" y="914400"/>
                  </a:lnTo>
                  <a:lnTo>
                    <a:pt x="2552179" y="914400"/>
                  </a:lnTo>
                  <a:lnTo>
                    <a:pt x="2549017" y="901700"/>
                  </a:lnTo>
                  <a:lnTo>
                    <a:pt x="2548318" y="876300"/>
                  </a:lnTo>
                  <a:lnTo>
                    <a:pt x="2547543" y="876300"/>
                  </a:lnTo>
                  <a:lnTo>
                    <a:pt x="2545854" y="863600"/>
                  </a:lnTo>
                  <a:lnTo>
                    <a:pt x="2548217" y="863600"/>
                  </a:lnTo>
                  <a:lnTo>
                    <a:pt x="2545054" y="850900"/>
                  </a:lnTo>
                  <a:lnTo>
                    <a:pt x="2547429" y="850900"/>
                  </a:lnTo>
                  <a:lnTo>
                    <a:pt x="2547429" y="838200"/>
                  </a:lnTo>
                  <a:lnTo>
                    <a:pt x="2540317" y="838200"/>
                  </a:lnTo>
                  <a:lnTo>
                    <a:pt x="2540863" y="850900"/>
                  </a:lnTo>
                  <a:lnTo>
                    <a:pt x="2538831" y="850900"/>
                  </a:lnTo>
                  <a:lnTo>
                    <a:pt x="2535758" y="863600"/>
                  </a:lnTo>
                  <a:lnTo>
                    <a:pt x="2533129" y="876300"/>
                  </a:lnTo>
                  <a:lnTo>
                    <a:pt x="2530030" y="876300"/>
                  </a:lnTo>
                  <a:lnTo>
                    <a:pt x="2529243" y="889000"/>
                  </a:lnTo>
                  <a:lnTo>
                    <a:pt x="2530030" y="889000"/>
                  </a:lnTo>
                  <a:lnTo>
                    <a:pt x="2529243" y="901700"/>
                  </a:lnTo>
                  <a:lnTo>
                    <a:pt x="2523706" y="901700"/>
                  </a:lnTo>
                  <a:lnTo>
                    <a:pt x="2536355" y="914400"/>
                  </a:lnTo>
                  <a:lnTo>
                    <a:pt x="2521331" y="914400"/>
                  </a:lnTo>
                  <a:lnTo>
                    <a:pt x="2526080" y="927112"/>
                  </a:lnTo>
                  <a:lnTo>
                    <a:pt x="2524493" y="939800"/>
                  </a:lnTo>
                  <a:lnTo>
                    <a:pt x="2532418" y="939800"/>
                  </a:lnTo>
                  <a:lnTo>
                    <a:pt x="2535796" y="952500"/>
                  </a:lnTo>
                  <a:lnTo>
                    <a:pt x="2518956" y="952500"/>
                  </a:lnTo>
                  <a:lnTo>
                    <a:pt x="2519261" y="977900"/>
                  </a:lnTo>
                  <a:lnTo>
                    <a:pt x="2517076" y="990600"/>
                  </a:lnTo>
                  <a:lnTo>
                    <a:pt x="2516594" y="1003300"/>
                  </a:lnTo>
                  <a:lnTo>
                    <a:pt x="2511056" y="1003300"/>
                  </a:lnTo>
                  <a:lnTo>
                    <a:pt x="2506307" y="1016000"/>
                  </a:lnTo>
                  <a:lnTo>
                    <a:pt x="2502357" y="1028700"/>
                  </a:lnTo>
                  <a:lnTo>
                    <a:pt x="2508580" y="1028700"/>
                  </a:lnTo>
                  <a:lnTo>
                    <a:pt x="2509139" y="1041400"/>
                  </a:lnTo>
                  <a:lnTo>
                    <a:pt x="2509469" y="1041400"/>
                  </a:lnTo>
                  <a:lnTo>
                    <a:pt x="2518956" y="1054100"/>
                  </a:lnTo>
                  <a:lnTo>
                    <a:pt x="2509393" y="1054100"/>
                  </a:lnTo>
                  <a:lnTo>
                    <a:pt x="2504744" y="1066800"/>
                  </a:lnTo>
                  <a:lnTo>
                    <a:pt x="2504021" y="1066800"/>
                  </a:lnTo>
                  <a:lnTo>
                    <a:pt x="2499169" y="1079500"/>
                  </a:lnTo>
                  <a:lnTo>
                    <a:pt x="2500769" y="1079500"/>
                  </a:lnTo>
                  <a:lnTo>
                    <a:pt x="2492070" y="1092200"/>
                  </a:lnTo>
                  <a:lnTo>
                    <a:pt x="2491282" y="1104900"/>
                  </a:lnTo>
                  <a:lnTo>
                    <a:pt x="2492870" y="1104900"/>
                  </a:lnTo>
                  <a:lnTo>
                    <a:pt x="2492070" y="1117600"/>
                  </a:lnTo>
                  <a:lnTo>
                    <a:pt x="2486533" y="1130300"/>
                  </a:lnTo>
                  <a:lnTo>
                    <a:pt x="2488908" y="1130300"/>
                  </a:lnTo>
                  <a:lnTo>
                    <a:pt x="2487333" y="1143000"/>
                  </a:lnTo>
                  <a:lnTo>
                    <a:pt x="2486939" y="1143000"/>
                  </a:lnTo>
                  <a:lnTo>
                    <a:pt x="2486939" y="1231900"/>
                  </a:lnTo>
                  <a:lnTo>
                    <a:pt x="2483815" y="1244600"/>
                  </a:lnTo>
                  <a:lnTo>
                    <a:pt x="2478633" y="1244600"/>
                  </a:lnTo>
                  <a:lnTo>
                    <a:pt x="2478417" y="1257300"/>
                  </a:lnTo>
                  <a:lnTo>
                    <a:pt x="2486190" y="1257300"/>
                  </a:lnTo>
                  <a:lnTo>
                    <a:pt x="2481008" y="1269403"/>
                  </a:lnTo>
                  <a:lnTo>
                    <a:pt x="2481338" y="1270012"/>
                  </a:lnTo>
                  <a:lnTo>
                    <a:pt x="2480741" y="1270012"/>
                  </a:lnTo>
                  <a:lnTo>
                    <a:pt x="2481008" y="1269403"/>
                  </a:lnTo>
                  <a:lnTo>
                    <a:pt x="2474366" y="1257300"/>
                  </a:lnTo>
                  <a:lnTo>
                    <a:pt x="2473591" y="1257300"/>
                  </a:lnTo>
                  <a:lnTo>
                    <a:pt x="2477109" y="1231900"/>
                  </a:lnTo>
                  <a:lnTo>
                    <a:pt x="2486939" y="1231900"/>
                  </a:lnTo>
                  <a:lnTo>
                    <a:pt x="2486939" y="1143000"/>
                  </a:lnTo>
                  <a:lnTo>
                    <a:pt x="2484170" y="1143000"/>
                  </a:lnTo>
                  <a:lnTo>
                    <a:pt x="2482481" y="1167930"/>
                  </a:lnTo>
                  <a:lnTo>
                    <a:pt x="2482456" y="1168425"/>
                  </a:lnTo>
                  <a:lnTo>
                    <a:pt x="2474595" y="1168425"/>
                  </a:lnTo>
                  <a:lnTo>
                    <a:pt x="2473096" y="1181100"/>
                  </a:lnTo>
                  <a:lnTo>
                    <a:pt x="2477846" y="1181100"/>
                  </a:lnTo>
                  <a:lnTo>
                    <a:pt x="2477846" y="1193800"/>
                  </a:lnTo>
                  <a:lnTo>
                    <a:pt x="2469629" y="1193800"/>
                  </a:lnTo>
                  <a:lnTo>
                    <a:pt x="2457285" y="1231900"/>
                  </a:lnTo>
                  <a:lnTo>
                    <a:pt x="2454910" y="1231900"/>
                  </a:lnTo>
                  <a:lnTo>
                    <a:pt x="2457285" y="1244600"/>
                  </a:lnTo>
                  <a:lnTo>
                    <a:pt x="2452535" y="1244600"/>
                  </a:lnTo>
                  <a:lnTo>
                    <a:pt x="2452992" y="1257300"/>
                  </a:lnTo>
                  <a:lnTo>
                    <a:pt x="2455697" y="1257300"/>
                  </a:lnTo>
                  <a:lnTo>
                    <a:pt x="2453741" y="1269403"/>
                  </a:lnTo>
                  <a:lnTo>
                    <a:pt x="2453640" y="1270012"/>
                  </a:lnTo>
                  <a:lnTo>
                    <a:pt x="2444623" y="1270012"/>
                  </a:lnTo>
                  <a:lnTo>
                    <a:pt x="2444623" y="1282700"/>
                  </a:lnTo>
                  <a:lnTo>
                    <a:pt x="2450134" y="1282700"/>
                  </a:lnTo>
                  <a:lnTo>
                    <a:pt x="2449372" y="1294638"/>
                  </a:lnTo>
                  <a:lnTo>
                    <a:pt x="2449322" y="1295400"/>
                  </a:lnTo>
                  <a:lnTo>
                    <a:pt x="2440673" y="1295400"/>
                  </a:lnTo>
                  <a:lnTo>
                    <a:pt x="2439085" y="1308100"/>
                  </a:lnTo>
                  <a:lnTo>
                    <a:pt x="2438298" y="1320800"/>
                  </a:lnTo>
                  <a:lnTo>
                    <a:pt x="2436723" y="1320800"/>
                  </a:lnTo>
                  <a:lnTo>
                    <a:pt x="2433586" y="1333703"/>
                  </a:lnTo>
                  <a:lnTo>
                    <a:pt x="2428837" y="1346200"/>
                  </a:lnTo>
                  <a:lnTo>
                    <a:pt x="2426233" y="1352651"/>
                  </a:lnTo>
                  <a:lnTo>
                    <a:pt x="2426233" y="1498600"/>
                  </a:lnTo>
                  <a:lnTo>
                    <a:pt x="2423744" y="1524000"/>
                  </a:lnTo>
                  <a:lnTo>
                    <a:pt x="2417737" y="1524000"/>
                  </a:lnTo>
                  <a:lnTo>
                    <a:pt x="2417076" y="1511300"/>
                  </a:lnTo>
                  <a:lnTo>
                    <a:pt x="2415959" y="1498600"/>
                  </a:lnTo>
                  <a:lnTo>
                    <a:pt x="2415730" y="1498600"/>
                  </a:lnTo>
                  <a:lnTo>
                    <a:pt x="2417737" y="1485900"/>
                  </a:lnTo>
                  <a:lnTo>
                    <a:pt x="2424874" y="1498600"/>
                  </a:lnTo>
                  <a:lnTo>
                    <a:pt x="2426233" y="1498600"/>
                  </a:lnTo>
                  <a:lnTo>
                    <a:pt x="2426233" y="1352651"/>
                  </a:lnTo>
                  <a:lnTo>
                    <a:pt x="2423706" y="1358900"/>
                  </a:lnTo>
                  <a:lnTo>
                    <a:pt x="2422461" y="1358900"/>
                  </a:lnTo>
                  <a:lnTo>
                    <a:pt x="2422461" y="1447800"/>
                  </a:lnTo>
                  <a:lnTo>
                    <a:pt x="2421686" y="1460525"/>
                  </a:lnTo>
                  <a:lnTo>
                    <a:pt x="2414574" y="1460525"/>
                  </a:lnTo>
                  <a:lnTo>
                    <a:pt x="2414574" y="1536700"/>
                  </a:lnTo>
                  <a:lnTo>
                    <a:pt x="2411145" y="1549400"/>
                  </a:lnTo>
                  <a:lnTo>
                    <a:pt x="2405862" y="1562100"/>
                  </a:lnTo>
                  <a:lnTo>
                    <a:pt x="2400122" y="1562100"/>
                  </a:lnTo>
                  <a:lnTo>
                    <a:pt x="2394013" y="1587500"/>
                  </a:lnTo>
                  <a:lnTo>
                    <a:pt x="2392515" y="1574812"/>
                  </a:lnTo>
                  <a:lnTo>
                    <a:pt x="2393912" y="1562100"/>
                  </a:lnTo>
                  <a:lnTo>
                    <a:pt x="2396909" y="1562100"/>
                  </a:lnTo>
                  <a:lnTo>
                    <a:pt x="2400338" y="1549400"/>
                  </a:lnTo>
                  <a:lnTo>
                    <a:pt x="2401366" y="1549400"/>
                  </a:lnTo>
                  <a:lnTo>
                    <a:pt x="2403310" y="1536700"/>
                  </a:lnTo>
                  <a:lnTo>
                    <a:pt x="2414574" y="1536700"/>
                  </a:lnTo>
                  <a:lnTo>
                    <a:pt x="2414574" y="1460525"/>
                  </a:lnTo>
                  <a:lnTo>
                    <a:pt x="2413546" y="1460525"/>
                  </a:lnTo>
                  <a:lnTo>
                    <a:pt x="2415121" y="1447800"/>
                  </a:lnTo>
                  <a:lnTo>
                    <a:pt x="2422461" y="1447800"/>
                  </a:lnTo>
                  <a:lnTo>
                    <a:pt x="2422461" y="1358900"/>
                  </a:lnTo>
                  <a:lnTo>
                    <a:pt x="2419324" y="1358900"/>
                  </a:lnTo>
                  <a:lnTo>
                    <a:pt x="2416162" y="1371600"/>
                  </a:lnTo>
                  <a:lnTo>
                    <a:pt x="2420899" y="1384300"/>
                  </a:lnTo>
                  <a:lnTo>
                    <a:pt x="2415362" y="1384300"/>
                  </a:lnTo>
                  <a:lnTo>
                    <a:pt x="2410625" y="1397000"/>
                  </a:lnTo>
                  <a:lnTo>
                    <a:pt x="2412428" y="1397000"/>
                  </a:lnTo>
                  <a:lnTo>
                    <a:pt x="2410815" y="1409700"/>
                  </a:lnTo>
                  <a:lnTo>
                    <a:pt x="2407247" y="1421574"/>
                  </a:lnTo>
                  <a:lnTo>
                    <a:pt x="2407183" y="1421790"/>
                  </a:lnTo>
                  <a:lnTo>
                    <a:pt x="2407094" y="1422082"/>
                  </a:lnTo>
                  <a:lnTo>
                    <a:pt x="2406993" y="1422425"/>
                  </a:lnTo>
                  <a:lnTo>
                    <a:pt x="2412568" y="1422425"/>
                  </a:lnTo>
                  <a:lnTo>
                    <a:pt x="2409825" y="1435023"/>
                  </a:lnTo>
                  <a:lnTo>
                    <a:pt x="2402306" y="1422425"/>
                  </a:lnTo>
                  <a:lnTo>
                    <a:pt x="2400795" y="1422425"/>
                  </a:lnTo>
                  <a:lnTo>
                    <a:pt x="2393569" y="1447800"/>
                  </a:lnTo>
                  <a:lnTo>
                    <a:pt x="2391638" y="1456474"/>
                  </a:lnTo>
                  <a:lnTo>
                    <a:pt x="2391638" y="1600200"/>
                  </a:lnTo>
                  <a:lnTo>
                    <a:pt x="2389263" y="1612900"/>
                  </a:lnTo>
                  <a:lnTo>
                    <a:pt x="2379776" y="1612900"/>
                  </a:lnTo>
                  <a:lnTo>
                    <a:pt x="2382151" y="1600200"/>
                  </a:lnTo>
                  <a:lnTo>
                    <a:pt x="2387689" y="1587500"/>
                  </a:lnTo>
                  <a:lnTo>
                    <a:pt x="2391638" y="1600200"/>
                  </a:lnTo>
                  <a:lnTo>
                    <a:pt x="2391638" y="1456474"/>
                  </a:lnTo>
                  <a:lnTo>
                    <a:pt x="2390737" y="1460525"/>
                  </a:lnTo>
                  <a:lnTo>
                    <a:pt x="2387689" y="1485900"/>
                  </a:lnTo>
                  <a:lnTo>
                    <a:pt x="2386101" y="1485900"/>
                  </a:lnTo>
                  <a:lnTo>
                    <a:pt x="2386596" y="1498600"/>
                  </a:lnTo>
                  <a:lnTo>
                    <a:pt x="2378887" y="1498600"/>
                  </a:lnTo>
                  <a:lnTo>
                    <a:pt x="2375039" y="1511300"/>
                  </a:lnTo>
                  <a:lnTo>
                    <a:pt x="2373261" y="1524000"/>
                  </a:lnTo>
                  <a:lnTo>
                    <a:pt x="2367838" y="1546466"/>
                  </a:lnTo>
                  <a:lnTo>
                    <a:pt x="2367838" y="1689100"/>
                  </a:lnTo>
                  <a:lnTo>
                    <a:pt x="2367318" y="1689100"/>
                  </a:lnTo>
                  <a:lnTo>
                    <a:pt x="2364727" y="1701800"/>
                  </a:lnTo>
                  <a:lnTo>
                    <a:pt x="2363228" y="1713738"/>
                  </a:lnTo>
                  <a:lnTo>
                    <a:pt x="2363139" y="1714500"/>
                  </a:lnTo>
                  <a:lnTo>
                    <a:pt x="2365540" y="1714500"/>
                  </a:lnTo>
                  <a:lnTo>
                    <a:pt x="2364752" y="1727200"/>
                  </a:lnTo>
                  <a:lnTo>
                    <a:pt x="2357437" y="1739900"/>
                  </a:lnTo>
                  <a:lnTo>
                    <a:pt x="2353411" y="1752600"/>
                  </a:lnTo>
                  <a:lnTo>
                    <a:pt x="2363178" y="1752600"/>
                  </a:lnTo>
                  <a:lnTo>
                    <a:pt x="2357691" y="1765160"/>
                  </a:lnTo>
                  <a:lnTo>
                    <a:pt x="2357640" y="1765300"/>
                  </a:lnTo>
                  <a:lnTo>
                    <a:pt x="2362377" y="1765300"/>
                  </a:lnTo>
                  <a:lnTo>
                    <a:pt x="2360345" y="1770710"/>
                  </a:lnTo>
                  <a:lnTo>
                    <a:pt x="2360345" y="1828800"/>
                  </a:lnTo>
                  <a:lnTo>
                    <a:pt x="2352548" y="1841500"/>
                  </a:lnTo>
                  <a:lnTo>
                    <a:pt x="2346566" y="1841500"/>
                  </a:lnTo>
                  <a:lnTo>
                    <a:pt x="2348941" y="1828800"/>
                  </a:lnTo>
                  <a:lnTo>
                    <a:pt x="2354478" y="1816100"/>
                  </a:lnTo>
                  <a:lnTo>
                    <a:pt x="2360345" y="1828800"/>
                  </a:lnTo>
                  <a:lnTo>
                    <a:pt x="2360345" y="1770710"/>
                  </a:lnTo>
                  <a:lnTo>
                    <a:pt x="2357602" y="1778000"/>
                  </a:lnTo>
                  <a:lnTo>
                    <a:pt x="2354973" y="1765300"/>
                  </a:lnTo>
                  <a:lnTo>
                    <a:pt x="2352484" y="1765300"/>
                  </a:lnTo>
                  <a:lnTo>
                    <a:pt x="2352002" y="1763890"/>
                  </a:lnTo>
                  <a:lnTo>
                    <a:pt x="2352002" y="1803400"/>
                  </a:lnTo>
                  <a:lnTo>
                    <a:pt x="2350325" y="1803400"/>
                  </a:lnTo>
                  <a:lnTo>
                    <a:pt x="2345309" y="1816100"/>
                  </a:lnTo>
                  <a:lnTo>
                    <a:pt x="2341257" y="1816100"/>
                  </a:lnTo>
                  <a:lnTo>
                    <a:pt x="2338654" y="1828800"/>
                  </a:lnTo>
                  <a:lnTo>
                    <a:pt x="2336279" y="1828800"/>
                  </a:lnTo>
                  <a:lnTo>
                    <a:pt x="2333917" y="1841500"/>
                  </a:lnTo>
                  <a:lnTo>
                    <a:pt x="2331313" y="1828800"/>
                  </a:lnTo>
                  <a:lnTo>
                    <a:pt x="2336279" y="1816100"/>
                  </a:lnTo>
                  <a:lnTo>
                    <a:pt x="2351316" y="1790700"/>
                  </a:lnTo>
                  <a:lnTo>
                    <a:pt x="2351976" y="1802955"/>
                  </a:lnTo>
                  <a:lnTo>
                    <a:pt x="2352002" y="1803400"/>
                  </a:lnTo>
                  <a:lnTo>
                    <a:pt x="2352002" y="1763890"/>
                  </a:lnTo>
                  <a:lnTo>
                    <a:pt x="2348141" y="1752600"/>
                  </a:lnTo>
                  <a:lnTo>
                    <a:pt x="2343734" y="1765160"/>
                  </a:lnTo>
                  <a:lnTo>
                    <a:pt x="2343683" y="1765300"/>
                  </a:lnTo>
                  <a:lnTo>
                    <a:pt x="2340927" y="1778000"/>
                  </a:lnTo>
                  <a:lnTo>
                    <a:pt x="2340241" y="1790700"/>
                  </a:lnTo>
                  <a:lnTo>
                    <a:pt x="2330818" y="1804365"/>
                  </a:lnTo>
                  <a:lnTo>
                    <a:pt x="2330818" y="1854200"/>
                  </a:lnTo>
                  <a:lnTo>
                    <a:pt x="2329370" y="1854200"/>
                  </a:lnTo>
                  <a:lnTo>
                    <a:pt x="2325776" y="1867065"/>
                  </a:lnTo>
                  <a:lnTo>
                    <a:pt x="2321255" y="1879600"/>
                  </a:lnTo>
                  <a:lnTo>
                    <a:pt x="2320061" y="1875802"/>
                  </a:lnTo>
                  <a:lnTo>
                    <a:pt x="2320061" y="1917738"/>
                  </a:lnTo>
                  <a:lnTo>
                    <a:pt x="2313673" y="1930400"/>
                  </a:lnTo>
                  <a:lnTo>
                    <a:pt x="2308606" y="1943100"/>
                  </a:lnTo>
                  <a:lnTo>
                    <a:pt x="2292997" y="1943100"/>
                  </a:lnTo>
                  <a:lnTo>
                    <a:pt x="2292997" y="2006600"/>
                  </a:lnTo>
                  <a:lnTo>
                    <a:pt x="2288476" y="2006600"/>
                  </a:lnTo>
                  <a:lnTo>
                    <a:pt x="2284882" y="2019300"/>
                  </a:lnTo>
                  <a:lnTo>
                    <a:pt x="2283129" y="2032000"/>
                  </a:lnTo>
                  <a:lnTo>
                    <a:pt x="2279154" y="2032000"/>
                  </a:lnTo>
                  <a:lnTo>
                    <a:pt x="2273096" y="2044700"/>
                  </a:lnTo>
                  <a:lnTo>
                    <a:pt x="2267483" y="2053628"/>
                  </a:lnTo>
                  <a:lnTo>
                    <a:pt x="2267483" y="2070100"/>
                  </a:lnTo>
                  <a:lnTo>
                    <a:pt x="2263521" y="2095550"/>
                  </a:lnTo>
                  <a:lnTo>
                    <a:pt x="2258796" y="2095550"/>
                  </a:lnTo>
                  <a:lnTo>
                    <a:pt x="2256409" y="2082800"/>
                  </a:lnTo>
                  <a:lnTo>
                    <a:pt x="2255621" y="2082800"/>
                  </a:lnTo>
                  <a:lnTo>
                    <a:pt x="2252395" y="2095550"/>
                  </a:lnTo>
                  <a:lnTo>
                    <a:pt x="2245753" y="2095550"/>
                  </a:lnTo>
                  <a:lnTo>
                    <a:pt x="2243264" y="2108200"/>
                  </a:lnTo>
                  <a:lnTo>
                    <a:pt x="2246922" y="2108200"/>
                  </a:lnTo>
                  <a:lnTo>
                    <a:pt x="2243480" y="2120633"/>
                  </a:lnTo>
                  <a:lnTo>
                    <a:pt x="2243404" y="2120900"/>
                  </a:lnTo>
                  <a:lnTo>
                    <a:pt x="2234806" y="2133600"/>
                  </a:lnTo>
                  <a:lnTo>
                    <a:pt x="2231110" y="2133600"/>
                  </a:lnTo>
                  <a:lnTo>
                    <a:pt x="2231110" y="2146300"/>
                  </a:lnTo>
                  <a:lnTo>
                    <a:pt x="2223198" y="2159000"/>
                  </a:lnTo>
                  <a:lnTo>
                    <a:pt x="2221623" y="2159000"/>
                  </a:lnTo>
                  <a:lnTo>
                    <a:pt x="2218156" y="2171700"/>
                  </a:lnTo>
                  <a:lnTo>
                    <a:pt x="2213508" y="2171700"/>
                  </a:lnTo>
                  <a:lnTo>
                    <a:pt x="2207183" y="2184400"/>
                  </a:lnTo>
                  <a:lnTo>
                    <a:pt x="2199475" y="2197100"/>
                  </a:lnTo>
                  <a:lnTo>
                    <a:pt x="2203424" y="2197100"/>
                  </a:lnTo>
                  <a:lnTo>
                    <a:pt x="2196312" y="2209800"/>
                  </a:lnTo>
                  <a:lnTo>
                    <a:pt x="2196630" y="2209800"/>
                  </a:lnTo>
                  <a:lnTo>
                    <a:pt x="2182647" y="2235200"/>
                  </a:lnTo>
                  <a:lnTo>
                    <a:pt x="2175865" y="2235200"/>
                  </a:lnTo>
                  <a:lnTo>
                    <a:pt x="2175865" y="2260600"/>
                  </a:lnTo>
                  <a:lnTo>
                    <a:pt x="2168639" y="2273300"/>
                  </a:lnTo>
                  <a:lnTo>
                    <a:pt x="2157565" y="2273300"/>
                  </a:lnTo>
                  <a:lnTo>
                    <a:pt x="2160320" y="2260600"/>
                  </a:lnTo>
                  <a:lnTo>
                    <a:pt x="2161806" y="2260600"/>
                  </a:lnTo>
                  <a:lnTo>
                    <a:pt x="2164346" y="2247900"/>
                  </a:lnTo>
                  <a:lnTo>
                    <a:pt x="2170214" y="2247900"/>
                  </a:lnTo>
                  <a:lnTo>
                    <a:pt x="2175865" y="2260600"/>
                  </a:lnTo>
                  <a:lnTo>
                    <a:pt x="2175865" y="2235200"/>
                  </a:lnTo>
                  <a:lnTo>
                    <a:pt x="2173681" y="2235200"/>
                  </a:lnTo>
                  <a:lnTo>
                    <a:pt x="2176742" y="2222500"/>
                  </a:lnTo>
                  <a:lnTo>
                    <a:pt x="2181288" y="2209800"/>
                  </a:lnTo>
                  <a:lnTo>
                    <a:pt x="2185238" y="2209800"/>
                  </a:lnTo>
                  <a:lnTo>
                    <a:pt x="2191296" y="2197100"/>
                  </a:lnTo>
                  <a:lnTo>
                    <a:pt x="2194318" y="2197100"/>
                  </a:lnTo>
                  <a:lnTo>
                    <a:pt x="2200364" y="2171700"/>
                  </a:lnTo>
                  <a:lnTo>
                    <a:pt x="2209596" y="2159000"/>
                  </a:lnTo>
                  <a:lnTo>
                    <a:pt x="2220823" y="2146300"/>
                  </a:lnTo>
                  <a:lnTo>
                    <a:pt x="2231110" y="2146300"/>
                  </a:lnTo>
                  <a:lnTo>
                    <a:pt x="2231110" y="2133600"/>
                  </a:lnTo>
                  <a:lnTo>
                    <a:pt x="2229307" y="2133600"/>
                  </a:lnTo>
                  <a:lnTo>
                    <a:pt x="2232101" y="2108200"/>
                  </a:lnTo>
                  <a:lnTo>
                    <a:pt x="2237562" y="2108200"/>
                  </a:lnTo>
                  <a:lnTo>
                    <a:pt x="2242909" y="2095550"/>
                  </a:lnTo>
                  <a:lnTo>
                    <a:pt x="2242159" y="2095550"/>
                  </a:lnTo>
                  <a:lnTo>
                    <a:pt x="2248319" y="2082800"/>
                  </a:lnTo>
                  <a:lnTo>
                    <a:pt x="2255126" y="2070100"/>
                  </a:lnTo>
                  <a:lnTo>
                    <a:pt x="2267483" y="2070100"/>
                  </a:lnTo>
                  <a:lnTo>
                    <a:pt x="2267483" y="2053628"/>
                  </a:lnTo>
                  <a:lnTo>
                    <a:pt x="2265108" y="2057400"/>
                  </a:lnTo>
                  <a:lnTo>
                    <a:pt x="2261285" y="2057400"/>
                  </a:lnTo>
                  <a:lnTo>
                    <a:pt x="2262340" y="2044700"/>
                  </a:lnTo>
                  <a:lnTo>
                    <a:pt x="2269071" y="2032000"/>
                  </a:lnTo>
                  <a:lnTo>
                    <a:pt x="2271572" y="2032000"/>
                  </a:lnTo>
                  <a:lnTo>
                    <a:pt x="2274900" y="2019300"/>
                  </a:lnTo>
                  <a:lnTo>
                    <a:pt x="2279853" y="2006600"/>
                  </a:lnTo>
                  <a:lnTo>
                    <a:pt x="2287257" y="1993900"/>
                  </a:lnTo>
                  <a:lnTo>
                    <a:pt x="2292997" y="2006600"/>
                  </a:lnTo>
                  <a:lnTo>
                    <a:pt x="2292997" y="1943100"/>
                  </a:lnTo>
                  <a:lnTo>
                    <a:pt x="2292591" y="1943100"/>
                  </a:lnTo>
                  <a:lnTo>
                    <a:pt x="2288806" y="1955800"/>
                  </a:lnTo>
                  <a:lnTo>
                    <a:pt x="2282507" y="1968500"/>
                  </a:lnTo>
                  <a:lnTo>
                    <a:pt x="2277770" y="1968500"/>
                  </a:lnTo>
                  <a:lnTo>
                    <a:pt x="2279192" y="1981200"/>
                  </a:lnTo>
                  <a:lnTo>
                    <a:pt x="2276779" y="1981200"/>
                  </a:lnTo>
                  <a:lnTo>
                    <a:pt x="2269858" y="1993900"/>
                  </a:lnTo>
                  <a:lnTo>
                    <a:pt x="2267483" y="2006600"/>
                  </a:lnTo>
                  <a:lnTo>
                    <a:pt x="2263089" y="2006600"/>
                  </a:lnTo>
                  <a:lnTo>
                    <a:pt x="2265908" y="1993900"/>
                  </a:lnTo>
                  <a:lnTo>
                    <a:pt x="2271090" y="1981200"/>
                  </a:lnTo>
                  <a:lnTo>
                    <a:pt x="2277770" y="1968500"/>
                  </a:lnTo>
                  <a:lnTo>
                    <a:pt x="2276754" y="1968500"/>
                  </a:lnTo>
                  <a:lnTo>
                    <a:pt x="2280958" y="1955800"/>
                  </a:lnTo>
                  <a:lnTo>
                    <a:pt x="2284095" y="1943100"/>
                  </a:lnTo>
                  <a:lnTo>
                    <a:pt x="2291207" y="1943100"/>
                  </a:lnTo>
                  <a:lnTo>
                    <a:pt x="2294369" y="1930400"/>
                  </a:lnTo>
                  <a:lnTo>
                    <a:pt x="2292896" y="1918563"/>
                  </a:lnTo>
                  <a:lnTo>
                    <a:pt x="2292794" y="1917738"/>
                  </a:lnTo>
                  <a:lnTo>
                    <a:pt x="2298331" y="1917738"/>
                  </a:lnTo>
                  <a:lnTo>
                    <a:pt x="2301443" y="1930400"/>
                  </a:lnTo>
                  <a:lnTo>
                    <a:pt x="2313000" y="1930400"/>
                  </a:lnTo>
                  <a:lnTo>
                    <a:pt x="2316340" y="1917738"/>
                  </a:lnTo>
                  <a:lnTo>
                    <a:pt x="2320061" y="1917738"/>
                  </a:lnTo>
                  <a:lnTo>
                    <a:pt x="2320061" y="1875802"/>
                  </a:lnTo>
                  <a:lnTo>
                    <a:pt x="2317318" y="1867065"/>
                  </a:lnTo>
                  <a:lnTo>
                    <a:pt x="2317800" y="1862988"/>
                  </a:lnTo>
                  <a:lnTo>
                    <a:pt x="2318982" y="1854200"/>
                  </a:lnTo>
                  <a:lnTo>
                    <a:pt x="2323820" y="1854200"/>
                  </a:lnTo>
                  <a:lnTo>
                    <a:pt x="2328684" y="1841500"/>
                  </a:lnTo>
                  <a:lnTo>
                    <a:pt x="2329319" y="1841500"/>
                  </a:lnTo>
                  <a:lnTo>
                    <a:pt x="2330818" y="1854200"/>
                  </a:lnTo>
                  <a:lnTo>
                    <a:pt x="2330818" y="1804365"/>
                  </a:lnTo>
                  <a:lnTo>
                    <a:pt x="2322715" y="1816100"/>
                  </a:lnTo>
                  <a:lnTo>
                    <a:pt x="2315718" y="1835835"/>
                  </a:lnTo>
                  <a:lnTo>
                    <a:pt x="2315718" y="1892300"/>
                  </a:lnTo>
                  <a:lnTo>
                    <a:pt x="2312555" y="1892300"/>
                  </a:lnTo>
                  <a:lnTo>
                    <a:pt x="2311768" y="1905000"/>
                  </a:lnTo>
                  <a:lnTo>
                    <a:pt x="2305151" y="1905000"/>
                  </a:lnTo>
                  <a:lnTo>
                    <a:pt x="2309558" y="1892300"/>
                  </a:lnTo>
                  <a:lnTo>
                    <a:pt x="2312466" y="1879600"/>
                  </a:lnTo>
                  <a:lnTo>
                    <a:pt x="2312657" y="1879600"/>
                  </a:lnTo>
                  <a:lnTo>
                    <a:pt x="2315718" y="1892300"/>
                  </a:lnTo>
                  <a:lnTo>
                    <a:pt x="2315718" y="1835835"/>
                  </a:lnTo>
                  <a:lnTo>
                    <a:pt x="2309203" y="1854200"/>
                  </a:lnTo>
                  <a:lnTo>
                    <a:pt x="2295855" y="1879600"/>
                  </a:lnTo>
                  <a:lnTo>
                    <a:pt x="2279345" y="1917700"/>
                  </a:lnTo>
                  <a:lnTo>
                    <a:pt x="2276970" y="1905000"/>
                  </a:lnTo>
                  <a:lnTo>
                    <a:pt x="2277770" y="1905000"/>
                  </a:lnTo>
                  <a:lnTo>
                    <a:pt x="2281720" y="1892300"/>
                  </a:lnTo>
                  <a:lnTo>
                    <a:pt x="2281656" y="1879600"/>
                  </a:lnTo>
                  <a:lnTo>
                    <a:pt x="2284095" y="1879600"/>
                  </a:lnTo>
                  <a:lnTo>
                    <a:pt x="2290673" y="1867065"/>
                  </a:lnTo>
                  <a:lnTo>
                    <a:pt x="2294178" y="1854200"/>
                  </a:lnTo>
                  <a:lnTo>
                    <a:pt x="2305443" y="1828800"/>
                  </a:lnTo>
                  <a:lnTo>
                    <a:pt x="2305088" y="1816100"/>
                  </a:lnTo>
                  <a:lnTo>
                    <a:pt x="2296744" y="1816100"/>
                  </a:lnTo>
                  <a:lnTo>
                    <a:pt x="2299906" y="1803400"/>
                  </a:lnTo>
                  <a:lnTo>
                    <a:pt x="2303856" y="1790700"/>
                  </a:lnTo>
                  <a:lnTo>
                    <a:pt x="2307031" y="1778000"/>
                  </a:lnTo>
                  <a:lnTo>
                    <a:pt x="2319680" y="1778000"/>
                  </a:lnTo>
                  <a:lnTo>
                    <a:pt x="2315743" y="1765300"/>
                  </a:lnTo>
                  <a:lnTo>
                    <a:pt x="2319083" y="1752600"/>
                  </a:lnTo>
                  <a:lnTo>
                    <a:pt x="2325687" y="1752600"/>
                  </a:lnTo>
                  <a:lnTo>
                    <a:pt x="2331542" y="1739900"/>
                  </a:lnTo>
                  <a:lnTo>
                    <a:pt x="2333688" y="1752600"/>
                  </a:lnTo>
                  <a:lnTo>
                    <a:pt x="2341689" y="1752600"/>
                  </a:lnTo>
                  <a:lnTo>
                    <a:pt x="2339441" y="1739900"/>
                  </a:lnTo>
                  <a:lnTo>
                    <a:pt x="2340241" y="1739900"/>
                  </a:lnTo>
                  <a:lnTo>
                    <a:pt x="2349830" y="1727200"/>
                  </a:lnTo>
                  <a:lnTo>
                    <a:pt x="2352243" y="1714500"/>
                  </a:lnTo>
                  <a:lnTo>
                    <a:pt x="2354478" y="1689100"/>
                  </a:lnTo>
                  <a:lnTo>
                    <a:pt x="2363178" y="1676400"/>
                  </a:lnTo>
                  <a:lnTo>
                    <a:pt x="2367838" y="1689100"/>
                  </a:lnTo>
                  <a:lnTo>
                    <a:pt x="2367838" y="1546466"/>
                  </a:lnTo>
                  <a:lnTo>
                    <a:pt x="2367127" y="1549400"/>
                  </a:lnTo>
                  <a:lnTo>
                    <a:pt x="2363178" y="1549400"/>
                  </a:lnTo>
                  <a:lnTo>
                    <a:pt x="2360803" y="1561680"/>
                  </a:lnTo>
                  <a:lnTo>
                    <a:pt x="2360714" y="1562100"/>
                  </a:lnTo>
                  <a:lnTo>
                    <a:pt x="2362314" y="1562100"/>
                  </a:lnTo>
                  <a:lnTo>
                    <a:pt x="2358072" y="1574812"/>
                  </a:lnTo>
                  <a:lnTo>
                    <a:pt x="2353386" y="1587500"/>
                  </a:lnTo>
                  <a:lnTo>
                    <a:pt x="2349817" y="1587500"/>
                  </a:lnTo>
                  <a:lnTo>
                    <a:pt x="2350516" y="1612900"/>
                  </a:lnTo>
                  <a:lnTo>
                    <a:pt x="2341816" y="1625600"/>
                  </a:lnTo>
                  <a:lnTo>
                    <a:pt x="2340241" y="1625600"/>
                  </a:lnTo>
                  <a:lnTo>
                    <a:pt x="2338260" y="1651000"/>
                  </a:lnTo>
                  <a:lnTo>
                    <a:pt x="2334399" y="1651000"/>
                  </a:lnTo>
                  <a:lnTo>
                    <a:pt x="2327592" y="1663700"/>
                  </a:lnTo>
                  <a:lnTo>
                    <a:pt x="2329586" y="1676400"/>
                  </a:lnTo>
                  <a:lnTo>
                    <a:pt x="2320048" y="1714500"/>
                  </a:lnTo>
                  <a:lnTo>
                    <a:pt x="2311768" y="1727200"/>
                  </a:lnTo>
                  <a:lnTo>
                    <a:pt x="2314930" y="1727200"/>
                  </a:lnTo>
                  <a:lnTo>
                    <a:pt x="2310193" y="1739900"/>
                  </a:lnTo>
                  <a:lnTo>
                    <a:pt x="2303856" y="1739900"/>
                  </a:lnTo>
                  <a:lnTo>
                    <a:pt x="2307031" y="1752600"/>
                  </a:lnTo>
                  <a:lnTo>
                    <a:pt x="2300782" y="1752600"/>
                  </a:lnTo>
                  <a:lnTo>
                    <a:pt x="2298649" y="1765160"/>
                  </a:lnTo>
                  <a:lnTo>
                    <a:pt x="2298623" y="1765300"/>
                  </a:lnTo>
                  <a:lnTo>
                    <a:pt x="2295715" y="1765300"/>
                  </a:lnTo>
                  <a:lnTo>
                    <a:pt x="2291994" y="1778000"/>
                  </a:lnTo>
                  <a:lnTo>
                    <a:pt x="2288044" y="1778000"/>
                  </a:lnTo>
                  <a:lnTo>
                    <a:pt x="2286470" y="1790700"/>
                  </a:lnTo>
                  <a:lnTo>
                    <a:pt x="2281682" y="1805165"/>
                  </a:lnTo>
                  <a:lnTo>
                    <a:pt x="2281682" y="1867065"/>
                  </a:lnTo>
                  <a:lnTo>
                    <a:pt x="2279345" y="1879600"/>
                  </a:lnTo>
                  <a:lnTo>
                    <a:pt x="2274709" y="1879600"/>
                  </a:lnTo>
                  <a:lnTo>
                    <a:pt x="2277719" y="1867065"/>
                  </a:lnTo>
                  <a:lnTo>
                    <a:pt x="2281682" y="1867065"/>
                  </a:lnTo>
                  <a:lnTo>
                    <a:pt x="2281682" y="1805165"/>
                  </a:lnTo>
                  <a:lnTo>
                    <a:pt x="2278062" y="1816100"/>
                  </a:lnTo>
                  <a:lnTo>
                    <a:pt x="2271433" y="1828800"/>
                  </a:lnTo>
                  <a:lnTo>
                    <a:pt x="2264219" y="1854200"/>
                  </a:lnTo>
                  <a:lnTo>
                    <a:pt x="2258784" y="1860994"/>
                  </a:lnTo>
                  <a:lnTo>
                    <a:pt x="2258784" y="1968500"/>
                  </a:lnTo>
                  <a:lnTo>
                    <a:pt x="2258110" y="1981200"/>
                  </a:lnTo>
                  <a:lnTo>
                    <a:pt x="2251964" y="1981200"/>
                  </a:lnTo>
                  <a:lnTo>
                    <a:pt x="2254986" y="1968500"/>
                  </a:lnTo>
                  <a:lnTo>
                    <a:pt x="2258784" y="1968500"/>
                  </a:lnTo>
                  <a:lnTo>
                    <a:pt x="2258784" y="1860994"/>
                  </a:lnTo>
                  <a:lnTo>
                    <a:pt x="2257183" y="1862988"/>
                  </a:lnTo>
                  <a:lnTo>
                    <a:pt x="2253996" y="1867065"/>
                  </a:lnTo>
                  <a:lnTo>
                    <a:pt x="2250871" y="1879600"/>
                  </a:lnTo>
                  <a:lnTo>
                    <a:pt x="2254720" y="1879600"/>
                  </a:lnTo>
                  <a:lnTo>
                    <a:pt x="2251354" y="1892300"/>
                  </a:lnTo>
                  <a:lnTo>
                    <a:pt x="2248916" y="1899780"/>
                  </a:lnTo>
                  <a:lnTo>
                    <a:pt x="2248916" y="2006600"/>
                  </a:lnTo>
                  <a:lnTo>
                    <a:pt x="2248204" y="2006600"/>
                  </a:lnTo>
                  <a:lnTo>
                    <a:pt x="2245868" y="2032000"/>
                  </a:lnTo>
                  <a:lnTo>
                    <a:pt x="2246134" y="2032000"/>
                  </a:lnTo>
                  <a:lnTo>
                    <a:pt x="2242680" y="2044700"/>
                  </a:lnTo>
                  <a:lnTo>
                    <a:pt x="2231898" y="2044700"/>
                  </a:lnTo>
                  <a:lnTo>
                    <a:pt x="2231110" y="2032000"/>
                  </a:lnTo>
                  <a:lnTo>
                    <a:pt x="2237079" y="2032000"/>
                  </a:lnTo>
                  <a:lnTo>
                    <a:pt x="2239086" y="2019300"/>
                  </a:lnTo>
                  <a:lnTo>
                    <a:pt x="2240000" y="2006600"/>
                  </a:lnTo>
                  <a:lnTo>
                    <a:pt x="2241219" y="2006600"/>
                  </a:lnTo>
                  <a:lnTo>
                    <a:pt x="2243759" y="1993900"/>
                  </a:lnTo>
                  <a:lnTo>
                    <a:pt x="2248916" y="2006600"/>
                  </a:lnTo>
                  <a:lnTo>
                    <a:pt x="2248916" y="1899780"/>
                  </a:lnTo>
                  <a:lnTo>
                    <a:pt x="2247214" y="1905000"/>
                  </a:lnTo>
                  <a:lnTo>
                    <a:pt x="2239010" y="1905000"/>
                  </a:lnTo>
                  <a:lnTo>
                    <a:pt x="2241118" y="1917738"/>
                  </a:lnTo>
                  <a:lnTo>
                    <a:pt x="2239010" y="1930400"/>
                  </a:lnTo>
                  <a:lnTo>
                    <a:pt x="2233434" y="1930400"/>
                  </a:lnTo>
                  <a:lnTo>
                    <a:pt x="2229332" y="1943100"/>
                  </a:lnTo>
                  <a:lnTo>
                    <a:pt x="2227338" y="1943100"/>
                  </a:lnTo>
                  <a:lnTo>
                    <a:pt x="2227338" y="2057400"/>
                  </a:lnTo>
                  <a:lnTo>
                    <a:pt x="2220925" y="2070100"/>
                  </a:lnTo>
                  <a:lnTo>
                    <a:pt x="2217661" y="2080412"/>
                  </a:lnTo>
                  <a:lnTo>
                    <a:pt x="2217661" y="2108200"/>
                  </a:lnTo>
                  <a:lnTo>
                    <a:pt x="2212924" y="2133600"/>
                  </a:lnTo>
                  <a:lnTo>
                    <a:pt x="2207691" y="2133600"/>
                  </a:lnTo>
                  <a:lnTo>
                    <a:pt x="2204224" y="2146300"/>
                  </a:lnTo>
                  <a:lnTo>
                    <a:pt x="2201849" y="2146300"/>
                  </a:lnTo>
                  <a:lnTo>
                    <a:pt x="2195525" y="2156460"/>
                  </a:lnTo>
                  <a:lnTo>
                    <a:pt x="2194725" y="2159000"/>
                  </a:lnTo>
                  <a:lnTo>
                    <a:pt x="2193937" y="2159000"/>
                  </a:lnTo>
                  <a:lnTo>
                    <a:pt x="2192680" y="2171700"/>
                  </a:lnTo>
                  <a:lnTo>
                    <a:pt x="2187486" y="2171700"/>
                  </a:lnTo>
                  <a:lnTo>
                    <a:pt x="2183930" y="2183739"/>
                  </a:lnTo>
                  <a:lnTo>
                    <a:pt x="2183841" y="2184069"/>
                  </a:lnTo>
                  <a:lnTo>
                    <a:pt x="2183739" y="2184400"/>
                  </a:lnTo>
                  <a:lnTo>
                    <a:pt x="2185238" y="2197100"/>
                  </a:lnTo>
                  <a:lnTo>
                    <a:pt x="2174964" y="2197100"/>
                  </a:lnTo>
                  <a:lnTo>
                    <a:pt x="2171916" y="2209800"/>
                  </a:lnTo>
                  <a:lnTo>
                    <a:pt x="2169617" y="2222500"/>
                  </a:lnTo>
                  <a:lnTo>
                    <a:pt x="2158352" y="2247900"/>
                  </a:lnTo>
                  <a:lnTo>
                    <a:pt x="2155977" y="2250224"/>
                  </a:lnTo>
                  <a:lnTo>
                    <a:pt x="2155977" y="2273300"/>
                  </a:lnTo>
                  <a:lnTo>
                    <a:pt x="2152205" y="2285669"/>
                  </a:lnTo>
                  <a:lnTo>
                    <a:pt x="2152104" y="2286038"/>
                  </a:lnTo>
                  <a:lnTo>
                    <a:pt x="2149119" y="2298446"/>
                  </a:lnTo>
                  <a:lnTo>
                    <a:pt x="2149056" y="2298738"/>
                  </a:lnTo>
                  <a:lnTo>
                    <a:pt x="2145080" y="2311400"/>
                  </a:lnTo>
                  <a:lnTo>
                    <a:pt x="2138578" y="2324100"/>
                  </a:lnTo>
                  <a:lnTo>
                    <a:pt x="2134882" y="2311400"/>
                  </a:lnTo>
                  <a:lnTo>
                    <a:pt x="2136305" y="2298738"/>
                  </a:lnTo>
                  <a:lnTo>
                    <a:pt x="2144534" y="2298738"/>
                  </a:lnTo>
                  <a:lnTo>
                    <a:pt x="2145449" y="2286177"/>
                  </a:lnTo>
                  <a:lnTo>
                    <a:pt x="2146198" y="2273300"/>
                  </a:lnTo>
                  <a:lnTo>
                    <a:pt x="2155977" y="2273300"/>
                  </a:lnTo>
                  <a:lnTo>
                    <a:pt x="2155977" y="2250224"/>
                  </a:lnTo>
                  <a:lnTo>
                    <a:pt x="2145309" y="2260600"/>
                  </a:lnTo>
                  <a:lnTo>
                    <a:pt x="2139442" y="2273300"/>
                  </a:lnTo>
                  <a:lnTo>
                    <a:pt x="2134552" y="2286038"/>
                  </a:lnTo>
                  <a:lnTo>
                    <a:pt x="2134743" y="2286038"/>
                  </a:lnTo>
                  <a:lnTo>
                    <a:pt x="2135352" y="2296871"/>
                  </a:lnTo>
                  <a:lnTo>
                    <a:pt x="2135454" y="2298738"/>
                  </a:lnTo>
                  <a:lnTo>
                    <a:pt x="2134628" y="2298738"/>
                  </a:lnTo>
                  <a:lnTo>
                    <a:pt x="2134628" y="2324100"/>
                  </a:lnTo>
                  <a:lnTo>
                    <a:pt x="2128799" y="2336800"/>
                  </a:lnTo>
                  <a:lnTo>
                    <a:pt x="2130183" y="2349500"/>
                  </a:lnTo>
                  <a:lnTo>
                    <a:pt x="2124341" y="2362136"/>
                  </a:lnTo>
                  <a:lnTo>
                    <a:pt x="2115337" y="2349500"/>
                  </a:lnTo>
                  <a:lnTo>
                    <a:pt x="2113965" y="2336800"/>
                  </a:lnTo>
                  <a:lnTo>
                    <a:pt x="2124354" y="2336800"/>
                  </a:lnTo>
                  <a:lnTo>
                    <a:pt x="2117471" y="2324100"/>
                  </a:lnTo>
                  <a:lnTo>
                    <a:pt x="2112581" y="2336800"/>
                  </a:lnTo>
                  <a:lnTo>
                    <a:pt x="2111692" y="2336800"/>
                  </a:lnTo>
                  <a:lnTo>
                    <a:pt x="2111692" y="2362200"/>
                  </a:lnTo>
                  <a:lnTo>
                    <a:pt x="2107019" y="2374900"/>
                  </a:lnTo>
                  <a:lnTo>
                    <a:pt x="2104605" y="2362377"/>
                  </a:lnTo>
                  <a:lnTo>
                    <a:pt x="2104580" y="2362200"/>
                  </a:lnTo>
                  <a:lnTo>
                    <a:pt x="2111692" y="2362200"/>
                  </a:lnTo>
                  <a:lnTo>
                    <a:pt x="2111692" y="2336800"/>
                  </a:lnTo>
                  <a:lnTo>
                    <a:pt x="2108441" y="2336800"/>
                  </a:lnTo>
                  <a:lnTo>
                    <a:pt x="2103793" y="2349500"/>
                  </a:lnTo>
                  <a:lnTo>
                    <a:pt x="2100656" y="2362200"/>
                  </a:lnTo>
                  <a:lnTo>
                    <a:pt x="2100618" y="2413000"/>
                  </a:lnTo>
                  <a:lnTo>
                    <a:pt x="2097608" y="2424887"/>
                  </a:lnTo>
                  <a:lnTo>
                    <a:pt x="2097544" y="2425128"/>
                  </a:lnTo>
                  <a:lnTo>
                    <a:pt x="2097455" y="2425484"/>
                  </a:lnTo>
                  <a:lnTo>
                    <a:pt x="2081441" y="2425484"/>
                  </a:lnTo>
                  <a:lnTo>
                    <a:pt x="2084908" y="2413000"/>
                  </a:lnTo>
                  <a:lnTo>
                    <a:pt x="2100618" y="2413000"/>
                  </a:lnTo>
                  <a:lnTo>
                    <a:pt x="2100618" y="2362200"/>
                  </a:lnTo>
                  <a:lnTo>
                    <a:pt x="2100224" y="2362200"/>
                  </a:lnTo>
                  <a:lnTo>
                    <a:pt x="2100224" y="2387600"/>
                  </a:lnTo>
                  <a:lnTo>
                    <a:pt x="2095627" y="2400300"/>
                  </a:lnTo>
                  <a:lnTo>
                    <a:pt x="2089556" y="2387600"/>
                  </a:lnTo>
                  <a:lnTo>
                    <a:pt x="2100224" y="2387600"/>
                  </a:lnTo>
                  <a:lnTo>
                    <a:pt x="2100224" y="2362200"/>
                  </a:lnTo>
                  <a:lnTo>
                    <a:pt x="2097481" y="2362200"/>
                  </a:lnTo>
                  <a:lnTo>
                    <a:pt x="2091778" y="2374900"/>
                  </a:lnTo>
                  <a:lnTo>
                    <a:pt x="2084616" y="2400300"/>
                  </a:lnTo>
                  <a:lnTo>
                    <a:pt x="2076551" y="2413000"/>
                  </a:lnTo>
                  <a:lnTo>
                    <a:pt x="2068576" y="2425128"/>
                  </a:lnTo>
                  <a:lnTo>
                    <a:pt x="2068474" y="2425281"/>
                  </a:lnTo>
                  <a:lnTo>
                    <a:pt x="2068245" y="2425484"/>
                  </a:lnTo>
                  <a:lnTo>
                    <a:pt x="2065832" y="2438400"/>
                  </a:lnTo>
                  <a:lnTo>
                    <a:pt x="2074672" y="2425484"/>
                  </a:lnTo>
                  <a:lnTo>
                    <a:pt x="2077681" y="2425484"/>
                  </a:lnTo>
                  <a:lnTo>
                    <a:pt x="2078545" y="2438400"/>
                  </a:lnTo>
                  <a:lnTo>
                    <a:pt x="2074430" y="2451100"/>
                  </a:lnTo>
                  <a:lnTo>
                    <a:pt x="2071357" y="2451100"/>
                  </a:lnTo>
                  <a:lnTo>
                    <a:pt x="2074951" y="2463838"/>
                  </a:lnTo>
                  <a:lnTo>
                    <a:pt x="2068614" y="2463838"/>
                  </a:lnTo>
                  <a:lnTo>
                    <a:pt x="2060308" y="2476500"/>
                  </a:lnTo>
                  <a:lnTo>
                    <a:pt x="2053170" y="2489200"/>
                  </a:lnTo>
                  <a:lnTo>
                    <a:pt x="2048408" y="2501900"/>
                  </a:lnTo>
                  <a:lnTo>
                    <a:pt x="2049538" y="2513012"/>
                  </a:lnTo>
                  <a:lnTo>
                    <a:pt x="2049640" y="2514041"/>
                  </a:lnTo>
                  <a:lnTo>
                    <a:pt x="2049703" y="2514600"/>
                  </a:lnTo>
                  <a:lnTo>
                    <a:pt x="2040509" y="2514600"/>
                  </a:lnTo>
                  <a:lnTo>
                    <a:pt x="2035581" y="2527300"/>
                  </a:lnTo>
                  <a:lnTo>
                    <a:pt x="2023122" y="2527300"/>
                  </a:lnTo>
                  <a:lnTo>
                    <a:pt x="2019795" y="2540000"/>
                  </a:lnTo>
                  <a:lnTo>
                    <a:pt x="2016696" y="2552700"/>
                  </a:lnTo>
                  <a:lnTo>
                    <a:pt x="2011667" y="2565400"/>
                  </a:lnTo>
                  <a:lnTo>
                    <a:pt x="2002561" y="2578100"/>
                  </a:lnTo>
                  <a:lnTo>
                    <a:pt x="1994712" y="2590800"/>
                  </a:lnTo>
                  <a:lnTo>
                    <a:pt x="1987257" y="2603512"/>
                  </a:lnTo>
                  <a:lnTo>
                    <a:pt x="1983879" y="2616200"/>
                  </a:lnTo>
                  <a:lnTo>
                    <a:pt x="1973986" y="2616200"/>
                  </a:lnTo>
                  <a:lnTo>
                    <a:pt x="1967674" y="2623515"/>
                  </a:lnTo>
                  <a:lnTo>
                    <a:pt x="1969350" y="2628900"/>
                  </a:lnTo>
                  <a:lnTo>
                    <a:pt x="1963026" y="2628900"/>
                  </a:lnTo>
                  <a:lnTo>
                    <a:pt x="1967674" y="2623515"/>
                  </a:lnTo>
                  <a:lnTo>
                    <a:pt x="1965401" y="2616200"/>
                  </a:lnTo>
                  <a:lnTo>
                    <a:pt x="1957971" y="2616200"/>
                  </a:lnTo>
                  <a:lnTo>
                    <a:pt x="1960549" y="2603512"/>
                  </a:lnTo>
                  <a:lnTo>
                    <a:pt x="1963470" y="2603512"/>
                  </a:lnTo>
                  <a:lnTo>
                    <a:pt x="1966429" y="2616200"/>
                  </a:lnTo>
                  <a:lnTo>
                    <a:pt x="1970112" y="2616200"/>
                  </a:lnTo>
                  <a:lnTo>
                    <a:pt x="1976907" y="2603512"/>
                  </a:lnTo>
                  <a:lnTo>
                    <a:pt x="1991487" y="2578100"/>
                  </a:lnTo>
                  <a:lnTo>
                    <a:pt x="1997456" y="2565400"/>
                  </a:lnTo>
                  <a:lnTo>
                    <a:pt x="2003056" y="2552700"/>
                  </a:lnTo>
                  <a:lnTo>
                    <a:pt x="2007616" y="2552700"/>
                  </a:lnTo>
                  <a:lnTo>
                    <a:pt x="2010473" y="2540000"/>
                  </a:lnTo>
                  <a:lnTo>
                    <a:pt x="2003348" y="2540000"/>
                  </a:lnTo>
                  <a:lnTo>
                    <a:pt x="2000986" y="2552700"/>
                  </a:lnTo>
                  <a:lnTo>
                    <a:pt x="1995309" y="2552700"/>
                  </a:lnTo>
                  <a:lnTo>
                    <a:pt x="1998116" y="2540000"/>
                  </a:lnTo>
                  <a:lnTo>
                    <a:pt x="2001367" y="2527300"/>
                  </a:lnTo>
                  <a:lnTo>
                    <a:pt x="2000986" y="2527300"/>
                  </a:lnTo>
                  <a:lnTo>
                    <a:pt x="2012086" y="2514600"/>
                  </a:lnTo>
                  <a:lnTo>
                    <a:pt x="2015159" y="2514600"/>
                  </a:lnTo>
                  <a:lnTo>
                    <a:pt x="2020849" y="2489200"/>
                  </a:lnTo>
                  <a:lnTo>
                    <a:pt x="2029345" y="2476500"/>
                  </a:lnTo>
                  <a:lnTo>
                    <a:pt x="2038540" y="2466467"/>
                  </a:lnTo>
                  <a:lnTo>
                    <a:pt x="2038934" y="2463838"/>
                  </a:lnTo>
                  <a:lnTo>
                    <a:pt x="2040940" y="2463838"/>
                  </a:lnTo>
                  <a:lnTo>
                    <a:pt x="2038540" y="2466467"/>
                  </a:lnTo>
                  <a:lnTo>
                    <a:pt x="2035073" y="2489200"/>
                  </a:lnTo>
                  <a:lnTo>
                    <a:pt x="2029358" y="2489200"/>
                  </a:lnTo>
                  <a:lnTo>
                    <a:pt x="2021649" y="2514041"/>
                  </a:lnTo>
                  <a:lnTo>
                    <a:pt x="2021560" y="2514333"/>
                  </a:lnTo>
                  <a:lnTo>
                    <a:pt x="2021484" y="2514600"/>
                  </a:lnTo>
                  <a:lnTo>
                    <a:pt x="2012048" y="2527300"/>
                  </a:lnTo>
                  <a:lnTo>
                    <a:pt x="2019935" y="2527300"/>
                  </a:lnTo>
                  <a:lnTo>
                    <a:pt x="2024532" y="2514600"/>
                  </a:lnTo>
                  <a:lnTo>
                    <a:pt x="2028126" y="2514600"/>
                  </a:lnTo>
                  <a:lnTo>
                    <a:pt x="2032609" y="2501900"/>
                  </a:lnTo>
                  <a:lnTo>
                    <a:pt x="2039835" y="2489200"/>
                  </a:lnTo>
                  <a:lnTo>
                    <a:pt x="2059406" y="2463304"/>
                  </a:lnTo>
                  <a:lnTo>
                    <a:pt x="2067407" y="2451100"/>
                  </a:lnTo>
                  <a:lnTo>
                    <a:pt x="2049221" y="2451100"/>
                  </a:lnTo>
                  <a:lnTo>
                    <a:pt x="2051596" y="2438400"/>
                  </a:lnTo>
                  <a:lnTo>
                    <a:pt x="2053894" y="2426081"/>
                  </a:lnTo>
                  <a:lnTo>
                    <a:pt x="2054009" y="2425484"/>
                  </a:lnTo>
                  <a:lnTo>
                    <a:pt x="2063496" y="2425484"/>
                  </a:lnTo>
                  <a:lnTo>
                    <a:pt x="2065832" y="2413000"/>
                  </a:lnTo>
                  <a:lnTo>
                    <a:pt x="2068195" y="2413000"/>
                  </a:lnTo>
                  <a:lnTo>
                    <a:pt x="2067407" y="2400300"/>
                  </a:lnTo>
                  <a:lnTo>
                    <a:pt x="2075319" y="2400300"/>
                  </a:lnTo>
                  <a:lnTo>
                    <a:pt x="2078482" y="2387600"/>
                  </a:lnTo>
                  <a:lnTo>
                    <a:pt x="2088718" y="2374900"/>
                  </a:lnTo>
                  <a:lnTo>
                    <a:pt x="2091880" y="2362377"/>
                  </a:lnTo>
                  <a:lnTo>
                    <a:pt x="2094293" y="2349500"/>
                  </a:lnTo>
                  <a:lnTo>
                    <a:pt x="2100122" y="2336800"/>
                  </a:lnTo>
                  <a:lnTo>
                    <a:pt x="2112645" y="2324100"/>
                  </a:lnTo>
                  <a:lnTo>
                    <a:pt x="2118017" y="2311400"/>
                  </a:lnTo>
                  <a:lnTo>
                    <a:pt x="2123795" y="2298738"/>
                  </a:lnTo>
                  <a:lnTo>
                    <a:pt x="2125929" y="2298738"/>
                  </a:lnTo>
                  <a:lnTo>
                    <a:pt x="2125141" y="2311400"/>
                  </a:lnTo>
                  <a:lnTo>
                    <a:pt x="2121979" y="2311400"/>
                  </a:lnTo>
                  <a:lnTo>
                    <a:pt x="2121624" y="2324100"/>
                  </a:lnTo>
                  <a:lnTo>
                    <a:pt x="2134628" y="2324100"/>
                  </a:lnTo>
                  <a:lnTo>
                    <a:pt x="2134628" y="2298738"/>
                  </a:lnTo>
                  <a:lnTo>
                    <a:pt x="2126196" y="2298738"/>
                  </a:lnTo>
                  <a:lnTo>
                    <a:pt x="2133587" y="2273300"/>
                  </a:lnTo>
                  <a:lnTo>
                    <a:pt x="2139378" y="2260600"/>
                  </a:lnTo>
                  <a:lnTo>
                    <a:pt x="2144115" y="2247900"/>
                  </a:lnTo>
                  <a:lnTo>
                    <a:pt x="2153602" y="2247900"/>
                  </a:lnTo>
                  <a:lnTo>
                    <a:pt x="2157907" y="2235200"/>
                  </a:lnTo>
                  <a:lnTo>
                    <a:pt x="2162505" y="2222500"/>
                  </a:lnTo>
                  <a:lnTo>
                    <a:pt x="2172589" y="2197100"/>
                  </a:lnTo>
                  <a:lnTo>
                    <a:pt x="2177300" y="2184400"/>
                  </a:lnTo>
                  <a:lnTo>
                    <a:pt x="2181822" y="2171700"/>
                  </a:lnTo>
                  <a:lnTo>
                    <a:pt x="2188400" y="2159000"/>
                  </a:lnTo>
                  <a:lnTo>
                    <a:pt x="2193937" y="2159000"/>
                  </a:lnTo>
                  <a:lnTo>
                    <a:pt x="2195525" y="2156460"/>
                  </a:lnTo>
                  <a:lnTo>
                    <a:pt x="2198687" y="2146300"/>
                  </a:lnTo>
                  <a:lnTo>
                    <a:pt x="2201888" y="2133600"/>
                  </a:lnTo>
                  <a:lnTo>
                    <a:pt x="2206587" y="2133600"/>
                  </a:lnTo>
                  <a:lnTo>
                    <a:pt x="2205444" y="2120900"/>
                  </a:lnTo>
                  <a:lnTo>
                    <a:pt x="2204224" y="2108200"/>
                  </a:lnTo>
                  <a:lnTo>
                    <a:pt x="2217661" y="2108200"/>
                  </a:lnTo>
                  <a:lnTo>
                    <a:pt x="2217661" y="2080412"/>
                  </a:lnTo>
                  <a:lnTo>
                    <a:pt x="2212860" y="2095550"/>
                  </a:lnTo>
                  <a:lnTo>
                    <a:pt x="2208441" y="2095550"/>
                  </a:lnTo>
                  <a:lnTo>
                    <a:pt x="2204021" y="2108200"/>
                  </a:lnTo>
                  <a:lnTo>
                    <a:pt x="2197430" y="2108200"/>
                  </a:lnTo>
                  <a:lnTo>
                    <a:pt x="2191562" y="2120633"/>
                  </a:lnTo>
                  <a:lnTo>
                    <a:pt x="2191562" y="2120900"/>
                  </a:lnTo>
                  <a:lnTo>
                    <a:pt x="2191397" y="2120900"/>
                  </a:lnTo>
                  <a:lnTo>
                    <a:pt x="2191512" y="2120633"/>
                  </a:lnTo>
                  <a:lnTo>
                    <a:pt x="2191715" y="2108200"/>
                  </a:lnTo>
                  <a:lnTo>
                    <a:pt x="2196312" y="2108200"/>
                  </a:lnTo>
                  <a:lnTo>
                    <a:pt x="2201811" y="2095550"/>
                  </a:lnTo>
                  <a:lnTo>
                    <a:pt x="2208161" y="2095550"/>
                  </a:lnTo>
                  <a:lnTo>
                    <a:pt x="2212441" y="2082800"/>
                  </a:lnTo>
                  <a:lnTo>
                    <a:pt x="2215591" y="2070100"/>
                  </a:lnTo>
                  <a:lnTo>
                    <a:pt x="2219185" y="2070100"/>
                  </a:lnTo>
                  <a:lnTo>
                    <a:pt x="2224786" y="2057400"/>
                  </a:lnTo>
                  <a:lnTo>
                    <a:pt x="2227338" y="2057400"/>
                  </a:lnTo>
                  <a:lnTo>
                    <a:pt x="2227338" y="1943100"/>
                  </a:lnTo>
                  <a:lnTo>
                    <a:pt x="2226119" y="1943100"/>
                  </a:lnTo>
                  <a:lnTo>
                    <a:pt x="2223198" y="1955800"/>
                  </a:lnTo>
                  <a:lnTo>
                    <a:pt x="2220823" y="1968500"/>
                  </a:lnTo>
                  <a:lnTo>
                    <a:pt x="2216874" y="1968500"/>
                  </a:lnTo>
                  <a:lnTo>
                    <a:pt x="2210549" y="1981200"/>
                  </a:lnTo>
                  <a:lnTo>
                    <a:pt x="2205799" y="1993900"/>
                  </a:lnTo>
                  <a:lnTo>
                    <a:pt x="2198687" y="2006600"/>
                  </a:lnTo>
                  <a:lnTo>
                    <a:pt x="2199475" y="2006600"/>
                  </a:lnTo>
                  <a:lnTo>
                    <a:pt x="2183663" y="2044700"/>
                  </a:lnTo>
                  <a:lnTo>
                    <a:pt x="2178735" y="2057425"/>
                  </a:lnTo>
                  <a:lnTo>
                    <a:pt x="2178735" y="2159000"/>
                  </a:lnTo>
                  <a:lnTo>
                    <a:pt x="2167623" y="2159000"/>
                  </a:lnTo>
                  <a:lnTo>
                    <a:pt x="2174964" y="2146300"/>
                  </a:lnTo>
                  <a:lnTo>
                    <a:pt x="2178735" y="2159000"/>
                  </a:lnTo>
                  <a:lnTo>
                    <a:pt x="2178735" y="2057425"/>
                  </a:lnTo>
                  <a:lnTo>
                    <a:pt x="2168906" y="2082800"/>
                  </a:lnTo>
                  <a:lnTo>
                    <a:pt x="2163889" y="2092350"/>
                  </a:lnTo>
                  <a:lnTo>
                    <a:pt x="2163889" y="2171700"/>
                  </a:lnTo>
                  <a:lnTo>
                    <a:pt x="2162365" y="2183739"/>
                  </a:lnTo>
                  <a:lnTo>
                    <a:pt x="2162276" y="2184400"/>
                  </a:lnTo>
                  <a:lnTo>
                    <a:pt x="2154898" y="2197100"/>
                  </a:lnTo>
                  <a:lnTo>
                    <a:pt x="2145093" y="2209800"/>
                  </a:lnTo>
                  <a:lnTo>
                    <a:pt x="2137003" y="2235200"/>
                  </a:lnTo>
                  <a:lnTo>
                    <a:pt x="2129091" y="2235200"/>
                  </a:lnTo>
                  <a:lnTo>
                    <a:pt x="2124354" y="2222500"/>
                  </a:lnTo>
                  <a:lnTo>
                    <a:pt x="2121662" y="2235200"/>
                  </a:lnTo>
                  <a:lnTo>
                    <a:pt x="2117725" y="2260600"/>
                  </a:lnTo>
                  <a:lnTo>
                    <a:pt x="2115121" y="2260600"/>
                  </a:lnTo>
                  <a:lnTo>
                    <a:pt x="2116442" y="2273300"/>
                  </a:lnTo>
                  <a:lnTo>
                    <a:pt x="2106955" y="2273300"/>
                  </a:lnTo>
                  <a:lnTo>
                    <a:pt x="2103856" y="2285669"/>
                  </a:lnTo>
                  <a:lnTo>
                    <a:pt x="2103767" y="2286038"/>
                  </a:lnTo>
                  <a:lnTo>
                    <a:pt x="2103412" y="2286038"/>
                  </a:lnTo>
                  <a:lnTo>
                    <a:pt x="2102866" y="2296871"/>
                  </a:lnTo>
                  <a:lnTo>
                    <a:pt x="2102777" y="2298738"/>
                  </a:lnTo>
                  <a:lnTo>
                    <a:pt x="2102104" y="2298738"/>
                  </a:lnTo>
                  <a:lnTo>
                    <a:pt x="2100338" y="2311400"/>
                  </a:lnTo>
                  <a:lnTo>
                    <a:pt x="2097455" y="2324100"/>
                  </a:lnTo>
                  <a:lnTo>
                    <a:pt x="2096668" y="2324100"/>
                  </a:lnTo>
                  <a:lnTo>
                    <a:pt x="2092718" y="2336800"/>
                  </a:lnTo>
                  <a:lnTo>
                    <a:pt x="2089365" y="2336800"/>
                  </a:lnTo>
                  <a:lnTo>
                    <a:pt x="2079015" y="2349500"/>
                  </a:lnTo>
                  <a:lnTo>
                    <a:pt x="2077681" y="2362200"/>
                  </a:lnTo>
                  <a:lnTo>
                    <a:pt x="2072017" y="2362200"/>
                  </a:lnTo>
                  <a:lnTo>
                    <a:pt x="2067407" y="2374900"/>
                  </a:lnTo>
                  <a:lnTo>
                    <a:pt x="2059736" y="2387600"/>
                  </a:lnTo>
                  <a:lnTo>
                    <a:pt x="2046173" y="2413000"/>
                  </a:lnTo>
                  <a:lnTo>
                    <a:pt x="2039835" y="2424125"/>
                  </a:lnTo>
                  <a:lnTo>
                    <a:pt x="2039747" y="2425484"/>
                  </a:lnTo>
                  <a:lnTo>
                    <a:pt x="2039061" y="2425484"/>
                  </a:lnTo>
                  <a:lnTo>
                    <a:pt x="2039835" y="2424125"/>
                  </a:lnTo>
                  <a:lnTo>
                    <a:pt x="2040610" y="2413000"/>
                  </a:lnTo>
                  <a:lnTo>
                    <a:pt x="2038451" y="2413000"/>
                  </a:lnTo>
                  <a:lnTo>
                    <a:pt x="2034946" y="2400300"/>
                  </a:lnTo>
                  <a:lnTo>
                    <a:pt x="2034667" y="2400300"/>
                  </a:lnTo>
                  <a:lnTo>
                    <a:pt x="2034667" y="2425484"/>
                  </a:lnTo>
                  <a:lnTo>
                    <a:pt x="2030171" y="2425484"/>
                  </a:lnTo>
                  <a:lnTo>
                    <a:pt x="2030171" y="2451100"/>
                  </a:lnTo>
                  <a:lnTo>
                    <a:pt x="2028063" y="2451100"/>
                  </a:lnTo>
                  <a:lnTo>
                    <a:pt x="2018258" y="2463838"/>
                  </a:lnTo>
                  <a:lnTo>
                    <a:pt x="2016798" y="2463838"/>
                  </a:lnTo>
                  <a:lnTo>
                    <a:pt x="2016010" y="2476500"/>
                  </a:lnTo>
                  <a:lnTo>
                    <a:pt x="2012530" y="2489200"/>
                  </a:lnTo>
                  <a:lnTo>
                    <a:pt x="2005888" y="2489200"/>
                  </a:lnTo>
                  <a:lnTo>
                    <a:pt x="2007311" y="2501900"/>
                  </a:lnTo>
                  <a:lnTo>
                    <a:pt x="1989289" y="2501900"/>
                  </a:lnTo>
                  <a:lnTo>
                    <a:pt x="1984375" y="2514041"/>
                  </a:lnTo>
                  <a:lnTo>
                    <a:pt x="1984248" y="2514333"/>
                  </a:lnTo>
                  <a:lnTo>
                    <a:pt x="1984146" y="2514600"/>
                  </a:lnTo>
                  <a:lnTo>
                    <a:pt x="1996909" y="2514600"/>
                  </a:lnTo>
                  <a:lnTo>
                    <a:pt x="1993861" y="2527300"/>
                  </a:lnTo>
                  <a:lnTo>
                    <a:pt x="1989912" y="2527300"/>
                  </a:lnTo>
                  <a:lnTo>
                    <a:pt x="1986749" y="2540000"/>
                  </a:lnTo>
                  <a:lnTo>
                    <a:pt x="1980552" y="2540000"/>
                  </a:lnTo>
                  <a:lnTo>
                    <a:pt x="1976958" y="2527300"/>
                  </a:lnTo>
                  <a:lnTo>
                    <a:pt x="1974126" y="2527300"/>
                  </a:lnTo>
                  <a:lnTo>
                    <a:pt x="1974126" y="2552700"/>
                  </a:lnTo>
                  <a:lnTo>
                    <a:pt x="1969249" y="2565400"/>
                  </a:lnTo>
                  <a:lnTo>
                    <a:pt x="1961261" y="2565400"/>
                  </a:lnTo>
                  <a:lnTo>
                    <a:pt x="1955114" y="2578100"/>
                  </a:lnTo>
                  <a:lnTo>
                    <a:pt x="1954466" y="2565400"/>
                  </a:lnTo>
                  <a:lnTo>
                    <a:pt x="1958276" y="2565400"/>
                  </a:lnTo>
                  <a:lnTo>
                    <a:pt x="1964461" y="2552700"/>
                  </a:lnTo>
                  <a:lnTo>
                    <a:pt x="1974126" y="2552700"/>
                  </a:lnTo>
                  <a:lnTo>
                    <a:pt x="1974126" y="2527300"/>
                  </a:lnTo>
                  <a:lnTo>
                    <a:pt x="1969363" y="2527300"/>
                  </a:lnTo>
                  <a:lnTo>
                    <a:pt x="1982330" y="2501900"/>
                  </a:lnTo>
                  <a:lnTo>
                    <a:pt x="1984375" y="2489200"/>
                  </a:lnTo>
                  <a:lnTo>
                    <a:pt x="1998268" y="2489200"/>
                  </a:lnTo>
                  <a:lnTo>
                    <a:pt x="1996033" y="2476500"/>
                  </a:lnTo>
                  <a:lnTo>
                    <a:pt x="1994700" y="2476500"/>
                  </a:lnTo>
                  <a:lnTo>
                    <a:pt x="1997811" y="2463838"/>
                  </a:lnTo>
                  <a:lnTo>
                    <a:pt x="2014410" y="2463838"/>
                  </a:lnTo>
                  <a:lnTo>
                    <a:pt x="2020062" y="2451100"/>
                  </a:lnTo>
                  <a:lnTo>
                    <a:pt x="2024710" y="2438400"/>
                  </a:lnTo>
                  <a:lnTo>
                    <a:pt x="2030171" y="2451100"/>
                  </a:lnTo>
                  <a:lnTo>
                    <a:pt x="2030171" y="2425484"/>
                  </a:lnTo>
                  <a:lnTo>
                    <a:pt x="2021471" y="2425484"/>
                  </a:lnTo>
                  <a:lnTo>
                    <a:pt x="2022792" y="2413000"/>
                  </a:lnTo>
                  <a:lnTo>
                    <a:pt x="2030387" y="2413000"/>
                  </a:lnTo>
                  <a:lnTo>
                    <a:pt x="2034463" y="2424887"/>
                  </a:lnTo>
                  <a:lnTo>
                    <a:pt x="2034540" y="2425128"/>
                  </a:lnTo>
                  <a:lnTo>
                    <a:pt x="2034667" y="2425484"/>
                  </a:lnTo>
                  <a:lnTo>
                    <a:pt x="2034667" y="2400300"/>
                  </a:lnTo>
                  <a:lnTo>
                    <a:pt x="2031822" y="2400300"/>
                  </a:lnTo>
                  <a:lnTo>
                    <a:pt x="2036991" y="2387600"/>
                  </a:lnTo>
                  <a:lnTo>
                    <a:pt x="2044077" y="2387600"/>
                  </a:lnTo>
                  <a:lnTo>
                    <a:pt x="2047621" y="2374900"/>
                  </a:lnTo>
                  <a:lnTo>
                    <a:pt x="2042185" y="2362377"/>
                  </a:lnTo>
                  <a:lnTo>
                    <a:pt x="2042109" y="2362200"/>
                  </a:lnTo>
                  <a:lnTo>
                    <a:pt x="2051583" y="2362200"/>
                  </a:lnTo>
                  <a:lnTo>
                    <a:pt x="2054758" y="2349500"/>
                  </a:lnTo>
                  <a:lnTo>
                    <a:pt x="2057920" y="2349500"/>
                  </a:lnTo>
                  <a:lnTo>
                    <a:pt x="2054758" y="2336800"/>
                  </a:lnTo>
                  <a:lnTo>
                    <a:pt x="2057920" y="2336800"/>
                  </a:lnTo>
                  <a:lnTo>
                    <a:pt x="2065032" y="2324100"/>
                  </a:lnTo>
                  <a:lnTo>
                    <a:pt x="2087727" y="2298738"/>
                  </a:lnTo>
                  <a:lnTo>
                    <a:pt x="2087867" y="2298446"/>
                  </a:lnTo>
                  <a:lnTo>
                    <a:pt x="2098636" y="2273300"/>
                  </a:lnTo>
                  <a:lnTo>
                    <a:pt x="2106955" y="2260600"/>
                  </a:lnTo>
                  <a:lnTo>
                    <a:pt x="2110587" y="2247900"/>
                  </a:lnTo>
                  <a:lnTo>
                    <a:pt x="2113470" y="2235200"/>
                  </a:lnTo>
                  <a:lnTo>
                    <a:pt x="2114296" y="2235200"/>
                  </a:lnTo>
                  <a:lnTo>
                    <a:pt x="2111692" y="2222500"/>
                  </a:lnTo>
                  <a:lnTo>
                    <a:pt x="2115172" y="2209800"/>
                  </a:lnTo>
                  <a:lnTo>
                    <a:pt x="2129701" y="2209800"/>
                  </a:lnTo>
                  <a:lnTo>
                    <a:pt x="2131364" y="2197100"/>
                  </a:lnTo>
                  <a:lnTo>
                    <a:pt x="2134070" y="2197100"/>
                  </a:lnTo>
                  <a:lnTo>
                    <a:pt x="2139111" y="2184400"/>
                  </a:lnTo>
                  <a:lnTo>
                    <a:pt x="2145627" y="2184400"/>
                  </a:lnTo>
                  <a:lnTo>
                    <a:pt x="2144115" y="2197100"/>
                  </a:lnTo>
                  <a:lnTo>
                    <a:pt x="2153704" y="2197100"/>
                  </a:lnTo>
                  <a:lnTo>
                    <a:pt x="2158720" y="2184400"/>
                  </a:lnTo>
                  <a:lnTo>
                    <a:pt x="2163889" y="2171700"/>
                  </a:lnTo>
                  <a:lnTo>
                    <a:pt x="2163889" y="2092350"/>
                  </a:lnTo>
                  <a:lnTo>
                    <a:pt x="2149932" y="2118918"/>
                  </a:lnTo>
                  <a:lnTo>
                    <a:pt x="2149932" y="2159000"/>
                  </a:lnTo>
                  <a:lnTo>
                    <a:pt x="2148497" y="2171700"/>
                  </a:lnTo>
                  <a:lnTo>
                    <a:pt x="2143137" y="2171700"/>
                  </a:lnTo>
                  <a:lnTo>
                    <a:pt x="2146490" y="2159000"/>
                  </a:lnTo>
                  <a:lnTo>
                    <a:pt x="2149932" y="2159000"/>
                  </a:lnTo>
                  <a:lnTo>
                    <a:pt x="2149932" y="2118918"/>
                  </a:lnTo>
                  <a:lnTo>
                    <a:pt x="2135543" y="2146300"/>
                  </a:lnTo>
                  <a:lnTo>
                    <a:pt x="2121979" y="2171700"/>
                  </a:lnTo>
                  <a:lnTo>
                    <a:pt x="2118156" y="2171700"/>
                  </a:lnTo>
                  <a:lnTo>
                    <a:pt x="2108746" y="2197100"/>
                  </a:lnTo>
                  <a:lnTo>
                    <a:pt x="2102993" y="2197100"/>
                  </a:lnTo>
                  <a:lnTo>
                    <a:pt x="2105367" y="2209800"/>
                  </a:lnTo>
                  <a:lnTo>
                    <a:pt x="2095919" y="2222500"/>
                  </a:lnTo>
                  <a:lnTo>
                    <a:pt x="2082749" y="2247900"/>
                  </a:lnTo>
                  <a:lnTo>
                    <a:pt x="2074532" y="2260600"/>
                  </a:lnTo>
                  <a:lnTo>
                    <a:pt x="2076894" y="2260600"/>
                  </a:lnTo>
                  <a:lnTo>
                    <a:pt x="2073732" y="2273300"/>
                  </a:lnTo>
                  <a:lnTo>
                    <a:pt x="2055545" y="2311400"/>
                  </a:lnTo>
                  <a:lnTo>
                    <a:pt x="2048090" y="2324100"/>
                  </a:lnTo>
                  <a:lnTo>
                    <a:pt x="2031974" y="2362200"/>
                  </a:lnTo>
                  <a:lnTo>
                    <a:pt x="2026285" y="2374900"/>
                  </a:lnTo>
                  <a:lnTo>
                    <a:pt x="2021928" y="2387600"/>
                  </a:lnTo>
                  <a:lnTo>
                    <a:pt x="2014385" y="2400300"/>
                  </a:lnTo>
                  <a:lnTo>
                    <a:pt x="2010473" y="2413000"/>
                  </a:lnTo>
                  <a:lnTo>
                    <a:pt x="2003679" y="2425128"/>
                  </a:lnTo>
                  <a:lnTo>
                    <a:pt x="2003590" y="2425281"/>
                  </a:lnTo>
                  <a:lnTo>
                    <a:pt x="2003475" y="2425484"/>
                  </a:lnTo>
                  <a:lnTo>
                    <a:pt x="1993061" y="2425484"/>
                  </a:lnTo>
                  <a:lnTo>
                    <a:pt x="1993861" y="2438400"/>
                  </a:lnTo>
                  <a:lnTo>
                    <a:pt x="1989912" y="2451100"/>
                  </a:lnTo>
                  <a:lnTo>
                    <a:pt x="1983587" y="2451100"/>
                  </a:lnTo>
                  <a:lnTo>
                    <a:pt x="1975523" y="2463838"/>
                  </a:lnTo>
                  <a:lnTo>
                    <a:pt x="1969350" y="2463838"/>
                  </a:lnTo>
                  <a:lnTo>
                    <a:pt x="1969820" y="2476500"/>
                  </a:lnTo>
                  <a:lnTo>
                    <a:pt x="1973110" y="2489200"/>
                  </a:lnTo>
                  <a:lnTo>
                    <a:pt x="1955901" y="2489200"/>
                  </a:lnTo>
                  <a:lnTo>
                    <a:pt x="1959063" y="2501900"/>
                  </a:lnTo>
                  <a:lnTo>
                    <a:pt x="1951164" y="2501900"/>
                  </a:lnTo>
                  <a:lnTo>
                    <a:pt x="1946249" y="2520416"/>
                  </a:lnTo>
                  <a:lnTo>
                    <a:pt x="1946249" y="2628900"/>
                  </a:lnTo>
                  <a:lnTo>
                    <a:pt x="1943950" y="2641600"/>
                  </a:lnTo>
                  <a:lnTo>
                    <a:pt x="1939709" y="2654300"/>
                  </a:lnTo>
                  <a:lnTo>
                    <a:pt x="1936813" y="2654300"/>
                  </a:lnTo>
                  <a:lnTo>
                    <a:pt x="1936927" y="2667000"/>
                  </a:lnTo>
                  <a:lnTo>
                    <a:pt x="1932178" y="2667000"/>
                  </a:lnTo>
                  <a:lnTo>
                    <a:pt x="1922729" y="2692425"/>
                  </a:lnTo>
                  <a:lnTo>
                    <a:pt x="1918627" y="2692425"/>
                  </a:lnTo>
                  <a:lnTo>
                    <a:pt x="1913636" y="2705100"/>
                  </a:lnTo>
                  <a:lnTo>
                    <a:pt x="1906879" y="2717800"/>
                  </a:lnTo>
                  <a:lnTo>
                    <a:pt x="1901342" y="2717800"/>
                  </a:lnTo>
                  <a:lnTo>
                    <a:pt x="1898967" y="2730500"/>
                  </a:lnTo>
                  <a:lnTo>
                    <a:pt x="1888693" y="2730500"/>
                  </a:lnTo>
                  <a:lnTo>
                    <a:pt x="1894217" y="2743200"/>
                  </a:lnTo>
                  <a:lnTo>
                    <a:pt x="1892642" y="2743200"/>
                  </a:lnTo>
                  <a:lnTo>
                    <a:pt x="1892642" y="2755900"/>
                  </a:lnTo>
                  <a:lnTo>
                    <a:pt x="1885518" y="2768600"/>
                  </a:lnTo>
                  <a:lnTo>
                    <a:pt x="1890268" y="2781300"/>
                  </a:lnTo>
                  <a:lnTo>
                    <a:pt x="1883575" y="2781300"/>
                  </a:lnTo>
                  <a:lnTo>
                    <a:pt x="1882254" y="2782862"/>
                  </a:lnTo>
                  <a:lnTo>
                    <a:pt x="1882254" y="2844800"/>
                  </a:lnTo>
                  <a:lnTo>
                    <a:pt x="1881670" y="2845879"/>
                  </a:lnTo>
                  <a:lnTo>
                    <a:pt x="1881670" y="2908300"/>
                  </a:lnTo>
                  <a:lnTo>
                    <a:pt x="1876069" y="2921000"/>
                  </a:lnTo>
                  <a:lnTo>
                    <a:pt x="1864753" y="2933700"/>
                  </a:lnTo>
                  <a:lnTo>
                    <a:pt x="1853577" y="2933700"/>
                  </a:lnTo>
                  <a:lnTo>
                    <a:pt x="1840369" y="2946400"/>
                  </a:lnTo>
                  <a:lnTo>
                    <a:pt x="1842185" y="2946400"/>
                  </a:lnTo>
                  <a:lnTo>
                    <a:pt x="1840839" y="2959100"/>
                  </a:lnTo>
                  <a:lnTo>
                    <a:pt x="1836026" y="2971800"/>
                  </a:lnTo>
                  <a:lnTo>
                    <a:pt x="1832114" y="2971800"/>
                  </a:lnTo>
                  <a:lnTo>
                    <a:pt x="1831848" y="2983852"/>
                  </a:lnTo>
                  <a:lnTo>
                    <a:pt x="1831822" y="2984500"/>
                  </a:lnTo>
                  <a:lnTo>
                    <a:pt x="1821535" y="2997200"/>
                  </a:lnTo>
                  <a:lnTo>
                    <a:pt x="1812848" y="3009900"/>
                  </a:lnTo>
                  <a:lnTo>
                    <a:pt x="1804873" y="3009900"/>
                  </a:lnTo>
                  <a:lnTo>
                    <a:pt x="1796719" y="3035300"/>
                  </a:lnTo>
                  <a:lnTo>
                    <a:pt x="1783080" y="3048000"/>
                  </a:lnTo>
                  <a:lnTo>
                    <a:pt x="1774698" y="3048000"/>
                  </a:lnTo>
                  <a:lnTo>
                    <a:pt x="1767484" y="3072549"/>
                  </a:lnTo>
                  <a:lnTo>
                    <a:pt x="1764449" y="3086100"/>
                  </a:lnTo>
                  <a:lnTo>
                    <a:pt x="1760651" y="3098800"/>
                  </a:lnTo>
                  <a:lnTo>
                    <a:pt x="1748320" y="3098800"/>
                  </a:lnTo>
                  <a:lnTo>
                    <a:pt x="1749272" y="3111500"/>
                  </a:lnTo>
                  <a:lnTo>
                    <a:pt x="1740281" y="3111500"/>
                  </a:lnTo>
                  <a:lnTo>
                    <a:pt x="1733130" y="3124200"/>
                  </a:lnTo>
                  <a:lnTo>
                    <a:pt x="1732191" y="3124200"/>
                  </a:lnTo>
                  <a:lnTo>
                    <a:pt x="1724596" y="3136900"/>
                  </a:lnTo>
                  <a:lnTo>
                    <a:pt x="1721408" y="3136900"/>
                  </a:lnTo>
                  <a:lnTo>
                    <a:pt x="1714296" y="3149650"/>
                  </a:lnTo>
                  <a:lnTo>
                    <a:pt x="1787194" y="3149650"/>
                  </a:lnTo>
                  <a:lnTo>
                    <a:pt x="1794230" y="3136900"/>
                  </a:lnTo>
                  <a:lnTo>
                    <a:pt x="1809648" y="3124200"/>
                  </a:lnTo>
                  <a:lnTo>
                    <a:pt x="1816646" y="3111500"/>
                  </a:lnTo>
                  <a:lnTo>
                    <a:pt x="1818538" y="3098800"/>
                  </a:lnTo>
                  <a:lnTo>
                    <a:pt x="1824240" y="3098800"/>
                  </a:lnTo>
                  <a:lnTo>
                    <a:pt x="1830882" y="3111500"/>
                  </a:lnTo>
                  <a:lnTo>
                    <a:pt x="1826971" y="3111500"/>
                  </a:lnTo>
                  <a:lnTo>
                    <a:pt x="1825066" y="3124200"/>
                  </a:lnTo>
                  <a:lnTo>
                    <a:pt x="1814271" y="3124200"/>
                  </a:lnTo>
                  <a:lnTo>
                    <a:pt x="1809051" y="3136900"/>
                  </a:lnTo>
                  <a:lnTo>
                    <a:pt x="1804708" y="3136900"/>
                  </a:lnTo>
                  <a:lnTo>
                    <a:pt x="1800618" y="3149650"/>
                  </a:lnTo>
                  <a:lnTo>
                    <a:pt x="1820430" y="3149650"/>
                  </a:lnTo>
                  <a:lnTo>
                    <a:pt x="1822297" y="3137154"/>
                  </a:lnTo>
                  <a:lnTo>
                    <a:pt x="1822335" y="3136900"/>
                  </a:lnTo>
                  <a:lnTo>
                    <a:pt x="1825180" y="3136900"/>
                  </a:lnTo>
                  <a:lnTo>
                    <a:pt x="1828012" y="3148533"/>
                  </a:lnTo>
                  <a:lnTo>
                    <a:pt x="1828266" y="3149650"/>
                  </a:lnTo>
                  <a:lnTo>
                    <a:pt x="1826374" y="3162300"/>
                  </a:lnTo>
                  <a:lnTo>
                    <a:pt x="1817598" y="3162300"/>
                  </a:lnTo>
                  <a:lnTo>
                    <a:pt x="1814334" y="3175050"/>
                  </a:lnTo>
                  <a:lnTo>
                    <a:pt x="1809369" y="3175050"/>
                  </a:lnTo>
                  <a:lnTo>
                    <a:pt x="1797659" y="3187700"/>
                  </a:lnTo>
                  <a:lnTo>
                    <a:pt x="1793138" y="3187700"/>
                  </a:lnTo>
                  <a:lnTo>
                    <a:pt x="1785518" y="3200400"/>
                  </a:lnTo>
                  <a:lnTo>
                    <a:pt x="1781530" y="3200400"/>
                  </a:lnTo>
                  <a:lnTo>
                    <a:pt x="1777733" y="3213100"/>
                  </a:lnTo>
                  <a:lnTo>
                    <a:pt x="1772996" y="3200400"/>
                  </a:lnTo>
                  <a:lnTo>
                    <a:pt x="1770138" y="3213100"/>
                  </a:lnTo>
                  <a:lnTo>
                    <a:pt x="1764144" y="3213100"/>
                  </a:lnTo>
                  <a:lnTo>
                    <a:pt x="1752130" y="3238500"/>
                  </a:lnTo>
                  <a:lnTo>
                    <a:pt x="1738833" y="3238500"/>
                  </a:lnTo>
                  <a:lnTo>
                    <a:pt x="1726488" y="3263900"/>
                  </a:lnTo>
                  <a:lnTo>
                    <a:pt x="1723644" y="3263900"/>
                  </a:lnTo>
                  <a:lnTo>
                    <a:pt x="1723644" y="3289300"/>
                  </a:lnTo>
                  <a:lnTo>
                    <a:pt x="1720799" y="3302000"/>
                  </a:lnTo>
                  <a:lnTo>
                    <a:pt x="1713966" y="3302000"/>
                  </a:lnTo>
                  <a:lnTo>
                    <a:pt x="1707629" y="3314700"/>
                  </a:lnTo>
                  <a:lnTo>
                    <a:pt x="1700771" y="3327400"/>
                  </a:lnTo>
                  <a:lnTo>
                    <a:pt x="1691386" y="3327400"/>
                  </a:lnTo>
                  <a:lnTo>
                    <a:pt x="1689481" y="3340125"/>
                  </a:lnTo>
                  <a:lnTo>
                    <a:pt x="1681124" y="3340125"/>
                  </a:lnTo>
                  <a:lnTo>
                    <a:pt x="1672043" y="3352800"/>
                  </a:lnTo>
                  <a:lnTo>
                    <a:pt x="1661706" y="3365500"/>
                  </a:lnTo>
                  <a:lnTo>
                    <a:pt x="1650276" y="3365500"/>
                  </a:lnTo>
                  <a:lnTo>
                    <a:pt x="1645246" y="3378200"/>
                  </a:lnTo>
                  <a:lnTo>
                    <a:pt x="1641563" y="3390900"/>
                  </a:lnTo>
                  <a:lnTo>
                    <a:pt x="1636572" y="3390900"/>
                  </a:lnTo>
                  <a:lnTo>
                    <a:pt x="1628559" y="3403600"/>
                  </a:lnTo>
                  <a:lnTo>
                    <a:pt x="1617357" y="3403600"/>
                  </a:lnTo>
                  <a:lnTo>
                    <a:pt x="1612557" y="3416300"/>
                  </a:lnTo>
                  <a:lnTo>
                    <a:pt x="1609953" y="3429000"/>
                  </a:lnTo>
                  <a:lnTo>
                    <a:pt x="1596923" y="3429000"/>
                  </a:lnTo>
                  <a:lnTo>
                    <a:pt x="1593913" y="3441700"/>
                  </a:lnTo>
                  <a:lnTo>
                    <a:pt x="1590040" y="3454006"/>
                  </a:lnTo>
                  <a:lnTo>
                    <a:pt x="1589925" y="3454400"/>
                  </a:lnTo>
                  <a:lnTo>
                    <a:pt x="1581607" y="3454400"/>
                  </a:lnTo>
                  <a:lnTo>
                    <a:pt x="1573974" y="3467100"/>
                  </a:lnTo>
                  <a:lnTo>
                    <a:pt x="1561452" y="3467100"/>
                  </a:lnTo>
                  <a:lnTo>
                    <a:pt x="1557655" y="3479800"/>
                  </a:lnTo>
                  <a:lnTo>
                    <a:pt x="1553857" y="3479800"/>
                  </a:lnTo>
                  <a:lnTo>
                    <a:pt x="1546263" y="3492500"/>
                  </a:lnTo>
                  <a:lnTo>
                    <a:pt x="1540573" y="3479800"/>
                  </a:lnTo>
                  <a:lnTo>
                    <a:pt x="1547901" y="3467100"/>
                  </a:lnTo>
                  <a:lnTo>
                    <a:pt x="1556473" y="3454400"/>
                  </a:lnTo>
                  <a:lnTo>
                    <a:pt x="1573784" y="3441700"/>
                  </a:lnTo>
                  <a:lnTo>
                    <a:pt x="1579486" y="3429000"/>
                  </a:lnTo>
                  <a:lnTo>
                    <a:pt x="1588020" y="3429000"/>
                  </a:lnTo>
                  <a:lnTo>
                    <a:pt x="1593799" y="3416300"/>
                  </a:lnTo>
                  <a:lnTo>
                    <a:pt x="1600822" y="3403600"/>
                  </a:lnTo>
                  <a:lnTo>
                    <a:pt x="1615325" y="3390900"/>
                  </a:lnTo>
                  <a:lnTo>
                    <a:pt x="1618589" y="3390900"/>
                  </a:lnTo>
                  <a:lnTo>
                    <a:pt x="1628749" y="3378200"/>
                  </a:lnTo>
                  <a:lnTo>
                    <a:pt x="1640141" y="3378200"/>
                  </a:lnTo>
                  <a:lnTo>
                    <a:pt x="1645221" y="3365500"/>
                  </a:lnTo>
                  <a:lnTo>
                    <a:pt x="1655610" y="3352800"/>
                  </a:lnTo>
                  <a:lnTo>
                    <a:pt x="1664804" y="3352800"/>
                  </a:lnTo>
                  <a:lnTo>
                    <a:pt x="1666582" y="3340925"/>
                  </a:lnTo>
                  <a:lnTo>
                    <a:pt x="1666709" y="3340125"/>
                  </a:lnTo>
                  <a:lnTo>
                    <a:pt x="1673339" y="3340125"/>
                  </a:lnTo>
                  <a:lnTo>
                    <a:pt x="1680946" y="3327400"/>
                  </a:lnTo>
                  <a:lnTo>
                    <a:pt x="1690903" y="3327400"/>
                  </a:lnTo>
                  <a:lnTo>
                    <a:pt x="1700872" y="3314700"/>
                  </a:lnTo>
                  <a:lnTo>
                    <a:pt x="1711096" y="3302000"/>
                  </a:lnTo>
                  <a:lnTo>
                    <a:pt x="1720799" y="3289300"/>
                  </a:lnTo>
                  <a:lnTo>
                    <a:pt x="1723644" y="3289300"/>
                  </a:lnTo>
                  <a:lnTo>
                    <a:pt x="1723644" y="3263900"/>
                  </a:lnTo>
                  <a:lnTo>
                    <a:pt x="1717763" y="3263900"/>
                  </a:lnTo>
                  <a:lnTo>
                    <a:pt x="1706448" y="3276600"/>
                  </a:lnTo>
                  <a:lnTo>
                    <a:pt x="1693532" y="3302000"/>
                  </a:lnTo>
                  <a:lnTo>
                    <a:pt x="1677644" y="3302000"/>
                  </a:lnTo>
                  <a:lnTo>
                    <a:pt x="1686128" y="3289300"/>
                  </a:lnTo>
                  <a:lnTo>
                    <a:pt x="1683791" y="3276600"/>
                  </a:lnTo>
                  <a:lnTo>
                    <a:pt x="1674774" y="3276600"/>
                  </a:lnTo>
                  <a:lnTo>
                    <a:pt x="1674774" y="3314700"/>
                  </a:lnTo>
                  <a:lnTo>
                    <a:pt x="1672158" y="3314700"/>
                  </a:lnTo>
                  <a:lnTo>
                    <a:pt x="1667065" y="3327400"/>
                  </a:lnTo>
                  <a:lnTo>
                    <a:pt x="1661960" y="3314700"/>
                  </a:lnTo>
                  <a:lnTo>
                    <a:pt x="1664804" y="3314700"/>
                  </a:lnTo>
                  <a:lnTo>
                    <a:pt x="1666582" y="3302838"/>
                  </a:lnTo>
                  <a:lnTo>
                    <a:pt x="1666709" y="3302000"/>
                  </a:lnTo>
                  <a:lnTo>
                    <a:pt x="1668602" y="3314700"/>
                  </a:lnTo>
                  <a:lnTo>
                    <a:pt x="1672399" y="3302000"/>
                  </a:lnTo>
                  <a:lnTo>
                    <a:pt x="1674774" y="3314700"/>
                  </a:lnTo>
                  <a:lnTo>
                    <a:pt x="1674774" y="3276600"/>
                  </a:lnTo>
                  <a:lnTo>
                    <a:pt x="1674304" y="3276600"/>
                  </a:lnTo>
                  <a:lnTo>
                    <a:pt x="1678089" y="3263900"/>
                  </a:lnTo>
                  <a:lnTo>
                    <a:pt x="1679994" y="3263900"/>
                  </a:lnTo>
                  <a:lnTo>
                    <a:pt x="1678089" y="3251200"/>
                  </a:lnTo>
                  <a:lnTo>
                    <a:pt x="1682838" y="3251200"/>
                  </a:lnTo>
                  <a:lnTo>
                    <a:pt x="1689290" y="3238500"/>
                  </a:lnTo>
                  <a:lnTo>
                    <a:pt x="1704327" y="3225800"/>
                  </a:lnTo>
                  <a:lnTo>
                    <a:pt x="1711312" y="3213100"/>
                  </a:lnTo>
                  <a:lnTo>
                    <a:pt x="1714157" y="3213100"/>
                  </a:lnTo>
                  <a:lnTo>
                    <a:pt x="1716049" y="3200400"/>
                  </a:lnTo>
                  <a:lnTo>
                    <a:pt x="1731137" y="3200400"/>
                  </a:lnTo>
                  <a:lnTo>
                    <a:pt x="1733130" y="3187700"/>
                  </a:lnTo>
                  <a:lnTo>
                    <a:pt x="1740662" y="3187700"/>
                  </a:lnTo>
                  <a:lnTo>
                    <a:pt x="1745221" y="3175050"/>
                  </a:lnTo>
                  <a:lnTo>
                    <a:pt x="1750148" y="3175050"/>
                  </a:lnTo>
                  <a:lnTo>
                    <a:pt x="1754009" y="3162300"/>
                  </a:lnTo>
                  <a:lnTo>
                    <a:pt x="1708467" y="3162300"/>
                  </a:lnTo>
                  <a:lnTo>
                    <a:pt x="1696123" y="3162300"/>
                  </a:lnTo>
                  <a:lnTo>
                    <a:pt x="1692351" y="3175050"/>
                  </a:lnTo>
                  <a:lnTo>
                    <a:pt x="1672386" y="3175050"/>
                  </a:lnTo>
                  <a:lnTo>
                    <a:pt x="1668602" y="3187700"/>
                  </a:lnTo>
                  <a:lnTo>
                    <a:pt x="1662912" y="3187700"/>
                  </a:lnTo>
                  <a:lnTo>
                    <a:pt x="1656994" y="3200400"/>
                  </a:lnTo>
                  <a:lnTo>
                    <a:pt x="1649628" y="3210471"/>
                  </a:lnTo>
                  <a:lnTo>
                    <a:pt x="1649628" y="3276600"/>
                  </a:lnTo>
                  <a:lnTo>
                    <a:pt x="1641944" y="3289300"/>
                  </a:lnTo>
                  <a:lnTo>
                    <a:pt x="1637284" y="3302000"/>
                  </a:lnTo>
                  <a:lnTo>
                    <a:pt x="1633347" y="3314700"/>
                  </a:lnTo>
                  <a:lnTo>
                    <a:pt x="1622107" y="3327400"/>
                  </a:lnTo>
                  <a:lnTo>
                    <a:pt x="1611744" y="3327400"/>
                  </a:lnTo>
                  <a:lnTo>
                    <a:pt x="1606042" y="3340125"/>
                  </a:lnTo>
                  <a:lnTo>
                    <a:pt x="1599399" y="3340125"/>
                  </a:lnTo>
                  <a:lnTo>
                    <a:pt x="1593710" y="3352800"/>
                  </a:lnTo>
                  <a:lnTo>
                    <a:pt x="1590865" y="3352800"/>
                  </a:lnTo>
                  <a:lnTo>
                    <a:pt x="1587068" y="3365500"/>
                  </a:lnTo>
                  <a:lnTo>
                    <a:pt x="1580984" y="3365500"/>
                  </a:lnTo>
                  <a:lnTo>
                    <a:pt x="1575803" y="3378200"/>
                  </a:lnTo>
                  <a:lnTo>
                    <a:pt x="1571193" y="3390900"/>
                  </a:lnTo>
                  <a:lnTo>
                    <a:pt x="1554810" y="3390900"/>
                  </a:lnTo>
                  <a:lnTo>
                    <a:pt x="1567586" y="3365500"/>
                  </a:lnTo>
                  <a:lnTo>
                    <a:pt x="1597088" y="3340125"/>
                  </a:lnTo>
                  <a:lnTo>
                    <a:pt x="1610791" y="3327400"/>
                  </a:lnTo>
                  <a:lnTo>
                    <a:pt x="1613649" y="3314700"/>
                  </a:lnTo>
                  <a:lnTo>
                    <a:pt x="1615338" y="3302838"/>
                  </a:lnTo>
                  <a:lnTo>
                    <a:pt x="1615465" y="3302000"/>
                  </a:lnTo>
                  <a:lnTo>
                    <a:pt x="1631594" y="3302000"/>
                  </a:lnTo>
                  <a:lnTo>
                    <a:pt x="1635391" y="3289300"/>
                  </a:lnTo>
                  <a:lnTo>
                    <a:pt x="1641081" y="3289300"/>
                  </a:lnTo>
                  <a:lnTo>
                    <a:pt x="1641081" y="3276600"/>
                  </a:lnTo>
                  <a:lnTo>
                    <a:pt x="1649628" y="3276600"/>
                  </a:lnTo>
                  <a:lnTo>
                    <a:pt x="1649628" y="3210471"/>
                  </a:lnTo>
                  <a:lnTo>
                    <a:pt x="1647698" y="3213100"/>
                  </a:lnTo>
                  <a:lnTo>
                    <a:pt x="1642033" y="3225800"/>
                  </a:lnTo>
                  <a:lnTo>
                    <a:pt x="1631238" y="3225800"/>
                  </a:lnTo>
                  <a:lnTo>
                    <a:pt x="1628609" y="3238500"/>
                  </a:lnTo>
                  <a:lnTo>
                    <a:pt x="1606054" y="3238500"/>
                  </a:lnTo>
                  <a:lnTo>
                    <a:pt x="1601304" y="3251200"/>
                  </a:lnTo>
                  <a:lnTo>
                    <a:pt x="1600352" y="3251200"/>
                  </a:lnTo>
                  <a:lnTo>
                    <a:pt x="1599412" y="3263900"/>
                  </a:lnTo>
                  <a:lnTo>
                    <a:pt x="1578533" y="3263900"/>
                  </a:lnTo>
                  <a:lnTo>
                    <a:pt x="1574736" y="3276600"/>
                  </a:lnTo>
                  <a:lnTo>
                    <a:pt x="1576628" y="3276600"/>
                  </a:lnTo>
                  <a:lnTo>
                    <a:pt x="1576158" y="3277501"/>
                  </a:lnTo>
                  <a:lnTo>
                    <a:pt x="1576158" y="3327400"/>
                  </a:lnTo>
                  <a:lnTo>
                    <a:pt x="1573542" y="3340125"/>
                  </a:lnTo>
                  <a:lnTo>
                    <a:pt x="1568462" y="3340125"/>
                  </a:lnTo>
                  <a:lnTo>
                    <a:pt x="1563344" y="3327400"/>
                  </a:lnTo>
                  <a:lnTo>
                    <a:pt x="1576158" y="3327400"/>
                  </a:lnTo>
                  <a:lnTo>
                    <a:pt x="1576158" y="3277501"/>
                  </a:lnTo>
                  <a:lnTo>
                    <a:pt x="1569986" y="3289300"/>
                  </a:lnTo>
                  <a:lnTo>
                    <a:pt x="1566532" y="3289300"/>
                  </a:lnTo>
                  <a:lnTo>
                    <a:pt x="1559979" y="3302000"/>
                  </a:lnTo>
                  <a:lnTo>
                    <a:pt x="1543964" y="3302000"/>
                  </a:lnTo>
                  <a:lnTo>
                    <a:pt x="1554556" y="3289300"/>
                  </a:lnTo>
                  <a:lnTo>
                    <a:pt x="1561452" y="3276600"/>
                  </a:lnTo>
                  <a:lnTo>
                    <a:pt x="1571713" y="3263900"/>
                  </a:lnTo>
                  <a:lnTo>
                    <a:pt x="1584464" y="3251200"/>
                  </a:lnTo>
                  <a:lnTo>
                    <a:pt x="1568094" y="3251200"/>
                  </a:lnTo>
                  <a:lnTo>
                    <a:pt x="1556702" y="3251200"/>
                  </a:lnTo>
                  <a:lnTo>
                    <a:pt x="1553959" y="3263900"/>
                  </a:lnTo>
                  <a:lnTo>
                    <a:pt x="1547761" y="3263900"/>
                  </a:lnTo>
                  <a:lnTo>
                    <a:pt x="1543418" y="3276600"/>
                  </a:lnTo>
                  <a:lnTo>
                    <a:pt x="1542465" y="3276600"/>
                  </a:lnTo>
                  <a:lnTo>
                    <a:pt x="1542465" y="3302000"/>
                  </a:lnTo>
                  <a:lnTo>
                    <a:pt x="1538033" y="3314700"/>
                  </a:lnTo>
                  <a:lnTo>
                    <a:pt x="1534045" y="3327400"/>
                  </a:lnTo>
                  <a:lnTo>
                    <a:pt x="1529524" y="3327400"/>
                  </a:lnTo>
                  <a:lnTo>
                    <a:pt x="1523479" y="3340112"/>
                  </a:lnTo>
                  <a:lnTo>
                    <a:pt x="1522399" y="3327400"/>
                  </a:lnTo>
                  <a:lnTo>
                    <a:pt x="1526095" y="3327400"/>
                  </a:lnTo>
                  <a:lnTo>
                    <a:pt x="1538681" y="3302000"/>
                  </a:lnTo>
                  <a:lnTo>
                    <a:pt x="1542465" y="3302000"/>
                  </a:lnTo>
                  <a:lnTo>
                    <a:pt x="1542465" y="3276600"/>
                  </a:lnTo>
                  <a:lnTo>
                    <a:pt x="1534998" y="3276600"/>
                  </a:lnTo>
                  <a:lnTo>
                    <a:pt x="1530477" y="3289300"/>
                  </a:lnTo>
                  <a:lnTo>
                    <a:pt x="1524444" y="3302000"/>
                  </a:lnTo>
                  <a:lnTo>
                    <a:pt x="1521828" y="3302000"/>
                  </a:lnTo>
                  <a:lnTo>
                    <a:pt x="1521828" y="3429000"/>
                  </a:lnTo>
                  <a:lnTo>
                    <a:pt x="1511160" y="3429000"/>
                  </a:lnTo>
                  <a:lnTo>
                    <a:pt x="1506410" y="3441700"/>
                  </a:lnTo>
                  <a:lnTo>
                    <a:pt x="1492173" y="3441700"/>
                  </a:lnTo>
                  <a:lnTo>
                    <a:pt x="1493100" y="3454006"/>
                  </a:lnTo>
                  <a:lnTo>
                    <a:pt x="1493126" y="3454400"/>
                  </a:lnTo>
                  <a:lnTo>
                    <a:pt x="1479003" y="3454400"/>
                  </a:lnTo>
                  <a:lnTo>
                    <a:pt x="1475549" y="3467100"/>
                  </a:lnTo>
                  <a:lnTo>
                    <a:pt x="1463700" y="3467100"/>
                  </a:lnTo>
                  <a:lnTo>
                    <a:pt x="1458963" y="3479800"/>
                  </a:lnTo>
                  <a:lnTo>
                    <a:pt x="1454480" y="3492500"/>
                  </a:lnTo>
                  <a:lnTo>
                    <a:pt x="1444815" y="3492500"/>
                  </a:lnTo>
                  <a:lnTo>
                    <a:pt x="1445679" y="3505200"/>
                  </a:lnTo>
                  <a:lnTo>
                    <a:pt x="1436116" y="3517950"/>
                  </a:lnTo>
                  <a:lnTo>
                    <a:pt x="1417586" y="3517950"/>
                  </a:lnTo>
                  <a:lnTo>
                    <a:pt x="1408671" y="3530600"/>
                  </a:lnTo>
                  <a:lnTo>
                    <a:pt x="1406652" y="3530600"/>
                  </a:lnTo>
                  <a:lnTo>
                    <a:pt x="1403921" y="3543300"/>
                  </a:lnTo>
                  <a:lnTo>
                    <a:pt x="1399171" y="3556000"/>
                  </a:lnTo>
                  <a:lnTo>
                    <a:pt x="1387792" y="3556000"/>
                  </a:lnTo>
                  <a:lnTo>
                    <a:pt x="1369047" y="3581412"/>
                  </a:lnTo>
                  <a:lnTo>
                    <a:pt x="1362100" y="3594100"/>
                  </a:lnTo>
                  <a:lnTo>
                    <a:pt x="1355394" y="3594100"/>
                  </a:lnTo>
                  <a:lnTo>
                    <a:pt x="1329029" y="3619500"/>
                  </a:lnTo>
                  <a:lnTo>
                    <a:pt x="1323327" y="3632212"/>
                  </a:lnTo>
                  <a:lnTo>
                    <a:pt x="1303401" y="3632212"/>
                  </a:lnTo>
                  <a:lnTo>
                    <a:pt x="1296771" y="3644900"/>
                  </a:lnTo>
                  <a:lnTo>
                    <a:pt x="1294866" y="3644900"/>
                  </a:lnTo>
                  <a:lnTo>
                    <a:pt x="1293914" y="3657600"/>
                  </a:lnTo>
                  <a:lnTo>
                    <a:pt x="1282852" y="3657600"/>
                  </a:lnTo>
                  <a:lnTo>
                    <a:pt x="1261287" y="3683050"/>
                  </a:lnTo>
                  <a:lnTo>
                    <a:pt x="1251572" y="3683050"/>
                  </a:lnTo>
                  <a:lnTo>
                    <a:pt x="1240434" y="3695700"/>
                  </a:lnTo>
                  <a:lnTo>
                    <a:pt x="1229512" y="3695700"/>
                  </a:lnTo>
                  <a:lnTo>
                    <a:pt x="1219466" y="3708400"/>
                  </a:lnTo>
                  <a:lnTo>
                    <a:pt x="1210411" y="3721100"/>
                  </a:lnTo>
                  <a:lnTo>
                    <a:pt x="1198791" y="3721100"/>
                  </a:lnTo>
                  <a:lnTo>
                    <a:pt x="1188580" y="3733800"/>
                  </a:lnTo>
                  <a:lnTo>
                    <a:pt x="1181938" y="3721100"/>
                  </a:lnTo>
                  <a:lnTo>
                    <a:pt x="1176248" y="3733800"/>
                  </a:lnTo>
                  <a:lnTo>
                    <a:pt x="1169606" y="3721100"/>
                  </a:lnTo>
                  <a:lnTo>
                    <a:pt x="1167447" y="3746144"/>
                  </a:lnTo>
                  <a:lnTo>
                    <a:pt x="1167422" y="3746500"/>
                  </a:lnTo>
                  <a:lnTo>
                    <a:pt x="1162050" y="3746500"/>
                  </a:lnTo>
                  <a:lnTo>
                    <a:pt x="1148803" y="3759200"/>
                  </a:lnTo>
                  <a:lnTo>
                    <a:pt x="1134567" y="3759200"/>
                  </a:lnTo>
                  <a:lnTo>
                    <a:pt x="1140269" y="3746500"/>
                  </a:lnTo>
                  <a:lnTo>
                    <a:pt x="1145933" y="3746500"/>
                  </a:lnTo>
                  <a:lnTo>
                    <a:pt x="1155446" y="3733800"/>
                  </a:lnTo>
                  <a:lnTo>
                    <a:pt x="1161059" y="3721100"/>
                  </a:lnTo>
                  <a:lnTo>
                    <a:pt x="1169606" y="3721100"/>
                  </a:lnTo>
                  <a:lnTo>
                    <a:pt x="1176959" y="3721100"/>
                  </a:lnTo>
                  <a:lnTo>
                    <a:pt x="1188580" y="3695700"/>
                  </a:lnTo>
                  <a:lnTo>
                    <a:pt x="1191425" y="3708400"/>
                  </a:lnTo>
                  <a:lnTo>
                    <a:pt x="1193330" y="3695700"/>
                  </a:lnTo>
                  <a:lnTo>
                    <a:pt x="1219263" y="3695700"/>
                  </a:lnTo>
                  <a:lnTo>
                    <a:pt x="1219835" y="3683749"/>
                  </a:lnTo>
                  <a:lnTo>
                    <a:pt x="1219873" y="3683050"/>
                  </a:lnTo>
                  <a:lnTo>
                    <a:pt x="1217129" y="3683050"/>
                  </a:lnTo>
                  <a:lnTo>
                    <a:pt x="1222743" y="3670300"/>
                  </a:lnTo>
                  <a:lnTo>
                    <a:pt x="1224953" y="3657600"/>
                  </a:lnTo>
                  <a:lnTo>
                    <a:pt x="1228318" y="3657600"/>
                  </a:lnTo>
                  <a:lnTo>
                    <a:pt x="1236027" y="3644900"/>
                  </a:lnTo>
                  <a:lnTo>
                    <a:pt x="1241729" y="3644900"/>
                  </a:lnTo>
                  <a:lnTo>
                    <a:pt x="1242644" y="3632568"/>
                  </a:lnTo>
                  <a:lnTo>
                    <a:pt x="1242669" y="3632212"/>
                  </a:lnTo>
                  <a:lnTo>
                    <a:pt x="1245527" y="3632212"/>
                  </a:lnTo>
                  <a:lnTo>
                    <a:pt x="1248371" y="3644900"/>
                  </a:lnTo>
                  <a:lnTo>
                    <a:pt x="1254086" y="3632212"/>
                  </a:lnTo>
                  <a:lnTo>
                    <a:pt x="1259281" y="3632212"/>
                  </a:lnTo>
                  <a:lnTo>
                    <a:pt x="1265186" y="3619500"/>
                  </a:lnTo>
                  <a:lnTo>
                    <a:pt x="1272844" y="3619500"/>
                  </a:lnTo>
                  <a:lnTo>
                    <a:pt x="1275765" y="3606800"/>
                  </a:lnTo>
                  <a:lnTo>
                    <a:pt x="1280642" y="3594100"/>
                  </a:lnTo>
                  <a:lnTo>
                    <a:pt x="1289177" y="3594100"/>
                  </a:lnTo>
                  <a:lnTo>
                    <a:pt x="1301864" y="3581412"/>
                  </a:lnTo>
                  <a:lnTo>
                    <a:pt x="1312900" y="3581412"/>
                  </a:lnTo>
                  <a:lnTo>
                    <a:pt x="1315669" y="3593261"/>
                  </a:lnTo>
                  <a:lnTo>
                    <a:pt x="1315745" y="3593566"/>
                  </a:lnTo>
                  <a:lnTo>
                    <a:pt x="1315872" y="3594100"/>
                  </a:lnTo>
                  <a:lnTo>
                    <a:pt x="1316913" y="3581412"/>
                  </a:lnTo>
                  <a:lnTo>
                    <a:pt x="1323340" y="3581412"/>
                  </a:lnTo>
                  <a:lnTo>
                    <a:pt x="1327302" y="3594100"/>
                  </a:lnTo>
                  <a:lnTo>
                    <a:pt x="1336459" y="3594100"/>
                  </a:lnTo>
                  <a:lnTo>
                    <a:pt x="1340421" y="3581412"/>
                  </a:lnTo>
                  <a:lnTo>
                    <a:pt x="1330934" y="3581412"/>
                  </a:lnTo>
                  <a:lnTo>
                    <a:pt x="1332826" y="3568700"/>
                  </a:lnTo>
                  <a:lnTo>
                    <a:pt x="1345590" y="3556000"/>
                  </a:lnTo>
                  <a:lnTo>
                    <a:pt x="1359928" y="3530600"/>
                  </a:lnTo>
                  <a:lnTo>
                    <a:pt x="1375359" y="3530600"/>
                  </a:lnTo>
                  <a:lnTo>
                    <a:pt x="1389634" y="3517950"/>
                  </a:lnTo>
                  <a:lnTo>
                    <a:pt x="1394015" y="3517950"/>
                  </a:lnTo>
                  <a:lnTo>
                    <a:pt x="1387792" y="3530600"/>
                  </a:lnTo>
                  <a:lnTo>
                    <a:pt x="1400378" y="3530600"/>
                  </a:lnTo>
                  <a:lnTo>
                    <a:pt x="1403553" y="3518204"/>
                  </a:lnTo>
                  <a:lnTo>
                    <a:pt x="1403527" y="3517557"/>
                  </a:lnTo>
                  <a:lnTo>
                    <a:pt x="1400124" y="3505200"/>
                  </a:lnTo>
                  <a:lnTo>
                    <a:pt x="1406766" y="3505200"/>
                  </a:lnTo>
                  <a:lnTo>
                    <a:pt x="1415313" y="3492500"/>
                  </a:lnTo>
                  <a:lnTo>
                    <a:pt x="1427187" y="3492500"/>
                  </a:lnTo>
                  <a:lnTo>
                    <a:pt x="1436230" y="3479800"/>
                  </a:lnTo>
                  <a:lnTo>
                    <a:pt x="1440929" y="3467100"/>
                  </a:lnTo>
                  <a:lnTo>
                    <a:pt x="1456702" y="3467100"/>
                  </a:lnTo>
                  <a:lnTo>
                    <a:pt x="1459674" y="3454400"/>
                  </a:lnTo>
                  <a:lnTo>
                    <a:pt x="1474139" y="3454400"/>
                  </a:lnTo>
                  <a:lnTo>
                    <a:pt x="1477391" y="3441700"/>
                  </a:lnTo>
                  <a:lnTo>
                    <a:pt x="1482331" y="3441700"/>
                  </a:lnTo>
                  <a:lnTo>
                    <a:pt x="1494078" y="3429000"/>
                  </a:lnTo>
                  <a:lnTo>
                    <a:pt x="1498815" y="3429000"/>
                  </a:lnTo>
                  <a:lnTo>
                    <a:pt x="1505458" y="3416300"/>
                  </a:lnTo>
                  <a:lnTo>
                    <a:pt x="1512100" y="3416300"/>
                  </a:lnTo>
                  <a:lnTo>
                    <a:pt x="1515897" y="3403600"/>
                  </a:lnTo>
                  <a:lnTo>
                    <a:pt x="1516849" y="3416300"/>
                  </a:lnTo>
                  <a:lnTo>
                    <a:pt x="1515897" y="3416300"/>
                  </a:lnTo>
                  <a:lnTo>
                    <a:pt x="1521828" y="3429000"/>
                  </a:lnTo>
                  <a:lnTo>
                    <a:pt x="1521828" y="3302000"/>
                  </a:lnTo>
                  <a:lnTo>
                    <a:pt x="1514005" y="3302000"/>
                  </a:lnTo>
                  <a:lnTo>
                    <a:pt x="1511185" y="3314700"/>
                  </a:lnTo>
                  <a:lnTo>
                    <a:pt x="1507324" y="3327400"/>
                  </a:lnTo>
                  <a:lnTo>
                    <a:pt x="1504518" y="3327400"/>
                  </a:lnTo>
                  <a:lnTo>
                    <a:pt x="1500187" y="3340125"/>
                  </a:lnTo>
                  <a:lnTo>
                    <a:pt x="1484579" y="3340125"/>
                  </a:lnTo>
                  <a:lnTo>
                    <a:pt x="1482686" y="3352800"/>
                  </a:lnTo>
                  <a:lnTo>
                    <a:pt x="1474228" y="3352800"/>
                  </a:lnTo>
                  <a:lnTo>
                    <a:pt x="1472958" y="3365500"/>
                  </a:lnTo>
                  <a:lnTo>
                    <a:pt x="1462557" y="3365500"/>
                  </a:lnTo>
                  <a:lnTo>
                    <a:pt x="1459255" y="3378200"/>
                  </a:lnTo>
                  <a:lnTo>
                    <a:pt x="1464360" y="3390900"/>
                  </a:lnTo>
                  <a:lnTo>
                    <a:pt x="1450162" y="3390900"/>
                  </a:lnTo>
                  <a:lnTo>
                    <a:pt x="1445641" y="3403600"/>
                  </a:lnTo>
                  <a:lnTo>
                    <a:pt x="1435239" y="3403600"/>
                  </a:lnTo>
                  <a:lnTo>
                    <a:pt x="1429842" y="3416300"/>
                  </a:lnTo>
                  <a:lnTo>
                    <a:pt x="1419758" y="3429000"/>
                  </a:lnTo>
                  <a:lnTo>
                    <a:pt x="1410563" y="3429000"/>
                  </a:lnTo>
                  <a:lnTo>
                    <a:pt x="1406766" y="3441700"/>
                  </a:lnTo>
                  <a:lnTo>
                    <a:pt x="1396326" y="3454400"/>
                  </a:lnTo>
                  <a:lnTo>
                    <a:pt x="1382014" y="3454400"/>
                  </a:lnTo>
                  <a:lnTo>
                    <a:pt x="1389722" y="3441700"/>
                  </a:lnTo>
                  <a:lnTo>
                    <a:pt x="1398155" y="3429000"/>
                  </a:lnTo>
                  <a:lnTo>
                    <a:pt x="1406766" y="3416300"/>
                  </a:lnTo>
                  <a:lnTo>
                    <a:pt x="1410563" y="3416300"/>
                  </a:lnTo>
                  <a:lnTo>
                    <a:pt x="1424089" y="3403600"/>
                  </a:lnTo>
                  <a:lnTo>
                    <a:pt x="1437132" y="3390900"/>
                  </a:lnTo>
                  <a:lnTo>
                    <a:pt x="1439976" y="3390900"/>
                  </a:lnTo>
                  <a:lnTo>
                    <a:pt x="1441881" y="3378200"/>
                  </a:lnTo>
                  <a:lnTo>
                    <a:pt x="1449476" y="3378200"/>
                  </a:lnTo>
                  <a:lnTo>
                    <a:pt x="1454835" y="3365500"/>
                  </a:lnTo>
                  <a:lnTo>
                    <a:pt x="1461808" y="3365500"/>
                  </a:lnTo>
                  <a:lnTo>
                    <a:pt x="1470621" y="3352800"/>
                  </a:lnTo>
                  <a:lnTo>
                    <a:pt x="1487170" y="3327400"/>
                  </a:lnTo>
                  <a:lnTo>
                    <a:pt x="1495971" y="3314700"/>
                  </a:lnTo>
                  <a:lnTo>
                    <a:pt x="1500987" y="3302000"/>
                  </a:lnTo>
                  <a:lnTo>
                    <a:pt x="1512785" y="3302000"/>
                  </a:lnTo>
                  <a:lnTo>
                    <a:pt x="1517802" y="3289300"/>
                  </a:lnTo>
                  <a:lnTo>
                    <a:pt x="1529537" y="3276600"/>
                  </a:lnTo>
                  <a:lnTo>
                    <a:pt x="1540573" y="3263900"/>
                  </a:lnTo>
                  <a:lnTo>
                    <a:pt x="1545323" y="3263900"/>
                  </a:lnTo>
                  <a:lnTo>
                    <a:pt x="1540573" y="3251200"/>
                  </a:lnTo>
                  <a:lnTo>
                    <a:pt x="1545323" y="3238500"/>
                  </a:lnTo>
                  <a:lnTo>
                    <a:pt x="1549107" y="3251200"/>
                  </a:lnTo>
                  <a:lnTo>
                    <a:pt x="1551012" y="3238500"/>
                  </a:lnTo>
                  <a:lnTo>
                    <a:pt x="1557502" y="3238500"/>
                  </a:lnTo>
                  <a:lnTo>
                    <a:pt x="1565249" y="3225800"/>
                  </a:lnTo>
                  <a:lnTo>
                    <a:pt x="1583194" y="3213493"/>
                  </a:lnTo>
                  <a:lnTo>
                    <a:pt x="1583270" y="3213100"/>
                  </a:lnTo>
                  <a:lnTo>
                    <a:pt x="1583753" y="3213100"/>
                  </a:lnTo>
                  <a:lnTo>
                    <a:pt x="1588020" y="3200400"/>
                  </a:lnTo>
                  <a:lnTo>
                    <a:pt x="1588973" y="3200400"/>
                  </a:lnTo>
                  <a:lnTo>
                    <a:pt x="1594662" y="3213100"/>
                  </a:lnTo>
                  <a:lnTo>
                    <a:pt x="1583753" y="3213100"/>
                  </a:lnTo>
                  <a:lnTo>
                    <a:pt x="1583194" y="3213493"/>
                  </a:lnTo>
                  <a:lnTo>
                    <a:pt x="1580426" y="3225800"/>
                  </a:lnTo>
                  <a:lnTo>
                    <a:pt x="1576628" y="3225800"/>
                  </a:lnTo>
                  <a:lnTo>
                    <a:pt x="1577581" y="3238500"/>
                  </a:lnTo>
                  <a:lnTo>
                    <a:pt x="1589925" y="3238500"/>
                  </a:lnTo>
                  <a:lnTo>
                    <a:pt x="1611744" y="3213100"/>
                  </a:lnTo>
                  <a:lnTo>
                    <a:pt x="1615465" y="3213100"/>
                  </a:lnTo>
                  <a:lnTo>
                    <a:pt x="1613649" y="3225800"/>
                  </a:lnTo>
                  <a:lnTo>
                    <a:pt x="1623021" y="3225800"/>
                  </a:lnTo>
                  <a:lnTo>
                    <a:pt x="1620431" y="3213493"/>
                  </a:lnTo>
                  <a:lnTo>
                    <a:pt x="1620354" y="3213100"/>
                  </a:lnTo>
                  <a:lnTo>
                    <a:pt x="1617141" y="3200400"/>
                  </a:lnTo>
                  <a:lnTo>
                    <a:pt x="1622107" y="3200400"/>
                  </a:lnTo>
                  <a:lnTo>
                    <a:pt x="1626844" y="3213100"/>
                  </a:lnTo>
                  <a:lnTo>
                    <a:pt x="1636420" y="3200400"/>
                  </a:lnTo>
                  <a:lnTo>
                    <a:pt x="1644040" y="3200400"/>
                  </a:lnTo>
                  <a:lnTo>
                    <a:pt x="1648917" y="3187700"/>
                  </a:lnTo>
                  <a:lnTo>
                    <a:pt x="1658137" y="3175050"/>
                  </a:lnTo>
                  <a:lnTo>
                    <a:pt x="1661007" y="3162300"/>
                  </a:lnTo>
                  <a:lnTo>
                    <a:pt x="1647723" y="3162300"/>
                  </a:lnTo>
                  <a:lnTo>
                    <a:pt x="1653286" y="3149904"/>
                  </a:lnTo>
                  <a:lnTo>
                    <a:pt x="1653400" y="3149650"/>
                  </a:lnTo>
                  <a:lnTo>
                    <a:pt x="1648663" y="3149650"/>
                  </a:lnTo>
                  <a:lnTo>
                    <a:pt x="1651368" y="3137154"/>
                  </a:lnTo>
                  <a:lnTo>
                    <a:pt x="1651419" y="3136900"/>
                  </a:lnTo>
                  <a:lnTo>
                    <a:pt x="1666087" y="3136900"/>
                  </a:lnTo>
                  <a:lnTo>
                    <a:pt x="1672158" y="3124200"/>
                  </a:lnTo>
                  <a:lnTo>
                    <a:pt x="1675041" y="3124200"/>
                  </a:lnTo>
                  <a:lnTo>
                    <a:pt x="1669872" y="3111500"/>
                  </a:lnTo>
                  <a:lnTo>
                    <a:pt x="1692325" y="3111500"/>
                  </a:lnTo>
                  <a:lnTo>
                    <a:pt x="1690522" y="3098800"/>
                  </a:lnTo>
                  <a:lnTo>
                    <a:pt x="1711312" y="3098800"/>
                  </a:lnTo>
                  <a:lnTo>
                    <a:pt x="1708467" y="3086100"/>
                  </a:lnTo>
                  <a:lnTo>
                    <a:pt x="1705610" y="3086100"/>
                  </a:lnTo>
                  <a:lnTo>
                    <a:pt x="1706562" y="3073412"/>
                  </a:lnTo>
                  <a:lnTo>
                    <a:pt x="1713204" y="3073412"/>
                  </a:lnTo>
                  <a:lnTo>
                    <a:pt x="1716049" y="3086100"/>
                  </a:lnTo>
                  <a:lnTo>
                    <a:pt x="1713204" y="3086100"/>
                  </a:lnTo>
                  <a:lnTo>
                    <a:pt x="1711312" y="3098800"/>
                  </a:lnTo>
                  <a:lnTo>
                    <a:pt x="1726552" y="3098800"/>
                  </a:lnTo>
                  <a:lnTo>
                    <a:pt x="1734083" y="3086100"/>
                  </a:lnTo>
                  <a:lnTo>
                    <a:pt x="1736293" y="3073412"/>
                  </a:lnTo>
                  <a:lnTo>
                    <a:pt x="1737575" y="3073412"/>
                  </a:lnTo>
                  <a:lnTo>
                    <a:pt x="1736178" y="3060700"/>
                  </a:lnTo>
                  <a:lnTo>
                    <a:pt x="1730286" y="3048000"/>
                  </a:lnTo>
                  <a:lnTo>
                    <a:pt x="1732191" y="3048000"/>
                  </a:lnTo>
                  <a:lnTo>
                    <a:pt x="1737258" y="3060700"/>
                  </a:lnTo>
                  <a:lnTo>
                    <a:pt x="1739773" y="3048000"/>
                  </a:lnTo>
                  <a:lnTo>
                    <a:pt x="1760651" y="3048000"/>
                  </a:lnTo>
                  <a:lnTo>
                    <a:pt x="1755914" y="3035300"/>
                  </a:lnTo>
                  <a:lnTo>
                    <a:pt x="1764842" y="3035300"/>
                  </a:lnTo>
                  <a:lnTo>
                    <a:pt x="1771065" y="3022650"/>
                  </a:lnTo>
                  <a:lnTo>
                    <a:pt x="1774507" y="3022650"/>
                  </a:lnTo>
                  <a:lnTo>
                    <a:pt x="1772043" y="3009900"/>
                  </a:lnTo>
                  <a:lnTo>
                    <a:pt x="1789391" y="3009900"/>
                  </a:lnTo>
                  <a:lnTo>
                    <a:pt x="1793875" y="2997200"/>
                  </a:lnTo>
                  <a:lnTo>
                    <a:pt x="1781530" y="2997200"/>
                  </a:lnTo>
                  <a:lnTo>
                    <a:pt x="1783435" y="2984500"/>
                  </a:lnTo>
                  <a:lnTo>
                    <a:pt x="1797659" y="2984500"/>
                  </a:lnTo>
                  <a:lnTo>
                    <a:pt x="1798612" y="2971800"/>
                  </a:lnTo>
                  <a:lnTo>
                    <a:pt x="1810004" y="2959100"/>
                  </a:lnTo>
                  <a:lnTo>
                    <a:pt x="1819490" y="2959100"/>
                  </a:lnTo>
                  <a:lnTo>
                    <a:pt x="1833778" y="2933700"/>
                  </a:lnTo>
                  <a:lnTo>
                    <a:pt x="1849183" y="2921000"/>
                  </a:lnTo>
                  <a:lnTo>
                    <a:pt x="1880781" y="2882900"/>
                  </a:lnTo>
                  <a:lnTo>
                    <a:pt x="1881670" y="2908300"/>
                  </a:lnTo>
                  <a:lnTo>
                    <a:pt x="1881670" y="2845879"/>
                  </a:lnTo>
                  <a:lnTo>
                    <a:pt x="1875358" y="2857500"/>
                  </a:lnTo>
                  <a:lnTo>
                    <a:pt x="1866874" y="2870200"/>
                  </a:lnTo>
                  <a:lnTo>
                    <a:pt x="1861172" y="2882900"/>
                  </a:lnTo>
                  <a:lnTo>
                    <a:pt x="1856422" y="2870200"/>
                  </a:lnTo>
                  <a:lnTo>
                    <a:pt x="1850732" y="2882900"/>
                  </a:lnTo>
                  <a:lnTo>
                    <a:pt x="1846935" y="2882900"/>
                  </a:lnTo>
                  <a:lnTo>
                    <a:pt x="1852625" y="2870200"/>
                  </a:lnTo>
                  <a:lnTo>
                    <a:pt x="1856422" y="2870200"/>
                  </a:lnTo>
                  <a:lnTo>
                    <a:pt x="1859267" y="2870200"/>
                  </a:lnTo>
                  <a:lnTo>
                    <a:pt x="1865985" y="2857500"/>
                  </a:lnTo>
                  <a:lnTo>
                    <a:pt x="1874850" y="2844800"/>
                  </a:lnTo>
                  <a:lnTo>
                    <a:pt x="1882254" y="2844800"/>
                  </a:lnTo>
                  <a:lnTo>
                    <a:pt x="1882254" y="2782862"/>
                  </a:lnTo>
                  <a:lnTo>
                    <a:pt x="1872754" y="2794000"/>
                  </a:lnTo>
                  <a:lnTo>
                    <a:pt x="1867814" y="2806700"/>
                  </a:lnTo>
                  <a:lnTo>
                    <a:pt x="1856181" y="2819400"/>
                  </a:lnTo>
                  <a:lnTo>
                    <a:pt x="1846554" y="2844800"/>
                  </a:lnTo>
                  <a:lnTo>
                    <a:pt x="1836877" y="2857500"/>
                  </a:lnTo>
                  <a:lnTo>
                    <a:pt x="1824240" y="2870200"/>
                  </a:lnTo>
                  <a:lnTo>
                    <a:pt x="1822335" y="2870200"/>
                  </a:lnTo>
                  <a:lnTo>
                    <a:pt x="1821383" y="2882900"/>
                  </a:lnTo>
                  <a:lnTo>
                    <a:pt x="1809051" y="2882900"/>
                  </a:lnTo>
                  <a:lnTo>
                    <a:pt x="1806206" y="2895600"/>
                  </a:lnTo>
                  <a:lnTo>
                    <a:pt x="1804301" y="2895600"/>
                  </a:lnTo>
                  <a:lnTo>
                    <a:pt x="1800517" y="2908300"/>
                  </a:lnTo>
                  <a:lnTo>
                    <a:pt x="1788845" y="2908300"/>
                  </a:lnTo>
                  <a:lnTo>
                    <a:pt x="1788845" y="2946400"/>
                  </a:lnTo>
                  <a:lnTo>
                    <a:pt x="1785683" y="2946400"/>
                  </a:lnTo>
                  <a:lnTo>
                    <a:pt x="1778787" y="2959100"/>
                  </a:lnTo>
                  <a:lnTo>
                    <a:pt x="1771091" y="2959100"/>
                  </a:lnTo>
                  <a:lnTo>
                    <a:pt x="1773986" y="2946400"/>
                  </a:lnTo>
                  <a:lnTo>
                    <a:pt x="1781898" y="2946400"/>
                  </a:lnTo>
                  <a:lnTo>
                    <a:pt x="1785327" y="2933700"/>
                  </a:lnTo>
                  <a:lnTo>
                    <a:pt x="1788845" y="2946400"/>
                  </a:lnTo>
                  <a:lnTo>
                    <a:pt x="1788845" y="2908300"/>
                  </a:lnTo>
                  <a:lnTo>
                    <a:pt x="1783791" y="2908300"/>
                  </a:lnTo>
                  <a:lnTo>
                    <a:pt x="1776806" y="2921000"/>
                  </a:lnTo>
                  <a:lnTo>
                    <a:pt x="1769198" y="2921000"/>
                  </a:lnTo>
                  <a:lnTo>
                    <a:pt x="1763903" y="2933700"/>
                  </a:lnTo>
                  <a:lnTo>
                    <a:pt x="1758873" y="2946400"/>
                  </a:lnTo>
                  <a:lnTo>
                    <a:pt x="1741055" y="2946400"/>
                  </a:lnTo>
                  <a:lnTo>
                    <a:pt x="1742630" y="2933700"/>
                  </a:lnTo>
                  <a:lnTo>
                    <a:pt x="1753057" y="2921000"/>
                  </a:lnTo>
                  <a:lnTo>
                    <a:pt x="1754962" y="2921000"/>
                  </a:lnTo>
                  <a:lnTo>
                    <a:pt x="1763496" y="2908300"/>
                  </a:lnTo>
                  <a:lnTo>
                    <a:pt x="1772589" y="2908300"/>
                  </a:lnTo>
                  <a:lnTo>
                    <a:pt x="1776768" y="2895600"/>
                  </a:lnTo>
                  <a:lnTo>
                    <a:pt x="1780933" y="2882900"/>
                  </a:lnTo>
                  <a:lnTo>
                    <a:pt x="1789823" y="2882900"/>
                  </a:lnTo>
                  <a:lnTo>
                    <a:pt x="1798612" y="2870200"/>
                  </a:lnTo>
                  <a:lnTo>
                    <a:pt x="1807159" y="2870200"/>
                  </a:lnTo>
                  <a:lnTo>
                    <a:pt x="1810956" y="2857500"/>
                  </a:lnTo>
                  <a:lnTo>
                    <a:pt x="1815693" y="2857500"/>
                  </a:lnTo>
                  <a:lnTo>
                    <a:pt x="1809051" y="2870200"/>
                  </a:lnTo>
                  <a:lnTo>
                    <a:pt x="1815096" y="2870200"/>
                  </a:lnTo>
                  <a:lnTo>
                    <a:pt x="1820202" y="2857500"/>
                  </a:lnTo>
                  <a:lnTo>
                    <a:pt x="1822818" y="2844800"/>
                  </a:lnTo>
                  <a:lnTo>
                    <a:pt x="1826514" y="2844800"/>
                  </a:lnTo>
                  <a:lnTo>
                    <a:pt x="1829333" y="2832100"/>
                  </a:lnTo>
                  <a:lnTo>
                    <a:pt x="1831784" y="2819400"/>
                  </a:lnTo>
                  <a:lnTo>
                    <a:pt x="1837524" y="2819400"/>
                  </a:lnTo>
                  <a:lnTo>
                    <a:pt x="1841322" y="2806700"/>
                  </a:lnTo>
                  <a:lnTo>
                    <a:pt x="1846935" y="2819400"/>
                  </a:lnTo>
                  <a:lnTo>
                    <a:pt x="1858314" y="2781300"/>
                  </a:lnTo>
                  <a:lnTo>
                    <a:pt x="1864017" y="2794000"/>
                  </a:lnTo>
                  <a:lnTo>
                    <a:pt x="1869706" y="2781300"/>
                  </a:lnTo>
                  <a:lnTo>
                    <a:pt x="1875536" y="2781300"/>
                  </a:lnTo>
                  <a:lnTo>
                    <a:pt x="1880781" y="2768600"/>
                  </a:lnTo>
                  <a:lnTo>
                    <a:pt x="1886610" y="2755900"/>
                  </a:lnTo>
                  <a:lnTo>
                    <a:pt x="1892642" y="2755900"/>
                  </a:lnTo>
                  <a:lnTo>
                    <a:pt x="1892642" y="2743200"/>
                  </a:lnTo>
                  <a:lnTo>
                    <a:pt x="1887258" y="2743200"/>
                  </a:lnTo>
                  <a:lnTo>
                    <a:pt x="1888286" y="2730500"/>
                  </a:lnTo>
                  <a:lnTo>
                    <a:pt x="1892884" y="2717800"/>
                  </a:lnTo>
                  <a:lnTo>
                    <a:pt x="1896592" y="2717800"/>
                  </a:lnTo>
                  <a:lnTo>
                    <a:pt x="1899170" y="2705100"/>
                  </a:lnTo>
                  <a:lnTo>
                    <a:pt x="1882292" y="2705100"/>
                  </a:lnTo>
                  <a:lnTo>
                    <a:pt x="1879600" y="2692425"/>
                  </a:lnTo>
                  <a:lnTo>
                    <a:pt x="1887880" y="2692425"/>
                  </a:lnTo>
                  <a:lnTo>
                    <a:pt x="1907438" y="2692425"/>
                  </a:lnTo>
                  <a:lnTo>
                    <a:pt x="1911616" y="2679839"/>
                  </a:lnTo>
                  <a:lnTo>
                    <a:pt x="1917522" y="2679839"/>
                  </a:lnTo>
                  <a:lnTo>
                    <a:pt x="1925624" y="2654630"/>
                  </a:lnTo>
                  <a:lnTo>
                    <a:pt x="1925726" y="2654300"/>
                  </a:lnTo>
                  <a:lnTo>
                    <a:pt x="1931390" y="2641600"/>
                  </a:lnTo>
                  <a:lnTo>
                    <a:pt x="1937562" y="2641600"/>
                  </a:lnTo>
                  <a:lnTo>
                    <a:pt x="1944039" y="2628900"/>
                  </a:lnTo>
                  <a:lnTo>
                    <a:pt x="1946249" y="2628900"/>
                  </a:lnTo>
                  <a:lnTo>
                    <a:pt x="1946249" y="2520416"/>
                  </a:lnTo>
                  <a:lnTo>
                    <a:pt x="1944420" y="2527300"/>
                  </a:lnTo>
                  <a:lnTo>
                    <a:pt x="1942287" y="2530081"/>
                  </a:lnTo>
                  <a:lnTo>
                    <a:pt x="1942287" y="2565400"/>
                  </a:lnTo>
                  <a:lnTo>
                    <a:pt x="1941080" y="2578100"/>
                  </a:lnTo>
                  <a:lnTo>
                    <a:pt x="1936610" y="2590800"/>
                  </a:lnTo>
                  <a:lnTo>
                    <a:pt x="1934552" y="2590800"/>
                  </a:lnTo>
                  <a:lnTo>
                    <a:pt x="1937715" y="2578100"/>
                  </a:lnTo>
                  <a:lnTo>
                    <a:pt x="1942287" y="2565400"/>
                  </a:lnTo>
                  <a:lnTo>
                    <a:pt x="1942287" y="2530081"/>
                  </a:lnTo>
                  <a:lnTo>
                    <a:pt x="1934654" y="2540000"/>
                  </a:lnTo>
                  <a:lnTo>
                    <a:pt x="1930603" y="2549029"/>
                  </a:lnTo>
                  <a:lnTo>
                    <a:pt x="1930603" y="2590800"/>
                  </a:lnTo>
                  <a:lnTo>
                    <a:pt x="1928025" y="2603030"/>
                  </a:lnTo>
                  <a:lnTo>
                    <a:pt x="1927923" y="2603512"/>
                  </a:lnTo>
                  <a:lnTo>
                    <a:pt x="1922995" y="2603512"/>
                  </a:lnTo>
                  <a:lnTo>
                    <a:pt x="1920316" y="2616200"/>
                  </a:lnTo>
                  <a:lnTo>
                    <a:pt x="1918741" y="2616200"/>
                  </a:lnTo>
                  <a:lnTo>
                    <a:pt x="1922691" y="2628900"/>
                  </a:lnTo>
                  <a:lnTo>
                    <a:pt x="1923478" y="2628900"/>
                  </a:lnTo>
                  <a:lnTo>
                    <a:pt x="1919846" y="2641600"/>
                  </a:lnTo>
                  <a:lnTo>
                    <a:pt x="1914588" y="2628900"/>
                  </a:lnTo>
                  <a:lnTo>
                    <a:pt x="1909025" y="2628900"/>
                  </a:lnTo>
                  <a:lnTo>
                    <a:pt x="1904504" y="2641600"/>
                  </a:lnTo>
                  <a:lnTo>
                    <a:pt x="1902917" y="2641600"/>
                  </a:lnTo>
                  <a:lnTo>
                    <a:pt x="1909254" y="2654300"/>
                  </a:lnTo>
                  <a:lnTo>
                    <a:pt x="1913204" y="2654300"/>
                  </a:lnTo>
                  <a:lnTo>
                    <a:pt x="1887880" y="2692412"/>
                  </a:lnTo>
                  <a:lnTo>
                    <a:pt x="1887601" y="2682557"/>
                  </a:lnTo>
                  <a:lnTo>
                    <a:pt x="1887512" y="2679839"/>
                  </a:lnTo>
                  <a:lnTo>
                    <a:pt x="1893112" y="2679839"/>
                  </a:lnTo>
                  <a:lnTo>
                    <a:pt x="1897037" y="2654630"/>
                  </a:lnTo>
                  <a:lnTo>
                    <a:pt x="1897087" y="2654300"/>
                  </a:lnTo>
                  <a:lnTo>
                    <a:pt x="1894141" y="2654300"/>
                  </a:lnTo>
                  <a:lnTo>
                    <a:pt x="1877441" y="2692425"/>
                  </a:lnTo>
                  <a:lnTo>
                    <a:pt x="1868766" y="2692425"/>
                  </a:lnTo>
                  <a:lnTo>
                    <a:pt x="1874456" y="2705100"/>
                  </a:lnTo>
                  <a:lnTo>
                    <a:pt x="1877606" y="2692425"/>
                  </a:lnTo>
                  <a:lnTo>
                    <a:pt x="1879193" y="2705100"/>
                  </a:lnTo>
                  <a:lnTo>
                    <a:pt x="1878799" y="2705100"/>
                  </a:lnTo>
                  <a:lnTo>
                    <a:pt x="1878799" y="2743200"/>
                  </a:lnTo>
                  <a:lnTo>
                    <a:pt x="1876983" y="2755900"/>
                  </a:lnTo>
                  <a:lnTo>
                    <a:pt x="1871294" y="2755900"/>
                  </a:lnTo>
                  <a:lnTo>
                    <a:pt x="1875243" y="2743200"/>
                  </a:lnTo>
                  <a:lnTo>
                    <a:pt x="1878799" y="2743200"/>
                  </a:lnTo>
                  <a:lnTo>
                    <a:pt x="1878799" y="2705100"/>
                  </a:lnTo>
                  <a:lnTo>
                    <a:pt x="1874456" y="2705100"/>
                  </a:lnTo>
                  <a:lnTo>
                    <a:pt x="1865909" y="2705100"/>
                  </a:lnTo>
                  <a:lnTo>
                    <a:pt x="1860219" y="2717800"/>
                  </a:lnTo>
                  <a:lnTo>
                    <a:pt x="1869554" y="2717800"/>
                  </a:lnTo>
                  <a:lnTo>
                    <a:pt x="1874456" y="2730500"/>
                  </a:lnTo>
                  <a:lnTo>
                    <a:pt x="1859267" y="2730500"/>
                  </a:lnTo>
                  <a:lnTo>
                    <a:pt x="1859267" y="2755900"/>
                  </a:lnTo>
                  <a:lnTo>
                    <a:pt x="1847824" y="2755900"/>
                  </a:lnTo>
                  <a:lnTo>
                    <a:pt x="1842579" y="2768600"/>
                  </a:lnTo>
                  <a:lnTo>
                    <a:pt x="1832775" y="2794000"/>
                  </a:lnTo>
                  <a:lnTo>
                    <a:pt x="1828038" y="2785935"/>
                  </a:lnTo>
                  <a:lnTo>
                    <a:pt x="1828038" y="2806700"/>
                  </a:lnTo>
                  <a:lnTo>
                    <a:pt x="1820227" y="2806700"/>
                  </a:lnTo>
                  <a:lnTo>
                    <a:pt x="1824240" y="2794000"/>
                  </a:lnTo>
                  <a:lnTo>
                    <a:pt x="1828038" y="2806700"/>
                  </a:lnTo>
                  <a:lnTo>
                    <a:pt x="1828038" y="2785935"/>
                  </a:lnTo>
                  <a:lnTo>
                    <a:pt x="1825320" y="2781300"/>
                  </a:lnTo>
                  <a:lnTo>
                    <a:pt x="1828038" y="2781300"/>
                  </a:lnTo>
                  <a:lnTo>
                    <a:pt x="1832470" y="2768600"/>
                  </a:lnTo>
                  <a:lnTo>
                    <a:pt x="1837156" y="2755900"/>
                  </a:lnTo>
                  <a:lnTo>
                    <a:pt x="1846935" y="2743200"/>
                  </a:lnTo>
                  <a:lnTo>
                    <a:pt x="1836572" y="2743200"/>
                  </a:lnTo>
                  <a:lnTo>
                    <a:pt x="1840560" y="2730500"/>
                  </a:lnTo>
                  <a:lnTo>
                    <a:pt x="1846097" y="2730500"/>
                  </a:lnTo>
                  <a:lnTo>
                    <a:pt x="1846935" y="2717800"/>
                  </a:lnTo>
                  <a:lnTo>
                    <a:pt x="1845983" y="2717800"/>
                  </a:lnTo>
                  <a:lnTo>
                    <a:pt x="1850732" y="2705100"/>
                  </a:lnTo>
                  <a:lnTo>
                    <a:pt x="1862112" y="2705100"/>
                  </a:lnTo>
                  <a:lnTo>
                    <a:pt x="1866087" y="2692425"/>
                  </a:lnTo>
                  <a:lnTo>
                    <a:pt x="1869592" y="2679839"/>
                  </a:lnTo>
                  <a:lnTo>
                    <a:pt x="1874354" y="2679839"/>
                  </a:lnTo>
                  <a:lnTo>
                    <a:pt x="1882178" y="2654630"/>
                  </a:lnTo>
                  <a:lnTo>
                    <a:pt x="1882279" y="2654300"/>
                  </a:lnTo>
                  <a:lnTo>
                    <a:pt x="1891855" y="2654300"/>
                  </a:lnTo>
                  <a:lnTo>
                    <a:pt x="1903234" y="2628900"/>
                  </a:lnTo>
                  <a:lnTo>
                    <a:pt x="1910537" y="2616200"/>
                  </a:lnTo>
                  <a:lnTo>
                    <a:pt x="1916049" y="2603512"/>
                  </a:lnTo>
                  <a:lnTo>
                    <a:pt x="1922691" y="2590800"/>
                  </a:lnTo>
                  <a:lnTo>
                    <a:pt x="1930603" y="2590800"/>
                  </a:lnTo>
                  <a:lnTo>
                    <a:pt x="1930603" y="2549029"/>
                  </a:lnTo>
                  <a:lnTo>
                    <a:pt x="1923249" y="2565400"/>
                  </a:lnTo>
                  <a:lnTo>
                    <a:pt x="1911616" y="2578100"/>
                  </a:lnTo>
                  <a:lnTo>
                    <a:pt x="1892922" y="2616200"/>
                  </a:lnTo>
                  <a:lnTo>
                    <a:pt x="1876259" y="2641600"/>
                  </a:lnTo>
                  <a:lnTo>
                    <a:pt x="1858683" y="2679560"/>
                  </a:lnTo>
                  <a:lnTo>
                    <a:pt x="1858492" y="2679839"/>
                  </a:lnTo>
                  <a:lnTo>
                    <a:pt x="1838464" y="2705100"/>
                  </a:lnTo>
                  <a:lnTo>
                    <a:pt x="1834680" y="2705100"/>
                  </a:lnTo>
                  <a:lnTo>
                    <a:pt x="1828977" y="2716009"/>
                  </a:lnTo>
                  <a:lnTo>
                    <a:pt x="1828977" y="2755900"/>
                  </a:lnTo>
                  <a:lnTo>
                    <a:pt x="1827085" y="2768600"/>
                  </a:lnTo>
                  <a:lnTo>
                    <a:pt x="1819490" y="2768600"/>
                  </a:lnTo>
                  <a:lnTo>
                    <a:pt x="1819490" y="2806700"/>
                  </a:lnTo>
                  <a:lnTo>
                    <a:pt x="1808924" y="2819400"/>
                  </a:lnTo>
                  <a:lnTo>
                    <a:pt x="1786001" y="2857500"/>
                  </a:lnTo>
                  <a:lnTo>
                    <a:pt x="1774888" y="2870200"/>
                  </a:lnTo>
                  <a:lnTo>
                    <a:pt x="1765401" y="2870200"/>
                  </a:lnTo>
                  <a:lnTo>
                    <a:pt x="1761604" y="2882900"/>
                  </a:lnTo>
                  <a:lnTo>
                    <a:pt x="1755914" y="2870200"/>
                  </a:lnTo>
                  <a:lnTo>
                    <a:pt x="1753057" y="2870200"/>
                  </a:lnTo>
                  <a:lnTo>
                    <a:pt x="1761604" y="2857500"/>
                  </a:lnTo>
                  <a:lnTo>
                    <a:pt x="1757807" y="2844800"/>
                  </a:lnTo>
                  <a:lnTo>
                    <a:pt x="1770113" y="2844800"/>
                  </a:lnTo>
                  <a:lnTo>
                    <a:pt x="1771091" y="2832100"/>
                  </a:lnTo>
                  <a:lnTo>
                    <a:pt x="1773936" y="2832100"/>
                  </a:lnTo>
                  <a:lnTo>
                    <a:pt x="1783549" y="2819400"/>
                  </a:lnTo>
                  <a:lnTo>
                    <a:pt x="1786356" y="2806700"/>
                  </a:lnTo>
                  <a:lnTo>
                    <a:pt x="1793659" y="2806700"/>
                  </a:lnTo>
                  <a:lnTo>
                    <a:pt x="1797900" y="2794000"/>
                  </a:lnTo>
                  <a:lnTo>
                    <a:pt x="1801075" y="2781300"/>
                  </a:lnTo>
                  <a:lnTo>
                    <a:pt x="1806206" y="2768600"/>
                  </a:lnTo>
                  <a:lnTo>
                    <a:pt x="1817827" y="2781300"/>
                  </a:lnTo>
                  <a:lnTo>
                    <a:pt x="1813966" y="2781300"/>
                  </a:lnTo>
                  <a:lnTo>
                    <a:pt x="1808099" y="2794000"/>
                  </a:lnTo>
                  <a:lnTo>
                    <a:pt x="1809051" y="2794000"/>
                  </a:lnTo>
                  <a:lnTo>
                    <a:pt x="1807159" y="2806700"/>
                  </a:lnTo>
                  <a:lnTo>
                    <a:pt x="1819490" y="2806700"/>
                  </a:lnTo>
                  <a:lnTo>
                    <a:pt x="1819490" y="2768600"/>
                  </a:lnTo>
                  <a:lnTo>
                    <a:pt x="1816646" y="2768600"/>
                  </a:lnTo>
                  <a:lnTo>
                    <a:pt x="1818538" y="2755900"/>
                  </a:lnTo>
                  <a:lnTo>
                    <a:pt x="1828977" y="2755900"/>
                  </a:lnTo>
                  <a:lnTo>
                    <a:pt x="1828977" y="2716009"/>
                  </a:lnTo>
                  <a:lnTo>
                    <a:pt x="1828038" y="2717800"/>
                  </a:lnTo>
                  <a:lnTo>
                    <a:pt x="1822335" y="2717800"/>
                  </a:lnTo>
                  <a:lnTo>
                    <a:pt x="1823288" y="2730500"/>
                  </a:lnTo>
                  <a:lnTo>
                    <a:pt x="1816620" y="2743200"/>
                  </a:lnTo>
                  <a:lnTo>
                    <a:pt x="1813560" y="2743200"/>
                  </a:lnTo>
                  <a:lnTo>
                    <a:pt x="1810143" y="2755900"/>
                  </a:lnTo>
                  <a:lnTo>
                    <a:pt x="1794941" y="2781300"/>
                  </a:lnTo>
                  <a:lnTo>
                    <a:pt x="1772043" y="2806700"/>
                  </a:lnTo>
                  <a:lnTo>
                    <a:pt x="1759712" y="2832100"/>
                  </a:lnTo>
                  <a:lnTo>
                    <a:pt x="1753057" y="2832100"/>
                  </a:lnTo>
                  <a:lnTo>
                    <a:pt x="1752028" y="2835376"/>
                  </a:lnTo>
                  <a:lnTo>
                    <a:pt x="1752028" y="2882900"/>
                  </a:lnTo>
                  <a:lnTo>
                    <a:pt x="1749031" y="2895600"/>
                  </a:lnTo>
                  <a:lnTo>
                    <a:pt x="1740458" y="2895600"/>
                  </a:lnTo>
                  <a:lnTo>
                    <a:pt x="1740458" y="2997200"/>
                  </a:lnTo>
                  <a:lnTo>
                    <a:pt x="1732191" y="3009900"/>
                  </a:lnTo>
                  <a:lnTo>
                    <a:pt x="1732457" y="2997200"/>
                  </a:lnTo>
                  <a:lnTo>
                    <a:pt x="1740458" y="2997200"/>
                  </a:lnTo>
                  <a:lnTo>
                    <a:pt x="1740458" y="2895600"/>
                  </a:lnTo>
                  <a:lnTo>
                    <a:pt x="1739188" y="2895600"/>
                  </a:lnTo>
                  <a:lnTo>
                    <a:pt x="1739188" y="2971800"/>
                  </a:lnTo>
                  <a:lnTo>
                    <a:pt x="1731111" y="2971800"/>
                  </a:lnTo>
                  <a:lnTo>
                    <a:pt x="1733130" y="2959100"/>
                  </a:lnTo>
                  <a:lnTo>
                    <a:pt x="1739188" y="2971800"/>
                  </a:lnTo>
                  <a:lnTo>
                    <a:pt x="1739188" y="2895600"/>
                  </a:lnTo>
                  <a:lnTo>
                    <a:pt x="1737880" y="2895600"/>
                  </a:lnTo>
                  <a:lnTo>
                    <a:pt x="1740725" y="2882900"/>
                  </a:lnTo>
                  <a:lnTo>
                    <a:pt x="1752028" y="2882900"/>
                  </a:lnTo>
                  <a:lnTo>
                    <a:pt x="1752028" y="2835376"/>
                  </a:lnTo>
                  <a:lnTo>
                    <a:pt x="1749069" y="2844800"/>
                  </a:lnTo>
                  <a:lnTo>
                    <a:pt x="1742732" y="2844800"/>
                  </a:lnTo>
                  <a:lnTo>
                    <a:pt x="1735620" y="2859836"/>
                  </a:lnTo>
                  <a:lnTo>
                    <a:pt x="1735620" y="2908300"/>
                  </a:lnTo>
                  <a:lnTo>
                    <a:pt x="1734083" y="2911856"/>
                  </a:lnTo>
                  <a:lnTo>
                    <a:pt x="1734083" y="2946400"/>
                  </a:lnTo>
                  <a:lnTo>
                    <a:pt x="1723275" y="2946400"/>
                  </a:lnTo>
                  <a:lnTo>
                    <a:pt x="1719846" y="2959100"/>
                  </a:lnTo>
                  <a:lnTo>
                    <a:pt x="1718602" y="2946400"/>
                  </a:lnTo>
                  <a:lnTo>
                    <a:pt x="1721980" y="2946400"/>
                  </a:lnTo>
                  <a:lnTo>
                    <a:pt x="1727860" y="2933700"/>
                  </a:lnTo>
                  <a:lnTo>
                    <a:pt x="1734083" y="2946400"/>
                  </a:lnTo>
                  <a:lnTo>
                    <a:pt x="1734083" y="2911856"/>
                  </a:lnTo>
                  <a:lnTo>
                    <a:pt x="1730121" y="2921000"/>
                  </a:lnTo>
                  <a:lnTo>
                    <a:pt x="1724520" y="2921000"/>
                  </a:lnTo>
                  <a:lnTo>
                    <a:pt x="1727796" y="2908300"/>
                  </a:lnTo>
                  <a:lnTo>
                    <a:pt x="1735620" y="2908300"/>
                  </a:lnTo>
                  <a:lnTo>
                    <a:pt x="1735620" y="2859836"/>
                  </a:lnTo>
                  <a:lnTo>
                    <a:pt x="1730717" y="2870200"/>
                  </a:lnTo>
                  <a:lnTo>
                    <a:pt x="1723644" y="2882900"/>
                  </a:lnTo>
                  <a:lnTo>
                    <a:pt x="1717954" y="2882900"/>
                  </a:lnTo>
                  <a:lnTo>
                    <a:pt x="1717954" y="3035300"/>
                  </a:lnTo>
                  <a:lnTo>
                    <a:pt x="1714157" y="3035300"/>
                  </a:lnTo>
                  <a:lnTo>
                    <a:pt x="1708594" y="3048000"/>
                  </a:lnTo>
                  <a:lnTo>
                    <a:pt x="1697786" y="3048000"/>
                  </a:lnTo>
                  <a:lnTo>
                    <a:pt x="1705521" y="3035300"/>
                  </a:lnTo>
                  <a:lnTo>
                    <a:pt x="1708416" y="3035300"/>
                  </a:lnTo>
                  <a:lnTo>
                    <a:pt x="1711299" y="3022650"/>
                  </a:lnTo>
                  <a:lnTo>
                    <a:pt x="1717954" y="3035300"/>
                  </a:lnTo>
                  <a:lnTo>
                    <a:pt x="1717954" y="2882900"/>
                  </a:lnTo>
                  <a:lnTo>
                    <a:pt x="1713204" y="2882900"/>
                  </a:lnTo>
                  <a:lnTo>
                    <a:pt x="1708556" y="2891244"/>
                  </a:lnTo>
                  <a:lnTo>
                    <a:pt x="1708556" y="2971800"/>
                  </a:lnTo>
                  <a:lnTo>
                    <a:pt x="1702295" y="2984500"/>
                  </a:lnTo>
                  <a:lnTo>
                    <a:pt x="1696402" y="2993415"/>
                  </a:lnTo>
                  <a:lnTo>
                    <a:pt x="1696402" y="3048000"/>
                  </a:lnTo>
                  <a:lnTo>
                    <a:pt x="1691474" y="3072549"/>
                  </a:lnTo>
                  <a:lnTo>
                    <a:pt x="1691373" y="3073412"/>
                  </a:lnTo>
                  <a:lnTo>
                    <a:pt x="1691386" y="3072549"/>
                  </a:lnTo>
                  <a:lnTo>
                    <a:pt x="1691754" y="3051924"/>
                  </a:lnTo>
                  <a:lnTo>
                    <a:pt x="1691830" y="3048000"/>
                  </a:lnTo>
                  <a:lnTo>
                    <a:pt x="1696402" y="3048000"/>
                  </a:lnTo>
                  <a:lnTo>
                    <a:pt x="1696402" y="2993415"/>
                  </a:lnTo>
                  <a:lnTo>
                    <a:pt x="1693900" y="2997200"/>
                  </a:lnTo>
                  <a:lnTo>
                    <a:pt x="1688528" y="3009900"/>
                  </a:lnTo>
                  <a:lnTo>
                    <a:pt x="1688693" y="2997200"/>
                  </a:lnTo>
                  <a:lnTo>
                    <a:pt x="1693392" y="2984500"/>
                  </a:lnTo>
                  <a:lnTo>
                    <a:pt x="1707057" y="2971800"/>
                  </a:lnTo>
                  <a:lnTo>
                    <a:pt x="1708556" y="2971800"/>
                  </a:lnTo>
                  <a:lnTo>
                    <a:pt x="1708556" y="2891244"/>
                  </a:lnTo>
                  <a:lnTo>
                    <a:pt x="1699044" y="2908300"/>
                  </a:lnTo>
                  <a:lnTo>
                    <a:pt x="1674634" y="2959100"/>
                  </a:lnTo>
                  <a:lnTo>
                    <a:pt x="1673352" y="2961500"/>
                  </a:lnTo>
                  <a:lnTo>
                    <a:pt x="1673352" y="3048000"/>
                  </a:lnTo>
                  <a:lnTo>
                    <a:pt x="1665757" y="3048000"/>
                  </a:lnTo>
                  <a:lnTo>
                    <a:pt x="1665757" y="3086100"/>
                  </a:lnTo>
                  <a:lnTo>
                    <a:pt x="1661007" y="3098800"/>
                  </a:lnTo>
                  <a:lnTo>
                    <a:pt x="1650771" y="3098800"/>
                  </a:lnTo>
                  <a:lnTo>
                    <a:pt x="1661960" y="3086100"/>
                  </a:lnTo>
                  <a:lnTo>
                    <a:pt x="1665757" y="3086100"/>
                  </a:lnTo>
                  <a:lnTo>
                    <a:pt x="1665757" y="3048000"/>
                  </a:lnTo>
                  <a:lnTo>
                    <a:pt x="1655914" y="3048000"/>
                  </a:lnTo>
                  <a:lnTo>
                    <a:pt x="1649501" y="3057702"/>
                  </a:lnTo>
                  <a:lnTo>
                    <a:pt x="1649501" y="3098800"/>
                  </a:lnTo>
                  <a:lnTo>
                    <a:pt x="1637906" y="3111500"/>
                  </a:lnTo>
                  <a:lnTo>
                    <a:pt x="1634909" y="3111500"/>
                  </a:lnTo>
                  <a:lnTo>
                    <a:pt x="1640014" y="3098800"/>
                  </a:lnTo>
                  <a:lnTo>
                    <a:pt x="1649501" y="3098800"/>
                  </a:lnTo>
                  <a:lnTo>
                    <a:pt x="1649501" y="3057702"/>
                  </a:lnTo>
                  <a:lnTo>
                    <a:pt x="1639100" y="3073412"/>
                  </a:lnTo>
                  <a:lnTo>
                    <a:pt x="1636623" y="3073412"/>
                  </a:lnTo>
                  <a:lnTo>
                    <a:pt x="1634286" y="3083268"/>
                  </a:lnTo>
                  <a:lnTo>
                    <a:pt x="1634286" y="3111500"/>
                  </a:lnTo>
                  <a:lnTo>
                    <a:pt x="1630997" y="3124200"/>
                  </a:lnTo>
                  <a:lnTo>
                    <a:pt x="1626628" y="3136900"/>
                  </a:lnTo>
                  <a:lnTo>
                    <a:pt x="1620202" y="3124200"/>
                  </a:lnTo>
                  <a:lnTo>
                    <a:pt x="1629244" y="3111500"/>
                  </a:lnTo>
                  <a:lnTo>
                    <a:pt x="1634286" y="3111500"/>
                  </a:lnTo>
                  <a:lnTo>
                    <a:pt x="1634286" y="3083268"/>
                  </a:lnTo>
                  <a:lnTo>
                    <a:pt x="1633613" y="3086100"/>
                  </a:lnTo>
                  <a:lnTo>
                    <a:pt x="1628648" y="3098800"/>
                  </a:lnTo>
                  <a:lnTo>
                    <a:pt x="1614512" y="3098800"/>
                  </a:lnTo>
                  <a:lnTo>
                    <a:pt x="1613649" y="3111500"/>
                  </a:lnTo>
                  <a:lnTo>
                    <a:pt x="1602079" y="3111500"/>
                  </a:lnTo>
                  <a:lnTo>
                    <a:pt x="1596567" y="3124200"/>
                  </a:lnTo>
                  <a:lnTo>
                    <a:pt x="1590865" y="3124200"/>
                  </a:lnTo>
                  <a:lnTo>
                    <a:pt x="1585175" y="3136900"/>
                  </a:lnTo>
                  <a:lnTo>
                    <a:pt x="1580172" y="3136900"/>
                  </a:lnTo>
                  <a:lnTo>
                    <a:pt x="1570990" y="3149650"/>
                  </a:lnTo>
                  <a:lnTo>
                    <a:pt x="1564297" y="3162300"/>
                  </a:lnTo>
                  <a:lnTo>
                    <a:pt x="1563344" y="3154870"/>
                  </a:lnTo>
                  <a:lnTo>
                    <a:pt x="1563344" y="3187700"/>
                  </a:lnTo>
                  <a:lnTo>
                    <a:pt x="1558264" y="3200400"/>
                  </a:lnTo>
                  <a:lnTo>
                    <a:pt x="1549196" y="3213100"/>
                  </a:lnTo>
                  <a:lnTo>
                    <a:pt x="1536776" y="3213100"/>
                  </a:lnTo>
                  <a:lnTo>
                    <a:pt x="1532978" y="3225800"/>
                  </a:lnTo>
                  <a:lnTo>
                    <a:pt x="1526692" y="3225800"/>
                  </a:lnTo>
                  <a:lnTo>
                    <a:pt x="1530134" y="3213493"/>
                  </a:lnTo>
                  <a:lnTo>
                    <a:pt x="1530235" y="3213100"/>
                  </a:lnTo>
                  <a:lnTo>
                    <a:pt x="1535823" y="3200400"/>
                  </a:lnTo>
                  <a:lnTo>
                    <a:pt x="1549260" y="3200400"/>
                  </a:lnTo>
                  <a:lnTo>
                    <a:pt x="1555673" y="3187700"/>
                  </a:lnTo>
                  <a:lnTo>
                    <a:pt x="1563344" y="3187700"/>
                  </a:lnTo>
                  <a:lnTo>
                    <a:pt x="1563344" y="3154870"/>
                  </a:lnTo>
                  <a:lnTo>
                    <a:pt x="1562709" y="3149904"/>
                  </a:lnTo>
                  <a:lnTo>
                    <a:pt x="1562671" y="3149650"/>
                  </a:lnTo>
                  <a:lnTo>
                    <a:pt x="1563027" y="3148533"/>
                  </a:lnTo>
                  <a:lnTo>
                    <a:pt x="1566824" y="3137154"/>
                  </a:lnTo>
                  <a:lnTo>
                    <a:pt x="1566900" y="3136900"/>
                  </a:lnTo>
                  <a:lnTo>
                    <a:pt x="1579486" y="3136900"/>
                  </a:lnTo>
                  <a:lnTo>
                    <a:pt x="1584477" y="3124200"/>
                  </a:lnTo>
                  <a:lnTo>
                    <a:pt x="1588592" y="3111500"/>
                  </a:lnTo>
                  <a:lnTo>
                    <a:pt x="1593761" y="3111500"/>
                  </a:lnTo>
                  <a:lnTo>
                    <a:pt x="1600352" y="3098800"/>
                  </a:lnTo>
                  <a:lnTo>
                    <a:pt x="1606054" y="3098800"/>
                  </a:lnTo>
                  <a:lnTo>
                    <a:pt x="1612353" y="3073412"/>
                  </a:lnTo>
                  <a:lnTo>
                    <a:pt x="1627898" y="3073412"/>
                  </a:lnTo>
                  <a:lnTo>
                    <a:pt x="1634896" y="3060700"/>
                  </a:lnTo>
                  <a:lnTo>
                    <a:pt x="1639189" y="3048000"/>
                  </a:lnTo>
                  <a:lnTo>
                    <a:pt x="1645196" y="3048000"/>
                  </a:lnTo>
                  <a:lnTo>
                    <a:pt x="1649628" y="3035300"/>
                  </a:lnTo>
                  <a:lnTo>
                    <a:pt x="1670545" y="3035300"/>
                  </a:lnTo>
                  <a:lnTo>
                    <a:pt x="1673352" y="3048000"/>
                  </a:lnTo>
                  <a:lnTo>
                    <a:pt x="1673352" y="2961500"/>
                  </a:lnTo>
                  <a:lnTo>
                    <a:pt x="1661007" y="2984500"/>
                  </a:lnTo>
                  <a:lnTo>
                    <a:pt x="1647799" y="2984500"/>
                  </a:lnTo>
                  <a:lnTo>
                    <a:pt x="1644878" y="2997200"/>
                  </a:lnTo>
                  <a:lnTo>
                    <a:pt x="1643113" y="3009900"/>
                  </a:lnTo>
                  <a:lnTo>
                    <a:pt x="1634439" y="3009900"/>
                  </a:lnTo>
                  <a:lnTo>
                    <a:pt x="1625993" y="3035300"/>
                  </a:lnTo>
                  <a:lnTo>
                    <a:pt x="1617992" y="3035300"/>
                  </a:lnTo>
                  <a:lnTo>
                    <a:pt x="1610893" y="3048000"/>
                  </a:lnTo>
                  <a:lnTo>
                    <a:pt x="1571891" y="3098800"/>
                  </a:lnTo>
                  <a:lnTo>
                    <a:pt x="1567141" y="3098800"/>
                  </a:lnTo>
                  <a:lnTo>
                    <a:pt x="1587779" y="3060700"/>
                  </a:lnTo>
                  <a:lnTo>
                    <a:pt x="1607007" y="3035300"/>
                  </a:lnTo>
                  <a:lnTo>
                    <a:pt x="1612696" y="3035300"/>
                  </a:lnTo>
                  <a:lnTo>
                    <a:pt x="1616392" y="3022650"/>
                  </a:lnTo>
                  <a:lnTo>
                    <a:pt x="1614487" y="3022650"/>
                  </a:lnTo>
                  <a:lnTo>
                    <a:pt x="1620202" y="3009900"/>
                  </a:lnTo>
                  <a:lnTo>
                    <a:pt x="1622107" y="3009900"/>
                  </a:lnTo>
                  <a:lnTo>
                    <a:pt x="1623555" y="2997200"/>
                  </a:lnTo>
                  <a:lnTo>
                    <a:pt x="1628749" y="2984500"/>
                  </a:lnTo>
                  <a:lnTo>
                    <a:pt x="1638236" y="2984500"/>
                  </a:lnTo>
                  <a:lnTo>
                    <a:pt x="1647418" y="2971800"/>
                  </a:lnTo>
                  <a:lnTo>
                    <a:pt x="1652473" y="2959100"/>
                  </a:lnTo>
                  <a:lnTo>
                    <a:pt x="1658785" y="2946400"/>
                  </a:lnTo>
                  <a:lnTo>
                    <a:pt x="1663865" y="2946400"/>
                  </a:lnTo>
                  <a:lnTo>
                    <a:pt x="1668602" y="2933700"/>
                  </a:lnTo>
                  <a:lnTo>
                    <a:pt x="1671777" y="2933700"/>
                  </a:lnTo>
                  <a:lnTo>
                    <a:pt x="1675472" y="2921000"/>
                  </a:lnTo>
                  <a:lnTo>
                    <a:pt x="1681505" y="2908300"/>
                  </a:lnTo>
                  <a:lnTo>
                    <a:pt x="1687537" y="2908300"/>
                  </a:lnTo>
                  <a:lnTo>
                    <a:pt x="1697888" y="2882900"/>
                  </a:lnTo>
                  <a:lnTo>
                    <a:pt x="1701812" y="2882900"/>
                  </a:lnTo>
                  <a:lnTo>
                    <a:pt x="1708035" y="2870200"/>
                  </a:lnTo>
                  <a:lnTo>
                    <a:pt x="1719033" y="2857500"/>
                  </a:lnTo>
                  <a:lnTo>
                    <a:pt x="1728241" y="2844800"/>
                  </a:lnTo>
                  <a:lnTo>
                    <a:pt x="1732241" y="2844800"/>
                  </a:lnTo>
                  <a:lnTo>
                    <a:pt x="1730286" y="2832100"/>
                  </a:lnTo>
                  <a:lnTo>
                    <a:pt x="1734083" y="2819400"/>
                  </a:lnTo>
                  <a:lnTo>
                    <a:pt x="1739315" y="2819400"/>
                  </a:lnTo>
                  <a:lnTo>
                    <a:pt x="1743608" y="2806700"/>
                  </a:lnTo>
                  <a:lnTo>
                    <a:pt x="1753781" y="2794000"/>
                  </a:lnTo>
                  <a:lnTo>
                    <a:pt x="1763585" y="2781300"/>
                  </a:lnTo>
                  <a:lnTo>
                    <a:pt x="1771091" y="2781300"/>
                  </a:lnTo>
                  <a:lnTo>
                    <a:pt x="1775472" y="2768600"/>
                  </a:lnTo>
                  <a:lnTo>
                    <a:pt x="1782432" y="2755900"/>
                  </a:lnTo>
                  <a:lnTo>
                    <a:pt x="1786280" y="2743200"/>
                  </a:lnTo>
                  <a:lnTo>
                    <a:pt x="1797088" y="2743200"/>
                  </a:lnTo>
                  <a:lnTo>
                    <a:pt x="1801253" y="2730500"/>
                  </a:lnTo>
                  <a:lnTo>
                    <a:pt x="1805965" y="2717800"/>
                  </a:lnTo>
                  <a:lnTo>
                    <a:pt x="1810334" y="2717800"/>
                  </a:lnTo>
                  <a:lnTo>
                    <a:pt x="1817903" y="2692425"/>
                  </a:lnTo>
                  <a:lnTo>
                    <a:pt x="1824202" y="2692425"/>
                  </a:lnTo>
                  <a:lnTo>
                    <a:pt x="1828927" y="2679839"/>
                  </a:lnTo>
                  <a:lnTo>
                    <a:pt x="1836153" y="2679839"/>
                  </a:lnTo>
                  <a:lnTo>
                    <a:pt x="1840471" y="2667000"/>
                  </a:lnTo>
                  <a:lnTo>
                    <a:pt x="1843417" y="2654630"/>
                  </a:lnTo>
                  <a:lnTo>
                    <a:pt x="1846935" y="2641600"/>
                  </a:lnTo>
                  <a:lnTo>
                    <a:pt x="1852028" y="2628900"/>
                  </a:lnTo>
                  <a:lnTo>
                    <a:pt x="1863064" y="2628900"/>
                  </a:lnTo>
                  <a:lnTo>
                    <a:pt x="1866176" y="2616200"/>
                  </a:lnTo>
                  <a:lnTo>
                    <a:pt x="1871205" y="2603512"/>
                  </a:lnTo>
                  <a:lnTo>
                    <a:pt x="1874456" y="2590800"/>
                  </a:lnTo>
                  <a:lnTo>
                    <a:pt x="1885518" y="2590800"/>
                  </a:lnTo>
                  <a:lnTo>
                    <a:pt x="1888693" y="2578100"/>
                  </a:lnTo>
                  <a:lnTo>
                    <a:pt x="1890268" y="2578100"/>
                  </a:lnTo>
                  <a:lnTo>
                    <a:pt x="1888693" y="2565400"/>
                  </a:lnTo>
                  <a:lnTo>
                    <a:pt x="1894522" y="2565400"/>
                  </a:lnTo>
                  <a:lnTo>
                    <a:pt x="1897202" y="2552700"/>
                  </a:lnTo>
                  <a:lnTo>
                    <a:pt x="1909089" y="2540000"/>
                  </a:lnTo>
                  <a:lnTo>
                    <a:pt x="1913991" y="2540000"/>
                  </a:lnTo>
                  <a:lnTo>
                    <a:pt x="1917242" y="2527300"/>
                  </a:lnTo>
                  <a:lnTo>
                    <a:pt x="1920481" y="2527300"/>
                  </a:lnTo>
                  <a:lnTo>
                    <a:pt x="1932279" y="2514600"/>
                  </a:lnTo>
                  <a:lnTo>
                    <a:pt x="1937715" y="2501900"/>
                  </a:lnTo>
                  <a:lnTo>
                    <a:pt x="1940877" y="2489200"/>
                  </a:lnTo>
                  <a:lnTo>
                    <a:pt x="1948789" y="2489200"/>
                  </a:lnTo>
                  <a:lnTo>
                    <a:pt x="1940090" y="2476500"/>
                  </a:lnTo>
                  <a:lnTo>
                    <a:pt x="1947202" y="2476500"/>
                  </a:lnTo>
                  <a:lnTo>
                    <a:pt x="1956892" y="2463304"/>
                  </a:lnTo>
                  <a:lnTo>
                    <a:pt x="1965794" y="2451100"/>
                  </a:lnTo>
                  <a:lnTo>
                    <a:pt x="1974786" y="2438400"/>
                  </a:lnTo>
                  <a:lnTo>
                    <a:pt x="1984540" y="2425484"/>
                  </a:lnTo>
                  <a:lnTo>
                    <a:pt x="1985632" y="2425484"/>
                  </a:lnTo>
                  <a:lnTo>
                    <a:pt x="1982393" y="2413000"/>
                  </a:lnTo>
                  <a:lnTo>
                    <a:pt x="1979701" y="2413000"/>
                  </a:lnTo>
                  <a:lnTo>
                    <a:pt x="1982787" y="2400300"/>
                  </a:lnTo>
                  <a:lnTo>
                    <a:pt x="1987892" y="2400300"/>
                  </a:lnTo>
                  <a:lnTo>
                    <a:pt x="1991004" y="2387600"/>
                  </a:lnTo>
                  <a:lnTo>
                    <a:pt x="1993353" y="2387600"/>
                  </a:lnTo>
                  <a:lnTo>
                    <a:pt x="1996236" y="2374900"/>
                  </a:lnTo>
                  <a:lnTo>
                    <a:pt x="1997798" y="2362377"/>
                  </a:lnTo>
                  <a:lnTo>
                    <a:pt x="1997824" y="2362200"/>
                  </a:lnTo>
                  <a:lnTo>
                    <a:pt x="2002586" y="2362200"/>
                  </a:lnTo>
                  <a:lnTo>
                    <a:pt x="2006523" y="2349500"/>
                  </a:lnTo>
                  <a:lnTo>
                    <a:pt x="2005723" y="2362200"/>
                  </a:lnTo>
                  <a:lnTo>
                    <a:pt x="2011260" y="2349500"/>
                  </a:lnTo>
                  <a:lnTo>
                    <a:pt x="2021192" y="2336800"/>
                  </a:lnTo>
                  <a:lnTo>
                    <a:pt x="2027669" y="2324100"/>
                  </a:lnTo>
                  <a:lnTo>
                    <a:pt x="2032076" y="2324100"/>
                  </a:lnTo>
                  <a:lnTo>
                    <a:pt x="2036140" y="2298738"/>
                  </a:lnTo>
                  <a:lnTo>
                    <a:pt x="2040115" y="2286177"/>
                  </a:lnTo>
                  <a:lnTo>
                    <a:pt x="2040140" y="2286038"/>
                  </a:lnTo>
                  <a:lnTo>
                    <a:pt x="2042883" y="2273300"/>
                  </a:lnTo>
                  <a:lnTo>
                    <a:pt x="2052383" y="2273300"/>
                  </a:lnTo>
                  <a:lnTo>
                    <a:pt x="2053615" y="2260600"/>
                  </a:lnTo>
                  <a:lnTo>
                    <a:pt x="2068995" y="2260600"/>
                  </a:lnTo>
                  <a:lnTo>
                    <a:pt x="2070569" y="2247900"/>
                  </a:lnTo>
                  <a:lnTo>
                    <a:pt x="2065832" y="2235200"/>
                  </a:lnTo>
                  <a:lnTo>
                    <a:pt x="2058708" y="2247900"/>
                  </a:lnTo>
                  <a:lnTo>
                    <a:pt x="2060295" y="2235200"/>
                  </a:lnTo>
                  <a:lnTo>
                    <a:pt x="2065832" y="2235200"/>
                  </a:lnTo>
                  <a:lnTo>
                    <a:pt x="2074418" y="2235200"/>
                  </a:lnTo>
                  <a:lnTo>
                    <a:pt x="2078482" y="2222500"/>
                  </a:lnTo>
                  <a:lnTo>
                    <a:pt x="2072767" y="2209800"/>
                  </a:lnTo>
                  <a:lnTo>
                    <a:pt x="2083231" y="2209800"/>
                  </a:lnTo>
                  <a:lnTo>
                    <a:pt x="2078482" y="2197100"/>
                  </a:lnTo>
                  <a:lnTo>
                    <a:pt x="2086000" y="2184400"/>
                  </a:lnTo>
                  <a:lnTo>
                    <a:pt x="2087079" y="2184400"/>
                  </a:lnTo>
                  <a:lnTo>
                    <a:pt x="2089975" y="2197100"/>
                  </a:lnTo>
                  <a:lnTo>
                    <a:pt x="2092769" y="2184400"/>
                  </a:lnTo>
                  <a:lnTo>
                    <a:pt x="2102002" y="2184400"/>
                  </a:lnTo>
                  <a:lnTo>
                    <a:pt x="2106447" y="2171700"/>
                  </a:lnTo>
                  <a:lnTo>
                    <a:pt x="2107209" y="2171700"/>
                  </a:lnTo>
                  <a:lnTo>
                    <a:pt x="2110117" y="2159000"/>
                  </a:lnTo>
                  <a:lnTo>
                    <a:pt x="2103335" y="2159000"/>
                  </a:lnTo>
                  <a:lnTo>
                    <a:pt x="2102993" y="2146300"/>
                  </a:lnTo>
                  <a:lnTo>
                    <a:pt x="2111692" y="2146300"/>
                  </a:lnTo>
                  <a:lnTo>
                    <a:pt x="2116442" y="2159000"/>
                  </a:lnTo>
                  <a:lnTo>
                    <a:pt x="2119414" y="2146300"/>
                  </a:lnTo>
                  <a:lnTo>
                    <a:pt x="2120100" y="2133600"/>
                  </a:lnTo>
                  <a:lnTo>
                    <a:pt x="2120328" y="2133600"/>
                  </a:lnTo>
                  <a:lnTo>
                    <a:pt x="2121928" y="2120900"/>
                  </a:lnTo>
                  <a:lnTo>
                    <a:pt x="2125776" y="2108200"/>
                  </a:lnTo>
                  <a:lnTo>
                    <a:pt x="2129879" y="2108200"/>
                  </a:lnTo>
                  <a:lnTo>
                    <a:pt x="2137397" y="2095550"/>
                  </a:lnTo>
                  <a:lnTo>
                    <a:pt x="2140966" y="2095550"/>
                  </a:lnTo>
                  <a:lnTo>
                    <a:pt x="2139378" y="2082800"/>
                  </a:lnTo>
                  <a:lnTo>
                    <a:pt x="2144115" y="2070100"/>
                  </a:lnTo>
                  <a:lnTo>
                    <a:pt x="2154402" y="2070100"/>
                  </a:lnTo>
                  <a:lnTo>
                    <a:pt x="2158352" y="2057400"/>
                  </a:lnTo>
                  <a:lnTo>
                    <a:pt x="2160727" y="2057400"/>
                  </a:lnTo>
                  <a:lnTo>
                    <a:pt x="2157565" y="2044700"/>
                  </a:lnTo>
                  <a:lnTo>
                    <a:pt x="2168639" y="2044700"/>
                  </a:lnTo>
                  <a:lnTo>
                    <a:pt x="2171801" y="2032000"/>
                  </a:lnTo>
                  <a:lnTo>
                    <a:pt x="2168664" y="2032000"/>
                  </a:lnTo>
                  <a:lnTo>
                    <a:pt x="2170506" y="2019300"/>
                  </a:lnTo>
                  <a:lnTo>
                    <a:pt x="2176640" y="2006600"/>
                  </a:lnTo>
                  <a:lnTo>
                    <a:pt x="2179701" y="1993900"/>
                  </a:lnTo>
                  <a:lnTo>
                    <a:pt x="2178913" y="1993900"/>
                  </a:lnTo>
                  <a:lnTo>
                    <a:pt x="2186571" y="1981200"/>
                  </a:lnTo>
                  <a:lnTo>
                    <a:pt x="2206053" y="1943100"/>
                  </a:lnTo>
                  <a:lnTo>
                    <a:pt x="2213699" y="1917738"/>
                  </a:lnTo>
                  <a:lnTo>
                    <a:pt x="2218055" y="1917738"/>
                  </a:lnTo>
                  <a:lnTo>
                    <a:pt x="2219274" y="1905000"/>
                  </a:lnTo>
                  <a:lnTo>
                    <a:pt x="2227542" y="1905000"/>
                  </a:lnTo>
                  <a:lnTo>
                    <a:pt x="2230805" y="1892300"/>
                  </a:lnTo>
                  <a:lnTo>
                    <a:pt x="2233638" y="1892300"/>
                  </a:lnTo>
                  <a:lnTo>
                    <a:pt x="2237321" y="1879600"/>
                  </a:lnTo>
                  <a:lnTo>
                    <a:pt x="2237943" y="1868373"/>
                  </a:lnTo>
                  <a:lnTo>
                    <a:pt x="2238019" y="1867065"/>
                  </a:lnTo>
                  <a:lnTo>
                    <a:pt x="2237435" y="1854200"/>
                  </a:lnTo>
                  <a:lnTo>
                    <a:pt x="2246134" y="1854200"/>
                  </a:lnTo>
                  <a:lnTo>
                    <a:pt x="2249728" y="1841500"/>
                  </a:lnTo>
                  <a:lnTo>
                    <a:pt x="2248306" y="1841500"/>
                  </a:lnTo>
                  <a:lnTo>
                    <a:pt x="2248522" y="1828800"/>
                  </a:lnTo>
                  <a:lnTo>
                    <a:pt x="2250871" y="1816100"/>
                  </a:lnTo>
                  <a:lnTo>
                    <a:pt x="2254834" y="1816100"/>
                  </a:lnTo>
                  <a:lnTo>
                    <a:pt x="2256409" y="1803400"/>
                  </a:lnTo>
                  <a:lnTo>
                    <a:pt x="2258441" y="1803400"/>
                  </a:lnTo>
                  <a:lnTo>
                    <a:pt x="2260816" y="1790700"/>
                  </a:lnTo>
                  <a:lnTo>
                    <a:pt x="2263089" y="1778000"/>
                  </a:lnTo>
                  <a:lnTo>
                    <a:pt x="2275395" y="1778000"/>
                  </a:lnTo>
                  <a:lnTo>
                    <a:pt x="2276881" y="1765300"/>
                  </a:lnTo>
                  <a:lnTo>
                    <a:pt x="2279840" y="1752600"/>
                  </a:lnTo>
                  <a:lnTo>
                    <a:pt x="2287854" y="1739900"/>
                  </a:lnTo>
                  <a:lnTo>
                    <a:pt x="2291410" y="1727200"/>
                  </a:lnTo>
                  <a:lnTo>
                    <a:pt x="2298357" y="1714500"/>
                  </a:lnTo>
                  <a:lnTo>
                    <a:pt x="2310981" y="1689100"/>
                  </a:lnTo>
                  <a:lnTo>
                    <a:pt x="2308669" y="1689100"/>
                  </a:lnTo>
                  <a:lnTo>
                    <a:pt x="2309012" y="1679130"/>
                  </a:lnTo>
                  <a:lnTo>
                    <a:pt x="2309101" y="1676400"/>
                  </a:lnTo>
                  <a:lnTo>
                    <a:pt x="2312555" y="1663700"/>
                  </a:lnTo>
                  <a:lnTo>
                    <a:pt x="2312505" y="1651000"/>
                  </a:lnTo>
                  <a:lnTo>
                    <a:pt x="2308263" y="1651000"/>
                  </a:lnTo>
                  <a:lnTo>
                    <a:pt x="2308415" y="1642249"/>
                  </a:lnTo>
                  <a:lnTo>
                    <a:pt x="2308479" y="1638325"/>
                  </a:lnTo>
                  <a:lnTo>
                    <a:pt x="2320887" y="1638325"/>
                  </a:lnTo>
                  <a:lnTo>
                    <a:pt x="2322830" y="1625600"/>
                  </a:lnTo>
                  <a:lnTo>
                    <a:pt x="2325217" y="1612900"/>
                  </a:lnTo>
                  <a:lnTo>
                    <a:pt x="2332329" y="1612900"/>
                  </a:lnTo>
                  <a:lnTo>
                    <a:pt x="2332329" y="1600200"/>
                  </a:lnTo>
                  <a:lnTo>
                    <a:pt x="2329954" y="1587500"/>
                  </a:lnTo>
                  <a:lnTo>
                    <a:pt x="2329167" y="1587500"/>
                  </a:lnTo>
                  <a:lnTo>
                    <a:pt x="2330678" y="1574812"/>
                  </a:lnTo>
                  <a:lnTo>
                    <a:pt x="2331542" y="1562100"/>
                  </a:lnTo>
                  <a:lnTo>
                    <a:pt x="2334679" y="1562100"/>
                  </a:lnTo>
                  <a:lnTo>
                    <a:pt x="2334704" y="1549400"/>
                  </a:lnTo>
                  <a:lnTo>
                    <a:pt x="2342184" y="1549400"/>
                  </a:lnTo>
                  <a:lnTo>
                    <a:pt x="2340635" y="1536700"/>
                  </a:lnTo>
                  <a:lnTo>
                    <a:pt x="2340368" y="1524000"/>
                  </a:lnTo>
                  <a:lnTo>
                    <a:pt x="2349970" y="1524000"/>
                  </a:lnTo>
                  <a:lnTo>
                    <a:pt x="2352294" y="1536700"/>
                  </a:lnTo>
                  <a:lnTo>
                    <a:pt x="2354326" y="1536700"/>
                  </a:lnTo>
                  <a:lnTo>
                    <a:pt x="2358428" y="1524000"/>
                  </a:lnTo>
                  <a:lnTo>
                    <a:pt x="2358136" y="1511300"/>
                  </a:lnTo>
                  <a:lnTo>
                    <a:pt x="2358987" y="1498600"/>
                  </a:lnTo>
                  <a:lnTo>
                    <a:pt x="2350909" y="1498600"/>
                  </a:lnTo>
                  <a:lnTo>
                    <a:pt x="2346642" y="1511300"/>
                  </a:lnTo>
                  <a:lnTo>
                    <a:pt x="2341029" y="1498600"/>
                  </a:lnTo>
                  <a:lnTo>
                    <a:pt x="2348293" y="1498600"/>
                  </a:lnTo>
                  <a:lnTo>
                    <a:pt x="2355862" y="1485900"/>
                  </a:lnTo>
                  <a:lnTo>
                    <a:pt x="2361933" y="1473200"/>
                  </a:lnTo>
                  <a:lnTo>
                    <a:pt x="2364625" y="1460525"/>
                  </a:lnTo>
                  <a:lnTo>
                    <a:pt x="2362377" y="1460525"/>
                  </a:lnTo>
                  <a:lnTo>
                    <a:pt x="2362377" y="1447800"/>
                  </a:lnTo>
                  <a:lnTo>
                    <a:pt x="2368131" y="1447800"/>
                  </a:lnTo>
                  <a:lnTo>
                    <a:pt x="2370378" y="1435100"/>
                  </a:lnTo>
                  <a:lnTo>
                    <a:pt x="2371445" y="1422425"/>
                  </a:lnTo>
                  <a:lnTo>
                    <a:pt x="2374049" y="1422425"/>
                  </a:lnTo>
                  <a:lnTo>
                    <a:pt x="2378354" y="1409700"/>
                  </a:lnTo>
                  <a:lnTo>
                    <a:pt x="2383434" y="1397000"/>
                  </a:lnTo>
                  <a:lnTo>
                    <a:pt x="2389251" y="1397000"/>
                  </a:lnTo>
                  <a:lnTo>
                    <a:pt x="2395601" y="1384300"/>
                  </a:lnTo>
                  <a:lnTo>
                    <a:pt x="2397963" y="1384300"/>
                  </a:lnTo>
                  <a:lnTo>
                    <a:pt x="2398763" y="1358900"/>
                  </a:lnTo>
                  <a:lnTo>
                    <a:pt x="2396820" y="1358900"/>
                  </a:lnTo>
                  <a:lnTo>
                    <a:pt x="2396363" y="1346200"/>
                  </a:lnTo>
                  <a:lnTo>
                    <a:pt x="2397937" y="1333703"/>
                  </a:lnTo>
                  <a:lnTo>
                    <a:pt x="2406294" y="1333703"/>
                  </a:lnTo>
                  <a:lnTo>
                    <a:pt x="2405164" y="1321663"/>
                  </a:lnTo>
                  <a:lnTo>
                    <a:pt x="2405088" y="1320800"/>
                  </a:lnTo>
                  <a:lnTo>
                    <a:pt x="2412403" y="1320800"/>
                  </a:lnTo>
                  <a:lnTo>
                    <a:pt x="2417140" y="1308100"/>
                  </a:lnTo>
                  <a:lnTo>
                    <a:pt x="2424861" y="1308100"/>
                  </a:lnTo>
                  <a:lnTo>
                    <a:pt x="2420594" y="1295400"/>
                  </a:lnTo>
                  <a:lnTo>
                    <a:pt x="2415413" y="1295400"/>
                  </a:lnTo>
                  <a:lnTo>
                    <a:pt x="2412187" y="1282700"/>
                  </a:lnTo>
                  <a:lnTo>
                    <a:pt x="2415362" y="1270012"/>
                  </a:lnTo>
                  <a:lnTo>
                    <a:pt x="2420302" y="1282700"/>
                  </a:lnTo>
                  <a:lnTo>
                    <a:pt x="2429789" y="1282700"/>
                  </a:lnTo>
                  <a:lnTo>
                    <a:pt x="2424861" y="1270012"/>
                  </a:lnTo>
                  <a:lnTo>
                    <a:pt x="2433967" y="1270012"/>
                  </a:lnTo>
                  <a:lnTo>
                    <a:pt x="2433548" y="1257300"/>
                  </a:lnTo>
                  <a:lnTo>
                    <a:pt x="2424265" y="1257300"/>
                  </a:lnTo>
                  <a:lnTo>
                    <a:pt x="2420709" y="1270012"/>
                  </a:lnTo>
                  <a:lnTo>
                    <a:pt x="2415997" y="1270012"/>
                  </a:lnTo>
                  <a:lnTo>
                    <a:pt x="2422563" y="1257300"/>
                  </a:lnTo>
                  <a:lnTo>
                    <a:pt x="2425839" y="1231900"/>
                  </a:lnTo>
                  <a:lnTo>
                    <a:pt x="2430615" y="1206500"/>
                  </a:lnTo>
                  <a:lnTo>
                    <a:pt x="2441460" y="1193800"/>
                  </a:lnTo>
                  <a:lnTo>
                    <a:pt x="2437053" y="1193800"/>
                  </a:lnTo>
                  <a:lnTo>
                    <a:pt x="2438196" y="1181100"/>
                  </a:lnTo>
                  <a:lnTo>
                    <a:pt x="2441397" y="1168425"/>
                  </a:lnTo>
                  <a:lnTo>
                    <a:pt x="2444229" y="1168425"/>
                  </a:lnTo>
                  <a:lnTo>
                    <a:pt x="2444953" y="1143000"/>
                  </a:lnTo>
                  <a:lnTo>
                    <a:pt x="2445423" y="1143000"/>
                  </a:lnTo>
                  <a:lnTo>
                    <a:pt x="2448852" y="1130300"/>
                  </a:lnTo>
                  <a:lnTo>
                    <a:pt x="2458859" y="1117600"/>
                  </a:lnTo>
                  <a:lnTo>
                    <a:pt x="2459952" y="1079500"/>
                  </a:lnTo>
                  <a:lnTo>
                    <a:pt x="2465019" y="1066800"/>
                  </a:lnTo>
                  <a:lnTo>
                    <a:pt x="2463558" y="1066800"/>
                  </a:lnTo>
                  <a:lnTo>
                    <a:pt x="2464536" y="1054100"/>
                  </a:lnTo>
                  <a:lnTo>
                    <a:pt x="2471724" y="1041400"/>
                  </a:lnTo>
                  <a:lnTo>
                    <a:pt x="2472398" y="1028700"/>
                  </a:lnTo>
                  <a:lnTo>
                    <a:pt x="2474087" y="1028700"/>
                  </a:lnTo>
                  <a:lnTo>
                    <a:pt x="2476652" y="1016000"/>
                  </a:lnTo>
                  <a:lnTo>
                    <a:pt x="2478633" y="1003300"/>
                  </a:lnTo>
                  <a:lnTo>
                    <a:pt x="2480145" y="1003300"/>
                  </a:lnTo>
                  <a:lnTo>
                    <a:pt x="2483370" y="977900"/>
                  </a:lnTo>
                  <a:lnTo>
                    <a:pt x="2488120" y="977900"/>
                  </a:lnTo>
                  <a:lnTo>
                    <a:pt x="2488120" y="965200"/>
                  </a:lnTo>
                  <a:lnTo>
                    <a:pt x="2483370" y="965200"/>
                  </a:lnTo>
                  <a:lnTo>
                    <a:pt x="2481897" y="977900"/>
                  </a:lnTo>
                  <a:lnTo>
                    <a:pt x="2477046" y="1003300"/>
                  </a:lnTo>
                  <a:lnTo>
                    <a:pt x="2474569" y="990600"/>
                  </a:lnTo>
                  <a:lnTo>
                    <a:pt x="2476754" y="977900"/>
                  </a:lnTo>
                  <a:lnTo>
                    <a:pt x="2478252" y="965200"/>
                  </a:lnTo>
                  <a:lnTo>
                    <a:pt x="2476589" y="965200"/>
                  </a:lnTo>
                  <a:lnTo>
                    <a:pt x="2474671" y="952500"/>
                  </a:lnTo>
                  <a:lnTo>
                    <a:pt x="2481821" y="939800"/>
                  </a:lnTo>
                  <a:lnTo>
                    <a:pt x="2485288" y="927239"/>
                  </a:lnTo>
                  <a:lnTo>
                    <a:pt x="2485326" y="927112"/>
                  </a:lnTo>
                  <a:lnTo>
                    <a:pt x="2486025" y="914400"/>
                  </a:lnTo>
                  <a:lnTo>
                    <a:pt x="2483370" y="901700"/>
                  </a:lnTo>
                  <a:lnTo>
                    <a:pt x="2487942" y="889000"/>
                  </a:lnTo>
                  <a:lnTo>
                    <a:pt x="2489708" y="876300"/>
                  </a:lnTo>
                  <a:lnTo>
                    <a:pt x="2490406" y="876300"/>
                  </a:lnTo>
                  <a:lnTo>
                    <a:pt x="2491282" y="863600"/>
                  </a:lnTo>
                  <a:lnTo>
                    <a:pt x="2492527" y="850900"/>
                  </a:lnTo>
                  <a:lnTo>
                    <a:pt x="2494153" y="850900"/>
                  </a:lnTo>
                  <a:lnTo>
                    <a:pt x="2494737" y="838200"/>
                  </a:lnTo>
                  <a:lnTo>
                    <a:pt x="2500769" y="838200"/>
                  </a:lnTo>
                  <a:lnTo>
                    <a:pt x="2501366" y="838200"/>
                  </a:lnTo>
                  <a:lnTo>
                    <a:pt x="2504783" y="812800"/>
                  </a:lnTo>
                  <a:lnTo>
                    <a:pt x="2504732" y="787400"/>
                  </a:lnTo>
                  <a:lnTo>
                    <a:pt x="2506307" y="787400"/>
                  </a:lnTo>
                  <a:lnTo>
                    <a:pt x="2509469" y="774700"/>
                  </a:lnTo>
                  <a:lnTo>
                    <a:pt x="2510612" y="774700"/>
                  </a:lnTo>
                  <a:lnTo>
                    <a:pt x="2511044" y="749604"/>
                  </a:lnTo>
                  <a:lnTo>
                    <a:pt x="2511056" y="749300"/>
                  </a:lnTo>
                  <a:lnTo>
                    <a:pt x="2515006" y="736600"/>
                  </a:lnTo>
                  <a:lnTo>
                    <a:pt x="2514219" y="723900"/>
                  </a:lnTo>
                  <a:lnTo>
                    <a:pt x="2503957" y="723900"/>
                  </a:lnTo>
                  <a:lnTo>
                    <a:pt x="2500973" y="736600"/>
                  </a:lnTo>
                  <a:lnTo>
                    <a:pt x="2499461" y="749300"/>
                  </a:lnTo>
                  <a:lnTo>
                    <a:pt x="2498420" y="761492"/>
                  </a:lnTo>
                  <a:lnTo>
                    <a:pt x="2498382" y="762012"/>
                  </a:lnTo>
                  <a:lnTo>
                    <a:pt x="2502141" y="762012"/>
                  </a:lnTo>
                  <a:lnTo>
                    <a:pt x="2497607" y="774700"/>
                  </a:lnTo>
                  <a:lnTo>
                    <a:pt x="2500769" y="774700"/>
                  </a:lnTo>
                  <a:lnTo>
                    <a:pt x="2500769" y="787400"/>
                  </a:lnTo>
                  <a:lnTo>
                    <a:pt x="2499982" y="787400"/>
                  </a:lnTo>
                  <a:lnTo>
                    <a:pt x="2496921" y="812800"/>
                  </a:lnTo>
                  <a:lnTo>
                    <a:pt x="2491282" y="812800"/>
                  </a:lnTo>
                  <a:lnTo>
                    <a:pt x="2488908" y="825500"/>
                  </a:lnTo>
                  <a:lnTo>
                    <a:pt x="2488615" y="838200"/>
                  </a:lnTo>
                  <a:lnTo>
                    <a:pt x="2487015" y="838200"/>
                  </a:lnTo>
                  <a:lnTo>
                    <a:pt x="2481796" y="850900"/>
                  </a:lnTo>
                  <a:lnTo>
                    <a:pt x="2484018" y="838200"/>
                  </a:lnTo>
                  <a:lnTo>
                    <a:pt x="2483612" y="838200"/>
                  </a:lnTo>
                  <a:lnTo>
                    <a:pt x="2482240" y="825500"/>
                  </a:lnTo>
                  <a:lnTo>
                    <a:pt x="2481796" y="812800"/>
                  </a:lnTo>
                  <a:lnTo>
                    <a:pt x="2491282" y="812800"/>
                  </a:lnTo>
                  <a:lnTo>
                    <a:pt x="2488908" y="800100"/>
                  </a:lnTo>
                  <a:lnTo>
                    <a:pt x="2488603" y="787400"/>
                  </a:lnTo>
                  <a:lnTo>
                    <a:pt x="2490597" y="774700"/>
                  </a:lnTo>
                  <a:lnTo>
                    <a:pt x="2493911" y="774700"/>
                  </a:lnTo>
                  <a:lnTo>
                    <a:pt x="2497772" y="762012"/>
                  </a:lnTo>
                  <a:lnTo>
                    <a:pt x="2493911" y="749604"/>
                  </a:lnTo>
                  <a:lnTo>
                    <a:pt x="2495715" y="736600"/>
                  </a:lnTo>
                  <a:lnTo>
                    <a:pt x="2496820" y="723900"/>
                  </a:lnTo>
                  <a:lnTo>
                    <a:pt x="2500287" y="723900"/>
                  </a:lnTo>
                  <a:lnTo>
                    <a:pt x="2511387" y="711200"/>
                  </a:lnTo>
                  <a:lnTo>
                    <a:pt x="2512631" y="711200"/>
                  </a:lnTo>
                  <a:lnTo>
                    <a:pt x="2513596" y="698500"/>
                  </a:lnTo>
                  <a:lnTo>
                    <a:pt x="2516784" y="685800"/>
                  </a:lnTo>
                  <a:lnTo>
                    <a:pt x="2519083" y="685800"/>
                  </a:lnTo>
                  <a:lnTo>
                    <a:pt x="2517381" y="673100"/>
                  </a:lnTo>
                  <a:lnTo>
                    <a:pt x="2511590" y="685800"/>
                  </a:lnTo>
                  <a:lnTo>
                    <a:pt x="2508593" y="698500"/>
                  </a:lnTo>
                  <a:lnTo>
                    <a:pt x="2502357" y="698500"/>
                  </a:lnTo>
                  <a:lnTo>
                    <a:pt x="2501519" y="685800"/>
                  </a:lnTo>
                  <a:lnTo>
                    <a:pt x="2499779" y="685800"/>
                  </a:lnTo>
                  <a:lnTo>
                    <a:pt x="2500134" y="673100"/>
                  </a:lnTo>
                  <a:lnTo>
                    <a:pt x="2505519" y="660400"/>
                  </a:lnTo>
                  <a:lnTo>
                    <a:pt x="2501176" y="647700"/>
                  </a:lnTo>
                  <a:lnTo>
                    <a:pt x="2498699" y="647700"/>
                  </a:lnTo>
                  <a:lnTo>
                    <a:pt x="2498420" y="624039"/>
                  </a:lnTo>
                  <a:lnTo>
                    <a:pt x="2498394" y="622300"/>
                  </a:lnTo>
                  <a:lnTo>
                    <a:pt x="2505176" y="622300"/>
                  </a:lnTo>
                  <a:lnTo>
                    <a:pt x="2506903" y="609600"/>
                  </a:lnTo>
                  <a:lnTo>
                    <a:pt x="2511844" y="609600"/>
                  </a:lnTo>
                  <a:lnTo>
                    <a:pt x="2508008" y="596900"/>
                  </a:lnTo>
                  <a:lnTo>
                    <a:pt x="2508059" y="571500"/>
                  </a:lnTo>
                  <a:lnTo>
                    <a:pt x="2501569" y="571500"/>
                  </a:lnTo>
                  <a:lnTo>
                    <a:pt x="2495385" y="596900"/>
                  </a:lnTo>
                  <a:lnTo>
                    <a:pt x="2494978" y="622300"/>
                  </a:lnTo>
                  <a:lnTo>
                    <a:pt x="2494267" y="635000"/>
                  </a:lnTo>
                  <a:lnTo>
                    <a:pt x="2493111" y="647700"/>
                  </a:lnTo>
                  <a:lnTo>
                    <a:pt x="2483370" y="685800"/>
                  </a:lnTo>
                  <a:lnTo>
                    <a:pt x="2487333" y="685800"/>
                  </a:lnTo>
                  <a:lnTo>
                    <a:pt x="2490495" y="698500"/>
                  </a:lnTo>
                  <a:lnTo>
                    <a:pt x="2485136" y="711200"/>
                  </a:lnTo>
                  <a:lnTo>
                    <a:pt x="2482583" y="723900"/>
                  </a:lnTo>
                  <a:lnTo>
                    <a:pt x="2481821" y="723900"/>
                  </a:lnTo>
                  <a:lnTo>
                    <a:pt x="2481694" y="736600"/>
                  </a:lnTo>
                  <a:lnTo>
                    <a:pt x="2481567" y="749300"/>
                  </a:lnTo>
                  <a:lnTo>
                    <a:pt x="2480602" y="749300"/>
                  </a:lnTo>
                  <a:lnTo>
                    <a:pt x="2478379" y="761492"/>
                  </a:lnTo>
                  <a:lnTo>
                    <a:pt x="2478290" y="762012"/>
                  </a:lnTo>
                  <a:lnTo>
                    <a:pt x="2474671" y="774700"/>
                  </a:lnTo>
                  <a:lnTo>
                    <a:pt x="2476258" y="774700"/>
                  </a:lnTo>
                  <a:lnTo>
                    <a:pt x="2473883" y="787400"/>
                  </a:lnTo>
                  <a:lnTo>
                    <a:pt x="2472309" y="800100"/>
                  </a:lnTo>
                  <a:lnTo>
                    <a:pt x="2468740" y="825500"/>
                  </a:lnTo>
                  <a:lnTo>
                    <a:pt x="2468740" y="1028700"/>
                  </a:lnTo>
                  <a:lnTo>
                    <a:pt x="2467165" y="1041400"/>
                  </a:lnTo>
                  <a:lnTo>
                    <a:pt x="2463215" y="1054100"/>
                  </a:lnTo>
                  <a:lnTo>
                    <a:pt x="2458072" y="1066800"/>
                  </a:lnTo>
                  <a:lnTo>
                    <a:pt x="2455303" y="1066800"/>
                  </a:lnTo>
                  <a:lnTo>
                    <a:pt x="2456586" y="1054100"/>
                  </a:lnTo>
                  <a:lnTo>
                    <a:pt x="2459964" y="1041400"/>
                  </a:lnTo>
                  <a:lnTo>
                    <a:pt x="2462809" y="1041400"/>
                  </a:lnTo>
                  <a:lnTo>
                    <a:pt x="2462923" y="1028700"/>
                  </a:lnTo>
                  <a:lnTo>
                    <a:pt x="2463038" y="1016000"/>
                  </a:lnTo>
                  <a:lnTo>
                    <a:pt x="2466771" y="1016000"/>
                  </a:lnTo>
                  <a:lnTo>
                    <a:pt x="2468740" y="1028700"/>
                  </a:lnTo>
                  <a:lnTo>
                    <a:pt x="2468740" y="825500"/>
                  </a:lnTo>
                  <a:lnTo>
                    <a:pt x="2466200" y="838200"/>
                  </a:lnTo>
                  <a:lnTo>
                    <a:pt x="2465184" y="838200"/>
                  </a:lnTo>
                  <a:lnTo>
                    <a:pt x="2465184" y="863600"/>
                  </a:lnTo>
                  <a:lnTo>
                    <a:pt x="2460396" y="876300"/>
                  </a:lnTo>
                  <a:lnTo>
                    <a:pt x="2459151" y="876300"/>
                  </a:lnTo>
                  <a:lnTo>
                    <a:pt x="2462022" y="889000"/>
                  </a:lnTo>
                  <a:lnTo>
                    <a:pt x="2460447" y="901700"/>
                  </a:lnTo>
                  <a:lnTo>
                    <a:pt x="2454110" y="901700"/>
                  </a:lnTo>
                  <a:lnTo>
                    <a:pt x="2454110" y="914400"/>
                  </a:lnTo>
                  <a:lnTo>
                    <a:pt x="2458072" y="914400"/>
                  </a:lnTo>
                  <a:lnTo>
                    <a:pt x="2456434" y="927112"/>
                  </a:lnTo>
                  <a:lnTo>
                    <a:pt x="2455291" y="939800"/>
                  </a:lnTo>
                  <a:lnTo>
                    <a:pt x="2452725" y="951014"/>
                  </a:lnTo>
                  <a:lnTo>
                    <a:pt x="2452725" y="1104900"/>
                  </a:lnTo>
                  <a:lnTo>
                    <a:pt x="2451150" y="1117600"/>
                  </a:lnTo>
                  <a:lnTo>
                    <a:pt x="2448090" y="1130300"/>
                  </a:lnTo>
                  <a:lnTo>
                    <a:pt x="2440851" y="1130300"/>
                  </a:lnTo>
                  <a:lnTo>
                    <a:pt x="2442553" y="1117600"/>
                  </a:lnTo>
                  <a:lnTo>
                    <a:pt x="2447061" y="1104900"/>
                  </a:lnTo>
                  <a:lnTo>
                    <a:pt x="2452509" y="1092200"/>
                  </a:lnTo>
                  <a:lnTo>
                    <a:pt x="2452725" y="1104900"/>
                  </a:lnTo>
                  <a:lnTo>
                    <a:pt x="2452725" y="951014"/>
                  </a:lnTo>
                  <a:lnTo>
                    <a:pt x="2452382" y="952500"/>
                  </a:lnTo>
                  <a:lnTo>
                    <a:pt x="2446210" y="965200"/>
                  </a:lnTo>
                  <a:lnTo>
                    <a:pt x="2450604" y="977900"/>
                  </a:lnTo>
                  <a:lnTo>
                    <a:pt x="2451100" y="1003300"/>
                  </a:lnTo>
                  <a:lnTo>
                    <a:pt x="2439593" y="1003300"/>
                  </a:lnTo>
                  <a:lnTo>
                    <a:pt x="2436723" y="1016000"/>
                  </a:lnTo>
                  <a:lnTo>
                    <a:pt x="2436050" y="1028700"/>
                  </a:lnTo>
                  <a:lnTo>
                    <a:pt x="2433548" y="1041400"/>
                  </a:lnTo>
                  <a:lnTo>
                    <a:pt x="2442337" y="1041400"/>
                  </a:lnTo>
                  <a:lnTo>
                    <a:pt x="2440673" y="1054100"/>
                  </a:lnTo>
                  <a:lnTo>
                    <a:pt x="2433624" y="1054100"/>
                  </a:lnTo>
                  <a:lnTo>
                    <a:pt x="2427973" y="1066800"/>
                  </a:lnTo>
                  <a:lnTo>
                    <a:pt x="2430411" y="1066800"/>
                  </a:lnTo>
                  <a:lnTo>
                    <a:pt x="2431389" y="1079500"/>
                  </a:lnTo>
                  <a:lnTo>
                    <a:pt x="2430386" y="1083614"/>
                  </a:lnTo>
                  <a:lnTo>
                    <a:pt x="2430386" y="1193800"/>
                  </a:lnTo>
                  <a:lnTo>
                    <a:pt x="2424061" y="1206500"/>
                  </a:lnTo>
                  <a:lnTo>
                    <a:pt x="2421674" y="1206500"/>
                  </a:lnTo>
                  <a:lnTo>
                    <a:pt x="2422563" y="1193800"/>
                  </a:lnTo>
                  <a:lnTo>
                    <a:pt x="2430386" y="1193800"/>
                  </a:lnTo>
                  <a:lnTo>
                    <a:pt x="2430386" y="1083614"/>
                  </a:lnTo>
                  <a:lnTo>
                    <a:pt x="2428290" y="1092200"/>
                  </a:lnTo>
                  <a:lnTo>
                    <a:pt x="2422715" y="1104900"/>
                  </a:lnTo>
                  <a:lnTo>
                    <a:pt x="2419324" y="1118044"/>
                  </a:lnTo>
                  <a:lnTo>
                    <a:pt x="2419324" y="1231900"/>
                  </a:lnTo>
                  <a:lnTo>
                    <a:pt x="2412987" y="1244600"/>
                  </a:lnTo>
                  <a:lnTo>
                    <a:pt x="2410625" y="1257300"/>
                  </a:lnTo>
                  <a:lnTo>
                    <a:pt x="2406662" y="1244600"/>
                  </a:lnTo>
                  <a:lnTo>
                    <a:pt x="2409825" y="1231900"/>
                  </a:lnTo>
                  <a:lnTo>
                    <a:pt x="2419324" y="1231900"/>
                  </a:lnTo>
                  <a:lnTo>
                    <a:pt x="2419324" y="1118044"/>
                  </a:lnTo>
                  <a:lnTo>
                    <a:pt x="2416162" y="1130300"/>
                  </a:lnTo>
                  <a:lnTo>
                    <a:pt x="2414574" y="1130300"/>
                  </a:lnTo>
                  <a:lnTo>
                    <a:pt x="2408250" y="1143000"/>
                  </a:lnTo>
                  <a:lnTo>
                    <a:pt x="2409825" y="1143000"/>
                  </a:lnTo>
                  <a:lnTo>
                    <a:pt x="2411412" y="1155700"/>
                  </a:lnTo>
                  <a:lnTo>
                    <a:pt x="2404948" y="1168425"/>
                  </a:lnTo>
                  <a:lnTo>
                    <a:pt x="2406205" y="1168425"/>
                  </a:lnTo>
                  <a:lnTo>
                    <a:pt x="2404656" y="1174051"/>
                  </a:lnTo>
                  <a:lnTo>
                    <a:pt x="2404656" y="1295400"/>
                  </a:lnTo>
                  <a:lnTo>
                    <a:pt x="2402421" y="1295400"/>
                  </a:lnTo>
                  <a:lnTo>
                    <a:pt x="2397810" y="1308100"/>
                  </a:lnTo>
                  <a:lnTo>
                    <a:pt x="2394013" y="1320800"/>
                  </a:lnTo>
                  <a:lnTo>
                    <a:pt x="2392896" y="1320800"/>
                  </a:lnTo>
                  <a:lnTo>
                    <a:pt x="2392222" y="1333703"/>
                  </a:lnTo>
                  <a:lnTo>
                    <a:pt x="2390622" y="1333703"/>
                  </a:lnTo>
                  <a:lnTo>
                    <a:pt x="2386888" y="1346047"/>
                  </a:lnTo>
                  <a:lnTo>
                    <a:pt x="2383688" y="1333703"/>
                  </a:lnTo>
                  <a:lnTo>
                    <a:pt x="2385060" y="1333703"/>
                  </a:lnTo>
                  <a:lnTo>
                    <a:pt x="2388679" y="1320800"/>
                  </a:lnTo>
                  <a:lnTo>
                    <a:pt x="2388476" y="1320800"/>
                  </a:lnTo>
                  <a:lnTo>
                    <a:pt x="2390851" y="1308100"/>
                  </a:lnTo>
                  <a:lnTo>
                    <a:pt x="2393696" y="1295400"/>
                  </a:lnTo>
                  <a:lnTo>
                    <a:pt x="2397175" y="1295400"/>
                  </a:lnTo>
                  <a:lnTo>
                    <a:pt x="2401735" y="1282700"/>
                  </a:lnTo>
                  <a:lnTo>
                    <a:pt x="2402040" y="1282700"/>
                  </a:lnTo>
                  <a:lnTo>
                    <a:pt x="2404656" y="1295400"/>
                  </a:lnTo>
                  <a:lnTo>
                    <a:pt x="2404656" y="1174051"/>
                  </a:lnTo>
                  <a:lnTo>
                    <a:pt x="2402713" y="1181100"/>
                  </a:lnTo>
                  <a:lnTo>
                    <a:pt x="2398433" y="1193800"/>
                  </a:lnTo>
                  <a:lnTo>
                    <a:pt x="2396388" y="1193800"/>
                  </a:lnTo>
                  <a:lnTo>
                    <a:pt x="2396388" y="1206500"/>
                  </a:lnTo>
                  <a:lnTo>
                    <a:pt x="2395601" y="1206500"/>
                  </a:lnTo>
                  <a:lnTo>
                    <a:pt x="2391638" y="1219200"/>
                  </a:lnTo>
                  <a:lnTo>
                    <a:pt x="2394013" y="1219200"/>
                  </a:lnTo>
                  <a:lnTo>
                    <a:pt x="2393226" y="1231900"/>
                  </a:lnTo>
                  <a:lnTo>
                    <a:pt x="2384526" y="1231900"/>
                  </a:lnTo>
                  <a:lnTo>
                    <a:pt x="2389263" y="1244600"/>
                  </a:lnTo>
                  <a:lnTo>
                    <a:pt x="2388476" y="1244600"/>
                  </a:lnTo>
                  <a:lnTo>
                    <a:pt x="2385860" y="1257300"/>
                  </a:lnTo>
                  <a:lnTo>
                    <a:pt x="2382355" y="1257300"/>
                  </a:lnTo>
                  <a:lnTo>
                    <a:pt x="2379053" y="1270012"/>
                  </a:lnTo>
                  <a:lnTo>
                    <a:pt x="2377402" y="1270012"/>
                  </a:lnTo>
                  <a:lnTo>
                    <a:pt x="2377402" y="1282700"/>
                  </a:lnTo>
                  <a:lnTo>
                    <a:pt x="2376487" y="1282700"/>
                  </a:lnTo>
                  <a:lnTo>
                    <a:pt x="2373261" y="1295400"/>
                  </a:lnTo>
                  <a:lnTo>
                    <a:pt x="2370366" y="1295400"/>
                  </a:lnTo>
                  <a:lnTo>
                    <a:pt x="2370493" y="1308100"/>
                  </a:lnTo>
                  <a:lnTo>
                    <a:pt x="2367940" y="1320800"/>
                  </a:lnTo>
                  <a:lnTo>
                    <a:pt x="2361438" y="1320800"/>
                  </a:lnTo>
                  <a:lnTo>
                    <a:pt x="2361438" y="1333703"/>
                  </a:lnTo>
                  <a:lnTo>
                    <a:pt x="2360765" y="1333703"/>
                  </a:lnTo>
                  <a:lnTo>
                    <a:pt x="2356053" y="1358900"/>
                  </a:lnTo>
                  <a:lnTo>
                    <a:pt x="2355900" y="1358595"/>
                  </a:lnTo>
                  <a:lnTo>
                    <a:pt x="2355900" y="1371600"/>
                  </a:lnTo>
                  <a:lnTo>
                    <a:pt x="2353094" y="1384300"/>
                  </a:lnTo>
                  <a:lnTo>
                    <a:pt x="2347010" y="1384300"/>
                  </a:lnTo>
                  <a:lnTo>
                    <a:pt x="2339454" y="1397000"/>
                  </a:lnTo>
                  <a:lnTo>
                    <a:pt x="2344191" y="1397000"/>
                  </a:lnTo>
                  <a:lnTo>
                    <a:pt x="2344191" y="1409700"/>
                  </a:lnTo>
                  <a:lnTo>
                    <a:pt x="2341346" y="1421574"/>
                  </a:lnTo>
                  <a:lnTo>
                    <a:pt x="2341219" y="1422082"/>
                  </a:lnTo>
                  <a:lnTo>
                    <a:pt x="2341143" y="1422425"/>
                  </a:lnTo>
                  <a:lnTo>
                    <a:pt x="2334730" y="1422425"/>
                  </a:lnTo>
                  <a:lnTo>
                    <a:pt x="2329167" y="1435100"/>
                  </a:lnTo>
                  <a:lnTo>
                    <a:pt x="2325217" y="1447800"/>
                  </a:lnTo>
                  <a:lnTo>
                    <a:pt x="2322284" y="1435100"/>
                  </a:lnTo>
                  <a:lnTo>
                    <a:pt x="2323452" y="1422425"/>
                  </a:lnTo>
                  <a:lnTo>
                    <a:pt x="2329002" y="1422425"/>
                  </a:lnTo>
                  <a:lnTo>
                    <a:pt x="2329954" y="1409700"/>
                  </a:lnTo>
                  <a:lnTo>
                    <a:pt x="2326005" y="1397000"/>
                  </a:lnTo>
                  <a:lnTo>
                    <a:pt x="2338654" y="1397000"/>
                  </a:lnTo>
                  <a:lnTo>
                    <a:pt x="2340241" y="1384300"/>
                  </a:lnTo>
                  <a:lnTo>
                    <a:pt x="2337079" y="1384300"/>
                  </a:lnTo>
                  <a:lnTo>
                    <a:pt x="2339784" y="1371600"/>
                  </a:lnTo>
                  <a:lnTo>
                    <a:pt x="2343302" y="1358900"/>
                  </a:lnTo>
                  <a:lnTo>
                    <a:pt x="2353678" y="1358900"/>
                  </a:lnTo>
                  <a:lnTo>
                    <a:pt x="2355900" y="1371600"/>
                  </a:lnTo>
                  <a:lnTo>
                    <a:pt x="2355900" y="1358595"/>
                  </a:lnTo>
                  <a:lnTo>
                    <a:pt x="2349830" y="1346200"/>
                  </a:lnTo>
                  <a:lnTo>
                    <a:pt x="2348954" y="1333703"/>
                  </a:lnTo>
                  <a:lnTo>
                    <a:pt x="2352179" y="1333703"/>
                  </a:lnTo>
                  <a:lnTo>
                    <a:pt x="2358428" y="1320800"/>
                  </a:lnTo>
                  <a:lnTo>
                    <a:pt x="2361438" y="1333703"/>
                  </a:lnTo>
                  <a:lnTo>
                    <a:pt x="2361438" y="1320800"/>
                  </a:lnTo>
                  <a:lnTo>
                    <a:pt x="2360803" y="1320800"/>
                  </a:lnTo>
                  <a:lnTo>
                    <a:pt x="2355989" y="1308100"/>
                  </a:lnTo>
                  <a:lnTo>
                    <a:pt x="2359114" y="1295400"/>
                  </a:lnTo>
                  <a:lnTo>
                    <a:pt x="2367813" y="1295400"/>
                  </a:lnTo>
                  <a:lnTo>
                    <a:pt x="2369362" y="1283271"/>
                  </a:lnTo>
                  <a:lnTo>
                    <a:pt x="2369439" y="1282700"/>
                  </a:lnTo>
                  <a:lnTo>
                    <a:pt x="2367064" y="1282700"/>
                  </a:lnTo>
                  <a:lnTo>
                    <a:pt x="2368702" y="1270012"/>
                  </a:lnTo>
                  <a:lnTo>
                    <a:pt x="2372296" y="1270012"/>
                  </a:lnTo>
                  <a:lnTo>
                    <a:pt x="2373299" y="1257300"/>
                  </a:lnTo>
                  <a:lnTo>
                    <a:pt x="2375039" y="1257300"/>
                  </a:lnTo>
                  <a:lnTo>
                    <a:pt x="2381364" y="1244600"/>
                  </a:lnTo>
                  <a:lnTo>
                    <a:pt x="2381364" y="1231900"/>
                  </a:lnTo>
                  <a:lnTo>
                    <a:pt x="2377948" y="1231900"/>
                  </a:lnTo>
                  <a:lnTo>
                    <a:pt x="2379281" y="1219200"/>
                  </a:lnTo>
                  <a:lnTo>
                    <a:pt x="2383142" y="1206500"/>
                  </a:lnTo>
                  <a:lnTo>
                    <a:pt x="2387295" y="1206500"/>
                  </a:lnTo>
                  <a:lnTo>
                    <a:pt x="2390851" y="1193800"/>
                  </a:lnTo>
                  <a:lnTo>
                    <a:pt x="2395601" y="1181100"/>
                  </a:lnTo>
                  <a:lnTo>
                    <a:pt x="2393772" y="1168425"/>
                  </a:lnTo>
                  <a:lnTo>
                    <a:pt x="2396794" y="1168425"/>
                  </a:lnTo>
                  <a:lnTo>
                    <a:pt x="2401125" y="1155700"/>
                  </a:lnTo>
                  <a:lnTo>
                    <a:pt x="2402713" y="1143000"/>
                  </a:lnTo>
                  <a:lnTo>
                    <a:pt x="2400338" y="1143000"/>
                  </a:lnTo>
                  <a:lnTo>
                    <a:pt x="2403500" y="1130300"/>
                  </a:lnTo>
                  <a:lnTo>
                    <a:pt x="2406662" y="1130300"/>
                  </a:lnTo>
                  <a:lnTo>
                    <a:pt x="2413292" y="1104900"/>
                  </a:lnTo>
                  <a:lnTo>
                    <a:pt x="2420899" y="1079500"/>
                  </a:lnTo>
                  <a:lnTo>
                    <a:pt x="2419324" y="1079500"/>
                  </a:lnTo>
                  <a:lnTo>
                    <a:pt x="2421686" y="1066800"/>
                  </a:lnTo>
                  <a:lnTo>
                    <a:pt x="2418105" y="1066800"/>
                  </a:lnTo>
                  <a:lnTo>
                    <a:pt x="2420899" y="1054100"/>
                  </a:lnTo>
                  <a:lnTo>
                    <a:pt x="2416949" y="1066800"/>
                  </a:lnTo>
                  <a:lnTo>
                    <a:pt x="2416949" y="1054100"/>
                  </a:lnTo>
                  <a:lnTo>
                    <a:pt x="2424061" y="1041400"/>
                  </a:lnTo>
                  <a:lnTo>
                    <a:pt x="2417737" y="1041400"/>
                  </a:lnTo>
                  <a:lnTo>
                    <a:pt x="2429218" y="1016000"/>
                  </a:lnTo>
                  <a:lnTo>
                    <a:pt x="2431973" y="1003300"/>
                  </a:lnTo>
                  <a:lnTo>
                    <a:pt x="2433548" y="1003300"/>
                  </a:lnTo>
                  <a:lnTo>
                    <a:pt x="2429599" y="990600"/>
                  </a:lnTo>
                  <a:lnTo>
                    <a:pt x="2434348" y="990600"/>
                  </a:lnTo>
                  <a:lnTo>
                    <a:pt x="2434348" y="977900"/>
                  </a:lnTo>
                  <a:lnTo>
                    <a:pt x="2436076" y="965200"/>
                  </a:lnTo>
                  <a:lnTo>
                    <a:pt x="2438501" y="952500"/>
                  </a:lnTo>
                  <a:lnTo>
                    <a:pt x="2441689" y="939800"/>
                  </a:lnTo>
                  <a:lnTo>
                    <a:pt x="2446210" y="914400"/>
                  </a:lnTo>
                  <a:lnTo>
                    <a:pt x="2442908" y="914400"/>
                  </a:lnTo>
                  <a:lnTo>
                    <a:pt x="2441168" y="901700"/>
                  </a:lnTo>
                  <a:lnTo>
                    <a:pt x="2441460" y="889000"/>
                  </a:lnTo>
                  <a:lnTo>
                    <a:pt x="2446210" y="889000"/>
                  </a:lnTo>
                  <a:lnTo>
                    <a:pt x="2446515" y="876300"/>
                  </a:lnTo>
                  <a:lnTo>
                    <a:pt x="2448585" y="863600"/>
                  </a:lnTo>
                  <a:lnTo>
                    <a:pt x="2453322" y="850900"/>
                  </a:lnTo>
                  <a:lnTo>
                    <a:pt x="2449372" y="850900"/>
                  </a:lnTo>
                  <a:lnTo>
                    <a:pt x="2450160" y="838200"/>
                  </a:lnTo>
                  <a:lnTo>
                    <a:pt x="2456142" y="838200"/>
                  </a:lnTo>
                  <a:lnTo>
                    <a:pt x="2450947" y="825500"/>
                  </a:lnTo>
                  <a:lnTo>
                    <a:pt x="2450947" y="812800"/>
                  </a:lnTo>
                  <a:lnTo>
                    <a:pt x="2454110" y="812800"/>
                  </a:lnTo>
                  <a:lnTo>
                    <a:pt x="2454910" y="800100"/>
                  </a:lnTo>
                  <a:lnTo>
                    <a:pt x="2458859" y="800100"/>
                  </a:lnTo>
                  <a:lnTo>
                    <a:pt x="2459647" y="774700"/>
                  </a:lnTo>
                  <a:lnTo>
                    <a:pt x="2461628" y="774700"/>
                  </a:lnTo>
                  <a:lnTo>
                    <a:pt x="2464168" y="749604"/>
                  </a:lnTo>
                  <a:lnTo>
                    <a:pt x="2464193" y="749300"/>
                  </a:lnTo>
                  <a:lnTo>
                    <a:pt x="2466771" y="749300"/>
                  </a:lnTo>
                  <a:lnTo>
                    <a:pt x="2469934" y="736600"/>
                  </a:lnTo>
                  <a:lnTo>
                    <a:pt x="2471509" y="723900"/>
                  </a:lnTo>
                  <a:lnTo>
                    <a:pt x="2468346" y="723900"/>
                  </a:lnTo>
                  <a:lnTo>
                    <a:pt x="2468346" y="711200"/>
                  </a:lnTo>
                  <a:lnTo>
                    <a:pt x="2471509" y="711200"/>
                  </a:lnTo>
                  <a:lnTo>
                    <a:pt x="2472105" y="685800"/>
                  </a:lnTo>
                  <a:lnTo>
                    <a:pt x="2476258" y="660400"/>
                  </a:lnTo>
                  <a:lnTo>
                    <a:pt x="2475166" y="647700"/>
                  </a:lnTo>
                  <a:lnTo>
                    <a:pt x="2467559" y="647700"/>
                  </a:lnTo>
                  <a:lnTo>
                    <a:pt x="2468994" y="660400"/>
                  </a:lnTo>
                  <a:lnTo>
                    <a:pt x="2466568" y="660400"/>
                  </a:lnTo>
                  <a:lnTo>
                    <a:pt x="2462669" y="673100"/>
                  </a:lnTo>
                  <a:lnTo>
                    <a:pt x="2463609" y="673100"/>
                  </a:lnTo>
                  <a:lnTo>
                    <a:pt x="2457285" y="698500"/>
                  </a:lnTo>
                  <a:lnTo>
                    <a:pt x="2462022" y="698500"/>
                  </a:lnTo>
                  <a:lnTo>
                    <a:pt x="2458859" y="711200"/>
                  </a:lnTo>
                  <a:lnTo>
                    <a:pt x="2457005" y="711200"/>
                  </a:lnTo>
                  <a:lnTo>
                    <a:pt x="2455900" y="723900"/>
                  </a:lnTo>
                  <a:lnTo>
                    <a:pt x="2454110" y="736600"/>
                  </a:lnTo>
                  <a:lnTo>
                    <a:pt x="2452535" y="749300"/>
                  </a:lnTo>
                  <a:lnTo>
                    <a:pt x="2454516" y="749300"/>
                  </a:lnTo>
                  <a:lnTo>
                    <a:pt x="2453856" y="761492"/>
                  </a:lnTo>
                  <a:lnTo>
                    <a:pt x="2453830" y="762012"/>
                  </a:lnTo>
                  <a:lnTo>
                    <a:pt x="2450947" y="774700"/>
                  </a:lnTo>
                  <a:lnTo>
                    <a:pt x="2450160" y="774700"/>
                  </a:lnTo>
                  <a:lnTo>
                    <a:pt x="2445423" y="787400"/>
                  </a:lnTo>
                  <a:lnTo>
                    <a:pt x="2444623" y="787400"/>
                  </a:lnTo>
                  <a:lnTo>
                    <a:pt x="2448585" y="800100"/>
                  </a:lnTo>
                  <a:lnTo>
                    <a:pt x="2447785" y="800100"/>
                  </a:lnTo>
                  <a:lnTo>
                    <a:pt x="2445639" y="812800"/>
                  </a:lnTo>
                  <a:lnTo>
                    <a:pt x="2440444" y="812800"/>
                  </a:lnTo>
                  <a:lnTo>
                    <a:pt x="2438298" y="825500"/>
                  </a:lnTo>
                  <a:lnTo>
                    <a:pt x="2443188" y="838200"/>
                  </a:lnTo>
                  <a:lnTo>
                    <a:pt x="2443835" y="850900"/>
                  </a:lnTo>
                  <a:lnTo>
                    <a:pt x="2431770" y="889000"/>
                  </a:lnTo>
                  <a:lnTo>
                    <a:pt x="2428608" y="927112"/>
                  </a:lnTo>
                  <a:lnTo>
                    <a:pt x="2425839" y="965200"/>
                  </a:lnTo>
                  <a:lnTo>
                    <a:pt x="2424798" y="965200"/>
                  </a:lnTo>
                  <a:lnTo>
                    <a:pt x="2412200" y="1003300"/>
                  </a:lnTo>
                  <a:lnTo>
                    <a:pt x="2415222" y="1016000"/>
                  </a:lnTo>
                  <a:lnTo>
                    <a:pt x="2414968" y="1028700"/>
                  </a:lnTo>
                  <a:lnTo>
                    <a:pt x="2413533" y="1028700"/>
                  </a:lnTo>
                  <a:lnTo>
                    <a:pt x="2412987" y="1041400"/>
                  </a:lnTo>
                  <a:lnTo>
                    <a:pt x="2404389" y="1054100"/>
                  </a:lnTo>
                  <a:lnTo>
                    <a:pt x="2399449" y="1079500"/>
                  </a:lnTo>
                  <a:lnTo>
                    <a:pt x="2396388" y="1079500"/>
                  </a:lnTo>
                  <a:lnTo>
                    <a:pt x="2395588" y="1092085"/>
                  </a:lnTo>
                  <a:lnTo>
                    <a:pt x="2390851" y="1079500"/>
                  </a:lnTo>
                  <a:lnTo>
                    <a:pt x="2388451" y="1092200"/>
                  </a:lnTo>
                  <a:lnTo>
                    <a:pt x="2390838" y="1092200"/>
                  </a:lnTo>
                  <a:lnTo>
                    <a:pt x="2389263" y="1104900"/>
                  </a:lnTo>
                  <a:lnTo>
                    <a:pt x="2384526" y="1104900"/>
                  </a:lnTo>
                  <a:lnTo>
                    <a:pt x="2386952" y="1117600"/>
                  </a:lnTo>
                  <a:lnTo>
                    <a:pt x="2387689" y="1130300"/>
                  </a:lnTo>
                  <a:lnTo>
                    <a:pt x="2382939" y="1130300"/>
                  </a:lnTo>
                  <a:lnTo>
                    <a:pt x="2378887" y="1143000"/>
                  </a:lnTo>
                  <a:lnTo>
                    <a:pt x="2374239" y="1155700"/>
                  </a:lnTo>
                  <a:lnTo>
                    <a:pt x="2369261" y="1168425"/>
                  </a:lnTo>
                  <a:lnTo>
                    <a:pt x="2365540" y="1181100"/>
                  </a:lnTo>
                  <a:lnTo>
                    <a:pt x="2362454" y="1193800"/>
                  </a:lnTo>
                  <a:lnTo>
                    <a:pt x="2359812" y="1206500"/>
                  </a:lnTo>
                  <a:lnTo>
                    <a:pt x="2356866" y="1206500"/>
                  </a:lnTo>
                  <a:lnTo>
                    <a:pt x="2352891" y="1231900"/>
                  </a:lnTo>
                  <a:lnTo>
                    <a:pt x="2350820" y="1226934"/>
                  </a:lnTo>
                  <a:lnTo>
                    <a:pt x="2350820" y="1231900"/>
                  </a:lnTo>
                  <a:lnTo>
                    <a:pt x="2348115" y="1257300"/>
                  </a:lnTo>
                  <a:lnTo>
                    <a:pt x="2341626" y="1257300"/>
                  </a:lnTo>
                  <a:lnTo>
                    <a:pt x="2341702" y="1244600"/>
                  </a:lnTo>
                  <a:lnTo>
                    <a:pt x="2341765" y="1231900"/>
                  </a:lnTo>
                  <a:lnTo>
                    <a:pt x="2342515" y="1231900"/>
                  </a:lnTo>
                  <a:lnTo>
                    <a:pt x="2345779" y="1219200"/>
                  </a:lnTo>
                  <a:lnTo>
                    <a:pt x="2350414" y="1231900"/>
                  </a:lnTo>
                  <a:lnTo>
                    <a:pt x="2350820" y="1231900"/>
                  </a:lnTo>
                  <a:lnTo>
                    <a:pt x="2350820" y="1226934"/>
                  </a:lnTo>
                  <a:lnTo>
                    <a:pt x="2347607" y="1219200"/>
                  </a:lnTo>
                  <a:lnTo>
                    <a:pt x="2339987" y="1206500"/>
                  </a:lnTo>
                  <a:lnTo>
                    <a:pt x="2334704" y="1193800"/>
                  </a:lnTo>
                  <a:lnTo>
                    <a:pt x="2331428" y="1206500"/>
                  </a:lnTo>
                  <a:lnTo>
                    <a:pt x="2327491" y="1231900"/>
                  </a:lnTo>
                  <a:lnTo>
                    <a:pt x="2324582" y="1231900"/>
                  </a:lnTo>
                  <a:lnTo>
                    <a:pt x="2324417" y="1244600"/>
                  </a:lnTo>
                  <a:lnTo>
                    <a:pt x="2319680" y="1257300"/>
                  </a:lnTo>
                  <a:lnTo>
                    <a:pt x="2318093" y="1257300"/>
                  </a:lnTo>
                  <a:lnTo>
                    <a:pt x="2316594" y="1269403"/>
                  </a:lnTo>
                  <a:lnTo>
                    <a:pt x="2314829" y="1282153"/>
                  </a:lnTo>
                  <a:lnTo>
                    <a:pt x="2314752" y="1282700"/>
                  </a:lnTo>
                  <a:lnTo>
                    <a:pt x="2310015" y="1295400"/>
                  </a:lnTo>
                  <a:lnTo>
                    <a:pt x="2304554" y="1295400"/>
                  </a:lnTo>
                  <a:lnTo>
                    <a:pt x="2302141" y="1308100"/>
                  </a:lnTo>
                  <a:lnTo>
                    <a:pt x="2307818" y="1320800"/>
                  </a:lnTo>
                  <a:lnTo>
                    <a:pt x="2312555" y="1320800"/>
                  </a:lnTo>
                  <a:lnTo>
                    <a:pt x="2315718" y="1308100"/>
                  </a:lnTo>
                  <a:lnTo>
                    <a:pt x="2321255" y="1320800"/>
                  </a:lnTo>
                  <a:lnTo>
                    <a:pt x="2324417" y="1308100"/>
                  </a:lnTo>
                  <a:lnTo>
                    <a:pt x="2320467" y="1308100"/>
                  </a:lnTo>
                  <a:lnTo>
                    <a:pt x="2322842" y="1295400"/>
                  </a:lnTo>
                  <a:lnTo>
                    <a:pt x="2330500" y="1295400"/>
                  </a:lnTo>
                  <a:lnTo>
                    <a:pt x="2332190" y="1283271"/>
                  </a:lnTo>
                  <a:lnTo>
                    <a:pt x="2332266" y="1282700"/>
                  </a:lnTo>
                  <a:lnTo>
                    <a:pt x="2337003" y="1282700"/>
                  </a:lnTo>
                  <a:lnTo>
                    <a:pt x="2332050" y="1308100"/>
                  </a:lnTo>
                  <a:lnTo>
                    <a:pt x="2328278" y="1320800"/>
                  </a:lnTo>
                  <a:lnTo>
                    <a:pt x="2324900" y="1333703"/>
                  </a:lnTo>
                  <a:lnTo>
                    <a:pt x="2321242" y="1346200"/>
                  </a:lnTo>
                  <a:lnTo>
                    <a:pt x="2319680" y="1358900"/>
                  </a:lnTo>
                  <a:lnTo>
                    <a:pt x="2318093" y="1358900"/>
                  </a:lnTo>
                  <a:lnTo>
                    <a:pt x="2318093" y="1473200"/>
                  </a:lnTo>
                  <a:lnTo>
                    <a:pt x="2315718" y="1485900"/>
                  </a:lnTo>
                  <a:lnTo>
                    <a:pt x="2313241" y="1485900"/>
                  </a:lnTo>
                  <a:lnTo>
                    <a:pt x="2313241" y="1587500"/>
                  </a:lnTo>
                  <a:lnTo>
                    <a:pt x="2309266" y="1600200"/>
                  </a:lnTo>
                  <a:lnTo>
                    <a:pt x="2306231" y="1612900"/>
                  </a:lnTo>
                  <a:lnTo>
                    <a:pt x="2300694" y="1600200"/>
                  </a:lnTo>
                  <a:lnTo>
                    <a:pt x="2302281" y="1587500"/>
                  </a:lnTo>
                  <a:lnTo>
                    <a:pt x="2313241" y="1587500"/>
                  </a:lnTo>
                  <a:lnTo>
                    <a:pt x="2313241" y="1485900"/>
                  </a:lnTo>
                  <a:lnTo>
                    <a:pt x="2312200" y="1485900"/>
                  </a:lnTo>
                  <a:lnTo>
                    <a:pt x="2312111" y="1498600"/>
                  </a:lnTo>
                  <a:lnTo>
                    <a:pt x="2303843" y="1498600"/>
                  </a:lnTo>
                  <a:lnTo>
                    <a:pt x="2305545" y="1485900"/>
                  </a:lnTo>
                  <a:lnTo>
                    <a:pt x="2309761" y="1473200"/>
                  </a:lnTo>
                  <a:lnTo>
                    <a:pt x="2310117" y="1462227"/>
                  </a:lnTo>
                  <a:lnTo>
                    <a:pt x="2310168" y="1460525"/>
                  </a:lnTo>
                  <a:lnTo>
                    <a:pt x="2315133" y="1460525"/>
                  </a:lnTo>
                  <a:lnTo>
                    <a:pt x="2317191" y="1473200"/>
                  </a:lnTo>
                  <a:lnTo>
                    <a:pt x="2318093" y="1473200"/>
                  </a:lnTo>
                  <a:lnTo>
                    <a:pt x="2318093" y="1358900"/>
                  </a:lnTo>
                  <a:lnTo>
                    <a:pt x="2312555" y="1358900"/>
                  </a:lnTo>
                  <a:lnTo>
                    <a:pt x="2310981" y="1371600"/>
                  </a:lnTo>
                  <a:lnTo>
                    <a:pt x="2312555" y="1384300"/>
                  </a:lnTo>
                  <a:lnTo>
                    <a:pt x="2306231" y="1384300"/>
                  </a:lnTo>
                  <a:lnTo>
                    <a:pt x="2304161" y="1371600"/>
                  </a:lnTo>
                  <a:lnTo>
                    <a:pt x="2304123" y="1358900"/>
                  </a:lnTo>
                  <a:lnTo>
                    <a:pt x="2306231" y="1358900"/>
                  </a:lnTo>
                  <a:lnTo>
                    <a:pt x="2310295" y="1346200"/>
                  </a:lnTo>
                  <a:lnTo>
                    <a:pt x="2313013" y="1333703"/>
                  </a:lnTo>
                  <a:lnTo>
                    <a:pt x="2303107" y="1333703"/>
                  </a:lnTo>
                  <a:lnTo>
                    <a:pt x="2300694" y="1320800"/>
                  </a:lnTo>
                  <a:lnTo>
                    <a:pt x="2295296" y="1333703"/>
                  </a:lnTo>
                  <a:lnTo>
                    <a:pt x="2301379" y="1333703"/>
                  </a:lnTo>
                  <a:lnTo>
                    <a:pt x="2302294" y="1346200"/>
                  </a:lnTo>
                  <a:lnTo>
                    <a:pt x="2301494" y="1346200"/>
                  </a:lnTo>
                  <a:lnTo>
                    <a:pt x="2301494" y="1384300"/>
                  </a:lnTo>
                  <a:lnTo>
                    <a:pt x="2301494" y="1397000"/>
                  </a:lnTo>
                  <a:lnTo>
                    <a:pt x="2298484" y="1409700"/>
                  </a:lnTo>
                  <a:lnTo>
                    <a:pt x="2297557" y="1421574"/>
                  </a:lnTo>
                  <a:lnTo>
                    <a:pt x="2297531" y="1421917"/>
                  </a:lnTo>
                  <a:lnTo>
                    <a:pt x="2297531" y="1549400"/>
                  </a:lnTo>
                  <a:lnTo>
                    <a:pt x="2294991" y="1561680"/>
                  </a:lnTo>
                  <a:lnTo>
                    <a:pt x="2294902" y="1562100"/>
                  </a:lnTo>
                  <a:lnTo>
                    <a:pt x="2288044" y="1562100"/>
                  </a:lnTo>
                  <a:lnTo>
                    <a:pt x="2291918" y="1574812"/>
                  </a:lnTo>
                  <a:lnTo>
                    <a:pt x="2290915" y="1587500"/>
                  </a:lnTo>
                  <a:lnTo>
                    <a:pt x="2279053" y="1587500"/>
                  </a:lnTo>
                  <a:lnTo>
                    <a:pt x="2284158" y="1574812"/>
                  </a:lnTo>
                  <a:lnTo>
                    <a:pt x="2288044" y="1562100"/>
                  </a:lnTo>
                  <a:lnTo>
                    <a:pt x="2287206" y="1562100"/>
                  </a:lnTo>
                  <a:lnTo>
                    <a:pt x="2288832" y="1549400"/>
                  </a:lnTo>
                  <a:lnTo>
                    <a:pt x="2297531" y="1549400"/>
                  </a:lnTo>
                  <a:lnTo>
                    <a:pt x="2297531" y="1421917"/>
                  </a:lnTo>
                  <a:lnTo>
                    <a:pt x="2297493" y="1422425"/>
                  </a:lnTo>
                  <a:lnTo>
                    <a:pt x="2297112" y="1422425"/>
                  </a:lnTo>
                  <a:lnTo>
                    <a:pt x="2297112" y="1447800"/>
                  </a:lnTo>
                  <a:lnTo>
                    <a:pt x="2291600" y="1460525"/>
                  </a:lnTo>
                  <a:lnTo>
                    <a:pt x="2293543" y="1460525"/>
                  </a:lnTo>
                  <a:lnTo>
                    <a:pt x="2292794" y="1473200"/>
                  </a:lnTo>
                  <a:lnTo>
                    <a:pt x="2290356" y="1485900"/>
                  </a:lnTo>
                  <a:lnTo>
                    <a:pt x="2282228" y="1498600"/>
                  </a:lnTo>
                  <a:lnTo>
                    <a:pt x="2279345" y="1498600"/>
                  </a:lnTo>
                  <a:lnTo>
                    <a:pt x="2281720" y="1511300"/>
                  </a:lnTo>
                  <a:lnTo>
                    <a:pt x="2277986" y="1518805"/>
                  </a:lnTo>
                  <a:lnTo>
                    <a:pt x="2277986" y="1625600"/>
                  </a:lnTo>
                  <a:lnTo>
                    <a:pt x="2277097" y="1625600"/>
                  </a:lnTo>
                  <a:lnTo>
                    <a:pt x="2270645" y="1651000"/>
                  </a:lnTo>
                  <a:lnTo>
                    <a:pt x="2270429" y="1651000"/>
                  </a:lnTo>
                  <a:lnTo>
                    <a:pt x="2269756" y="1663700"/>
                  </a:lnTo>
                  <a:lnTo>
                    <a:pt x="2268093" y="1676400"/>
                  </a:lnTo>
                  <a:lnTo>
                    <a:pt x="2260003" y="1676400"/>
                  </a:lnTo>
                  <a:lnTo>
                    <a:pt x="2263140" y="1663700"/>
                  </a:lnTo>
                  <a:lnTo>
                    <a:pt x="2266823" y="1651000"/>
                  </a:lnTo>
                  <a:lnTo>
                    <a:pt x="2263902" y="1651000"/>
                  </a:lnTo>
                  <a:lnTo>
                    <a:pt x="2266404" y="1638325"/>
                  </a:lnTo>
                  <a:lnTo>
                    <a:pt x="2270582" y="1625600"/>
                  </a:lnTo>
                  <a:lnTo>
                    <a:pt x="2273020" y="1612900"/>
                  </a:lnTo>
                  <a:lnTo>
                    <a:pt x="2277986" y="1625600"/>
                  </a:lnTo>
                  <a:lnTo>
                    <a:pt x="2277986" y="1518805"/>
                  </a:lnTo>
                  <a:lnTo>
                    <a:pt x="2275395" y="1524000"/>
                  </a:lnTo>
                  <a:lnTo>
                    <a:pt x="2274951" y="1524000"/>
                  </a:lnTo>
                  <a:lnTo>
                    <a:pt x="2269464" y="1536700"/>
                  </a:lnTo>
                  <a:lnTo>
                    <a:pt x="2264194" y="1546136"/>
                  </a:lnTo>
                  <a:lnTo>
                    <a:pt x="2264194" y="1562100"/>
                  </a:lnTo>
                  <a:lnTo>
                    <a:pt x="2257501" y="1574812"/>
                  </a:lnTo>
                  <a:lnTo>
                    <a:pt x="2254046" y="1581670"/>
                  </a:lnTo>
                  <a:lnTo>
                    <a:pt x="2254046" y="1765300"/>
                  </a:lnTo>
                  <a:lnTo>
                    <a:pt x="2250440" y="1778000"/>
                  </a:lnTo>
                  <a:lnTo>
                    <a:pt x="2246630" y="1778000"/>
                  </a:lnTo>
                  <a:lnTo>
                    <a:pt x="2242362" y="1790700"/>
                  </a:lnTo>
                  <a:lnTo>
                    <a:pt x="2237435" y="1790700"/>
                  </a:lnTo>
                  <a:lnTo>
                    <a:pt x="2236470" y="1778000"/>
                  </a:lnTo>
                  <a:lnTo>
                    <a:pt x="2240394" y="1778000"/>
                  </a:lnTo>
                  <a:lnTo>
                    <a:pt x="2246998" y="1765300"/>
                  </a:lnTo>
                  <a:lnTo>
                    <a:pt x="2254046" y="1765300"/>
                  </a:lnTo>
                  <a:lnTo>
                    <a:pt x="2254046" y="1581670"/>
                  </a:lnTo>
                  <a:lnTo>
                    <a:pt x="2251100" y="1587500"/>
                  </a:lnTo>
                  <a:lnTo>
                    <a:pt x="2246325" y="1587500"/>
                  </a:lnTo>
                  <a:lnTo>
                    <a:pt x="2250859" y="1574812"/>
                  </a:lnTo>
                  <a:lnTo>
                    <a:pt x="2249297" y="1562100"/>
                  </a:lnTo>
                  <a:lnTo>
                    <a:pt x="2264194" y="1562100"/>
                  </a:lnTo>
                  <a:lnTo>
                    <a:pt x="2264194" y="1546136"/>
                  </a:lnTo>
                  <a:lnTo>
                    <a:pt x="2262365" y="1549400"/>
                  </a:lnTo>
                  <a:lnTo>
                    <a:pt x="2253843" y="1549400"/>
                  </a:lnTo>
                  <a:lnTo>
                    <a:pt x="2263254" y="1524000"/>
                  </a:lnTo>
                  <a:lnTo>
                    <a:pt x="2270252" y="1485900"/>
                  </a:lnTo>
                  <a:lnTo>
                    <a:pt x="2279472" y="1460525"/>
                  </a:lnTo>
                  <a:lnTo>
                    <a:pt x="2295956" y="1447800"/>
                  </a:lnTo>
                  <a:lnTo>
                    <a:pt x="2297112" y="1447800"/>
                  </a:lnTo>
                  <a:lnTo>
                    <a:pt x="2297112" y="1422425"/>
                  </a:lnTo>
                  <a:lnTo>
                    <a:pt x="2296845" y="1422425"/>
                  </a:lnTo>
                  <a:lnTo>
                    <a:pt x="2294344" y="1435100"/>
                  </a:lnTo>
                  <a:lnTo>
                    <a:pt x="2287168" y="1447800"/>
                  </a:lnTo>
                  <a:lnTo>
                    <a:pt x="2272754" y="1447800"/>
                  </a:lnTo>
                  <a:lnTo>
                    <a:pt x="2273528" y="1435100"/>
                  </a:lnTo>
                  <a:lnTo>
                    <a:pt x="2277745" y="1435100"/>
                  </a:lnTo>
                  <a:lnTo>
                    <a:pt x="2280475" y="1422425"/>
                  </a:lnTo>
                  <a:lnTo>
                    <a:pt x="2279942" y="1422425"/>
                  </a:lnTo>
                  <a:lnTo>
                    <a:pt x="2285771" y="1397000"/>
                  </a:lnTo>
                  <a:lnTo>
                    <a:pt x="2290216" y="1397000"/>
                  </a:lnTo>
                  <a:lnTo>
                    <a:pt x="2296147" y="1384300"/>
                  </a:lnTo>
                  <a:lnTo>
                    <a:pt x="2301494" y="1384300"/>
                  </a:lnTo>
                  <a:lnTo>
                    <a:pt x="2301494" y="1346200"/>
                  </a:lnTo>
                  <a:lnTo>
                    <a:pt x="2294305" y="1346200"/>
                  </a:lnTo>
                  <a:lnTo>
                    <a:pt x="2288832" y="1358900"/>
                  </a:lnTo>
                  <a:lnTo>
                    <a:pt x="2288044" y="1358900"/>
                  </a:lnTo>
                  <a:lnTo>
                    <a:pt x="2286470" y="1371600"/>
                  </a:lnTo>
                  <a:lnTo>
                    <a:pt x="2281720" y="1371600"/>
                  </a:lnTo>
                  <a:lnTo>
                    <a:pt x="2279345" y="1384300"/>
                  </a:lnTo>
                  <a:lnTo>
                    <a:pt x="2278494" y="1384300"/>
                  </a:lnTo>
                  <a:lnTo>
                    <a:pt x="2282126" y="1397000"/>
                  </a:lnTo>
                  <a:lnTo>
                    <a:pt x="2273617" y="1397000"/>
                  </a:lnTo>
                  <a:lnTo>
                    <a:pt x="2269655" y="1409700"/>
                  </a:lnTo>
                  <a:lnTo>
                    <a:pt x="2268296" y="1421574"/>
                  </a:lnTo>
                  <a:lnTo>
                    <a:pt x="2268194" y="1422425"/>
                  </a:lnTo>
                  <a:lnTo>
                    <a:pt x="2265692" y="1422425"/>
                  </a:lnTo>
                  <a:lnTo>
                    <a:pt x="2264321" y="1435100"/>
                  </a:lnTo>
                  <a:lnTo>
                    <a:pt x="2263533" y="1447800"/>
                  </a:lnTo>
                  <a:lnTo>
                    <a:pt x="2262708" y="1447800"/>
                  </a:lnTo>
                  <a:lnTo>
                    <a:pt x="2261158" y="1460525"/>
                  </a:lnTo>
                  <a:lnTo>
                    <a:pt x="2257882" y="1460525"/>
                  </a:lnTo>
                  <a:lnTo>
                    <a:pt x="2255621" y="1473200"/>
                  </a:lnTo>
                  <a:lnTo>
                    <a:pt x="2257996" y="1485900"/>
                  </a:lnTo>
                  <a:lnTo>
                    <a:pt x="2254834" y="1485900"/>
                  </a:lnTo>
                  <a:lnTo>
                    <a:pt x="2250084" y="1498600"/>
                  </a:lnTo>
                  <a:lnTo>
                    <a:pt x="2248509" y="1498600"/>
                  </a:lnTo>
                  <a:lnTo>
                    <a:pt x="2243163" y="1524000"/>
                  </a:lnTo>
                  <a:lnTo>
                    <a:pt x="2241626" y="1524000"/>
                  </a:lnTo>
                  <a:lnTo>
                    <a:pt x="2241626" y="1651000"/>
                  </a:lnTo>
                  <a:lnTo>
                    <a:pt x="2240597" y="1658454"/>
                  </a:lnTo>
                  <a:lnTo>
                    <a:pt x="2240597" y="1727200"/>
                  </a:lnTo>
                  <a:lnTo>
                    <a:pt x="2239810" y="1739900"/>
                  </a:lnTo>
                  <a:lnTo>
                    <a:pt x="2236051" y="1752600"/>
                  </a:lnTo>
                  <a:lnTo>
                    <a:pt x="2225573" y="1778000"/>
                  </a:lnTo>
                  <a:lnTo>
                    <a:pt x="2223846" y="1778000"/>
                  </a:lnTo>
                  <a:lnTo>
                    <a:pt x="2224786" y="1765300"/>
                  </a:lnTo>
                  <a:lnTo>
                    <a:pt x="2221623" y="1752600"/>
                  </a:lnTo>
                  <a:lnTo>
                    <a:pt x="2226030" y="1752600"/>
                  </a:lnTo>
                  <a:lnTo>
                    <a:pt x="2240597" y="1727200"/>
                  </a:lnTo>
                  <a:lnTo>
                    <a:pt x="2240597" y="1658454"/>
                  </a:lnTo>
                  <a:lnTo>
                    <a:pt x="2238121" y="1676400"/>
                  </a:lnTo>
                  <a:lnTo>
                    <a:pt x="2231682" y="1676400"/>
                  </a:lnTo>
                  <a:lnTo>
                    <a:pt x="2226360" y="1689100"/>
                  </a:lnTo>
                  <a:lnTo>
                    <a:pt x="2223033" y="1701800"/>
                  </a:lnTo>
                  <a:lnTo>
                    <a:pt x="2216772" y="1726844"/>
                  </a:lnTo>
                  <a:lnTo>
                    <a:pt x="2216772" y="1867065"/>
                  </a:lnTo>
                  <a:lnTo>
                    <a:pt x="2208961" y="1879600"/>
                  </a:lnTo>
                  <a:lnTo>
                    <a:pt x="2207298" y="1879600"/>
                  </a:lnTo>
                  <a:lnTo>
                    <a:pt x="2204631" y="1892300"/>
                  </a:lnTo>
                  <a:lnTo>
                    <a:pt x="2200757" y="1905000"/>
                  </a:lnTo>
                  <a:lnTo>
                    <a:pt x="2195245" y="1917738"/>
                  </a:lnTo>
                  <a:lnTo>
                    <a:pt x="2188387" y="1917738"/>
                  </a:lnTo>
                  <a:lnTo>
                    <a:pt x="2194001" y="1905000"/>
                  </a:lnTo>
                  <a:lnTo>
                    <a:pt x="2198789" y="1892300"/>
                  </a:lnTo>
                  <a:lnTo>
                    <a:pt x="2201151" y="1879600"/>
                  </a:lnTo>
                  <a:lnTo>
                    <a:pt x="2204301" y="1879600"/>
                  </a:lnTo>
                  <a:lnTo>
                    <a:pt x="2212022" y="1867065"/>
                  </a:lnTo>
                  <a:lnTo>
                    <a:pt x="2216772" y="1867065"/>
                  </a:lnTo>
                  <a:lnTo>
                    <a:pt x="2216772" y="1726844"/>
                  </a:lnTo>
                  <a:lnTo>
                    <a:pt x="2216683" y="1727200"/>
                  </a:lnTo>
                  <a:lnTo>
                    <a:pt x="2216048" y="1729346"/>
                  </a:lnTo>
                  <a:lnTo>
                    <a:pt x="2216048" y="1803400"/>
                  </a:lnTo>
                  <a:lnTo>
                    <a:pt x="2214994" y="1816100"/>
                  </a:lnTo>
                  <a:lnTo>
                    <a:pt x="2211755" y="1816100"/>
                  </a:lnTo>
                  <a:lnTo>
                    <a:pt x="2207361" y="1828800"/>
                  </a:lnTo>
                  <a:lnTo>
                    <a:pt x="2206587" y="1828800"/>
                  </a:lnTo>
                  <a:lnTo>
                    <a:pt x="2201468" y="1816100"/>
                  </a:lnTo>
                  <a:lnTo>
                    <a:pt x="2203132" y="1816100"/>
                  </a:lnTo>
                  <a:lnTo>
                    <a:pt x="2208479" y="1803400"/>
                  </a:lnTo>
                  <a:lnTo>
                    <a:pt x="2216048" y="1803400"/>
                  </a:lnTo>
                  <a:lnTo>
                    <a:pt x="2216048" y="1729346"/>
                  </a:lnTo>
                  <a:lnTo>
                    <a:pt x="2212924" y="1739900"/>
                  </a:lnTo>
                  <a:lnTo>
                    <a:pt x="2211336" y="1739900"/>
                  </a:lnTo>
                  <a:lnTo>
                    <a:pt x="2206587" y="1752600"/>
                  </a:lnTo>
                  <a:lnTo>
                    <a:pt x="2204224" y="1752600"/>
                  </a:lnTo>
                  <a:lnTo>
                    <a:pt x="2199182" y="1765160"/>
                  </a:lnTo>
                  <a:lnTo>
                    <a:pt x="2199132" y="1765300"/>
                  </a:lnTo>
                  <a:lnTo>
                    <a:pt x="2192553" y="1778000"/>
                  </a:lnTo>
                  <a:lnTo>
                    <a:pt x="2187600" y="1794484"/>
                  </a:lnTo>
                  <a:lnTo>
                    <a:pt x="2187600" y="1917738"/>
                  </a:lnTo>
                  <a:lnTo>
                    <a:pt x="2184450" y="1930400"/>
                  </a:lnTo>
                  <a:lnTo>
                    <a:pt x="2182076" y="1930400"/>
                  </a:lnTo>
                  <a:lnTo>
                    <a:pt x="2182076" y="1943100"/>
                  </a:lnTo>
                  <a:lnTo>
                    <a:pt x="2180285" y="1944992"/>
                  </a:lnTo>
                  <a:lnTo>
                    <a:pt x="2175548" y="1968500"/>
                  </a:lnTo>
                  <a:lnTo>
                    <a:pt x="2168956" y="1968500"/>
                  </a:lnTo>
                  <a:lnTo>
                    <a:pt x="2163102" y="1981200"/>
                  </a:lnTo>
                  <a:lnTo>
                    <a:pt x="2159139" y="1993900"/>
                  </a:lnTo>
                  <a:lnTo>
                    <a:pt x="2160727" y="1993900"/>
                  </a:lnTo>
                  <a:lnTo>
                    <a:pt x="2158352" y="2006600"/>
                  </a:lnTo>
                  <a:lnTo>
                    <a:pt x="2155723" y="1981200"/>
                  </a:lnTo>
                  <a:lnTo>
                    <a:pt x="2160435" y="1968500"/>
                  </a:lnTo>
                  <a:lnTo>
                    <a:pt x="2170023" y="1955800"/>
                  </a:lnTo>
                  <a:lnTo>
                    <a:pt x="2180285" y="1944992"/>
                  </a:lnTo>
                  <a:lnTo>
                    <a:pt x="2180666" y="1943100"/>
                  </a:lnTo>
                  <a:lnTo>
                    <a:pt x="2182076" y="1943100"/>
                  </a:lnTo>
                  <a:lnTo>
                    <a:pt x="2182076" y="1930400"/>
                  </a:lnTo>
                  <a:lnTo>
                    <a:pt x="2179701" y="1930400"/>
                  </a:lnTo>
                  <a:lnTo>
                    <a:pt x="2182076" y="1917738"/>
                  </a:lnTo>
                  <a:lnTo>
                    <a:pt x="2187600" y="1917738"/>
                  </a:lnTo>
                  <a:lnTo>
                    <a:pt x="2187600" y="1794484"/>
                  </a:lnTo>
                  <a:lnTo>
                    <a:pt x="2184920" y="1803400"/>
                  </a:lnTo>
                  <a:lnTo>
                    <a:pt x="2177338" y="1816100"/>
                  </a:lnTo>
                  <a:lnTo>
                    <a:pt x="2172639" y="1816100"/>
                  </a:lnTo>
                  <a:lnTo>
                    <a:pt x="2172970" y="1803400"/>
                  </a:lnTo>
                  <a:lnTo>
                    <a:pt x="2176881" y="1790700"/>
                  </a:lnTo>
                  <a:lnTo>
                    <a:pt x="2182863" y="1790700"/>
                  </a:lnTo>
                  <a:lnTo>
                    <a:pt x="2183142" y="1778000"/>
                  </a:lnTo>
                  <a:lnTo>
                    <a:pt x="2178913" y="1778000"/>
                  </a:lnTo>
                  <a:lnTo>
                    <a:pt x="2185771" y="1752600"/>
                  </a:lnTo>
                  <a:lnTo>
                    <a:pt x="2190483" y="1752600"/>
                  </a:lnTo>
                  <a:lnTo>
                    <a:pt x="2194153" y="1739900"/>
                  </a:lnTo>
                  <a:lnTo>
                    <a:pt x="2197887" y="1727200"/>
                  </a:lnTo>
                  <a:lnTo>
                    <a:pt x="2199475" y="1714500"/>
                  </a:lnTo>
                  <a:lnTo>
                    <a:pt x="2206498" y="1714500"/>
                  </a:lnTo>
                  <a:lnTo>
                    <a:pt x="2210371" y="1689100"/>
                  </a:lnTo>
                  <a:lnTo>
                    <a:pt x="2211540" y="1689100"/>
                  </a:lnTo>
                  <a:lnTo>
                    <a:pt x="2214181" y="1676400"/>
                  </a:lnTo>
                  <a:lnTo>
                    <a:pt x="2217509" y="1676400"/>
                  </a:lnTo>
                  <a:lnTo>
                    <a:pt x="2220823" y="1663700"/>
                  </a:lnTo>
                  <a:lnTo>
                    <a:pt x="2225573" y="1663700"/>
                  </a:lnTo>
                  <a:lnTo>
                    <a:pt x="2229637" y="1651000"/>
                  </a:lnTo>
                  <a:lnTo>
                    <a:pt x="2233472" y="1651000"/>
                  </a:lnTo>
                  <a:lnTo>
                    <a:pt x="2239162" y="1638325"/>
                  </a:lnTo>
                  <a:lnTo>
                    <a:pt x="2239924" y="1638325"/>
                  </a:lnTo>
                  <a:lnTo>
                    <a:pt x="2240927" y="1651000"/>
                  </a:lnTo>
                  <a:lnTo>
                    <a:pt x="2241626" y="1651000"/>
                  </a:lnTo>
                  <a:lnTo>
                    <a:pt x="2241626" y="1524000"/>
                  </a:lnTo>
                  <a:lnTo>
                    <a:pt x="2239010" y="1524000"/>
                  </a:lnTo>
                  <a:lnTo>
                    <a:pt x="2236279" y="1548650"/>
                  </a:lnTo>
                  <a:lnTo>
                    <a:pt x="2236203" y="1549400"/>
                  </a:lnTo>
                  <a:lnTo>
                    <a:pt x="2234171" y="1549400"/>
                  </a:lnTo>
                  <a:lnTo>
                    <a:pt x="2232507" y="1561680"/>
                  </a:lnTo>
                  <a:lnTo>
                    <a:pt x="2231072" y="1573974"/>
                  </a:lnTo>
                  <a:lnTo>
                    <a:pt x="2230971" y="1574812"/>
                  </a:lnTo>
                  <a:lnTo>
                    <a:pt x="2228100" y="1587500"/>
                  </a:lnTo>
                  <a:lnTo>
                    <a:pt x="2218448" y="1587500"/>
                  </a:lnTo>
                  <a:lnTo>
                    <a:pt x="2217661" y="1600200"/>
                  </a:lnTo>
                  <a:lnTo>
                    <a:pt x="2216683" y="1612900"/>
                  </a:lnTo>
                  <a:lnTo>
                    <a:pt x="2215197" y="1612900"/>
                  </a:lnTo>
                  <a:lnTo>
                    <a:pt x="2212124" y="1625600"/>
                  </a:lnTo>
                  <a:lnTo>
                    <a:pt x="2210778" y="1625600"/>
                  </a:lnTo>
                  <a:lnTo>
                    <a:pt x="2208669" y="1651000"/>
                  </a:lnTo>
                  <a:lnTo>
                    <a:pt x="2213216" y="1651000"/>
                  </a:lnTo>
                  <a:lnTo>
                    <a:pt x="2210549" y="1663700"/>
                  </a:lnTo>
                  <a:lnTo>
                    <a:pt x="2207387" y="1663700"/>
                  </a:lnTo>
                  <a:lnTo>
                    <a:pt x="2205799" y="1676400"/>
                  </a:lnTo>
                  <a:lnTo>
                    <a:pt x="2203666" y="1664398"/>
                  </a:lnTo>
                  <a:lnTo>
                    <a:pt x="2203539" y="1663700"/>
                  </a:lnTo>
                  <a:lnTo>
                    <a:pt x="2208415" y="1651000"/>
                  </a:lnTo>
                  <a:lnTo>
                    <a:pt x="2197912" y="1651000"/>
                  </a:lnTo>
                  <a:lnTo>
                    <a:pt x="2201214" y="1638325"/>
                  </a:lnTo>
                  <a:lnTo>
                    <a:pt x="2205583" y="1612900"/>
                  </a:lnTo>
                  <a:lnTo>
                    <a:pt x="2211336" y="1612900"/>
                  </a:lnTo>
                  <a:lnTo>
                    <a:pt x="2211336" y="1600200"/>
                  </a:lnTo>
                  <a:lnTo>
                    <a:pt x="2207387" y="1600200"/>
                  </a:lnTo>
                  <a:lnTo>
                    <a:pt x="2212124" y="1587500"/>
                  </a:lnTo>
                  <a:lnTo>
                    <a:pt x="2213711" y="1587500"/>
                  </a:lnTo>
                  <a:lnTo>
                    <a:pt x="2213711" y="1574812"/>
                  </a:lnTo>
                  <a:lnTo>
                    <a:pt x="2216086" y="1562100"/>
                  </a:lnTo>
                  <a:lnTo>
                    <a:pt x="2219121" y="1562100"/>
                  </a:lnTo>
                  <a:lnTo>
                    <a:pt x="2224646" y="1549400"/>
                  </a:lnTo>
                  <a:lnTo>
                    <a:pt x="2226259" y="1549400"/>
                  </a:lnTo>
                  <a:lnTo>
                    <a:pt x="2228100" y="1536700"/>
                  </a:lnTo>
                  <a:lnTo>
                    <a:pt x="2233384" y="1524000"/>
                  </a:lnTo>
                  <a:lnTo>
                    <a:pt x="2236139" y="1498600"/>
                  </a:lnTo>
                  <a:lnTo>
                    <a:pt x="2235847" y="1498600"/>
                  </a:lnTo>
                  <a:lnTo>
                    <a:pt x="2220264" y="1498600"/>
                  </a:lnTo>
                  <a:lnTo>
                    <a:pt x="2222309" y="1511300"/>
                  </a:lnTo>
                  <a:lnTo>
                    <a:pt x="2222423" y="1524000"/>
                  </a:lnTo>
                  <a:lnTo>
                    <a:pt x="2213711" y="1524000"/>
                  </a:lnTo>
                  <a:lnTo>
                    <a:pt x="2219934" y="1536700"/>
                  </a:lnTo>
                  <a:lnTo>
                    <a:pt x="2215832" y="1549400"/>
                  </a:lnTo>
                  <a:lnTo>
                    <a:pt x="2209800" y="1549400"/>
                  </a:lnTo>
                  <a:lnTo>
                    <a:pt x="2206294" y="1536700"/>
                  </a:lnTo>
                  <a:lnTo>
                    <a:pt x="2199475" y="1536700"/>
                  </a:lnTo>
                  <a:lnTo>
                    <a:pt x="2196122" y="1561680"/>
                  </a:lnTo>
                  <a:lnTo>
                    <a:pt x="2196058" y="1562100"/>
                  </a:lnTo>
                  <a:lnTo>
                    <a:pt x="2194572" y="1562100"/>
                  </a:lnTo>
                  <a:lnTo>
                    <a:pt x="2192871" y="1573974"/>
                  </a:lnTo>
                  <a:lnTo>
                    <a:pt x="2192744" y="1574812"/>
                  </a:lnTo>
                  <a:lnTo>
                    <a:pt x="2186825" y="1587500"/>
                  </a:lnTo>
                  <a:lnTo>
                    <a:pt x="2189200" y="1587500"/>
                  </a:lnTo>
                  <a:lnTo>
                    <a:pt x="2197887" y="1600200"/>
                  </a:lnTo>
                  <a:lnTo>
                    <a:pt x="2187473" y="1625600"/>
                  </a:lnTo>
                  <a:lnTo>
                    <a:pt x="2182342" y="1638325"/>
                  </a:lnTo>
                  <a:lnTo>
                    <a:pt x="2176335" y="1651000"/>
                  </a:lnTo>
                  <a:lnTo>
                    <a:pt x="2193112" y="1651000"/>
                  </a:lnTo>
                  <a:lnTo>
                    <a:pt x="2189988" y="1663700"/>
                  </a:lnTo>
                  <a:lnTo>
                    <a:pt x="2187613" y="1663700"/>
                  </a:lnTo>
                  <a:lnTo>
                    <a:pt x="2180450" y="1676400"/>
                  </a:lnTo>
                  <a:lnTo>
                    <a:pt x="2176538" y="1676400"/>
                  </a:lnTo>
                  <a:lnTo>
                    <a:pt x="2173821" y="1689100"/>
                  </a:lnTo>
                  <a:lnTo>
                    <a:pt x="2170214" y="1689100"/>
                  </a:lnTo>
                  <a:lnTo>
                    <a:pt x="2167077" y="1701800"/>
                  </a:lnTo>
                  <a:lnTo>
                    <a:pt x="2163597" y="1714500"/>
                  </a:lnTo>
                  <a:lnTo>
                    <a:pt x="2156777" y="1714500"/>
                  </a:lnTo>
                  <a:lnTo>
                    <a:pt x="2150199" y="1739900"/>
                  </a:lnTo>
                  <a:lnTo>
                    <a:pt x="2145703" y="1752600"/>
                  </a:lnTo>
                  <a:lnTo>
                    <a:pt x="2143760" y="1752600"/>
                  </a:lnTo>
                  <a:lnTo>
                    <a:pt x="2138794" y="1778000"/>
                  </a:lnTo>
                  <a:lnTo>
                    <a:pt x="2134628" y="1778000"/>
                  </a:lnTo>
                  <a:lnTo>
                    <a:pt x="2130679" y="1790700"/>
                  </a:lnTo>
                  <a:lnTo>
                    <a:pt x="2133841" y="1790700"/>
                  </a:lnTo>
                  <a:lnTo>
                    <a:pt x="2128888" y="1803400"/>
                  </a:lnTo>
                  <a:lnTo>
                    <a:pt x="2124354" y="1803400"/>
                  </a:lnTo>
                  <a:lnTo>
                    <a:pt x="2122767" y="1816100"/>
                  </a:lnTo>
                  <a:lnTo>
                    <a:pt x="2114156" y="1841500"/>
                  </a:lnTo>
                  <a:lnTo>
                    <a:pt x="2109927" y="1841500"/>
                  </a:lnTo>
                  <a:lnTo>
                    <a:pt x="2107006" y="1854200"/>
                  </a:lnTo>
                  <a:lnTo>
                    <a:pt x="2092820" y="1854200"/>
                  </a:lnTo>
                  <a:lnTo>
                    <a:pt x="2087880" y="1862988"/>
                  </a:lnTo>
                  <a:lnTo>
                    <a:pt x="2085657" y="1867065"/>
                  </a:lnTo>
                  <a:lnTo>
                    <a:pt x="2083231" y="1879600"/>
                  </a:lnTo>
                  <a:lnTo>
                    <a:pt x="2082126" y="1879600"/>
                  </a:lnTo>
                  <a:lnTo>
                    <a:pt x="2077389" y="1905000"/>
                  </a:lnTo>
                  <a:lnTo>
                    <a:pt x="2073325" y="1905000"/>
                  </a:lnTo>
                  <a:lnTo>
                    <a:pt x="2074506" y="1917738"/>
                  </a:lnTo>
                  <a:lnTo>
                    <a:pt x="2059876" y="1943100"/>
                  </a:lnTo>
                  <a:lnTo>
                    <a:pt x="2049818" y="1955800"/>
                  </a:lnTo>
                  <a:lnTo>
                    <a:pt x="2040051" y="1981200"/>
                  </a:lnTo>
                  <a:lnTo>
                    <a:pt x="2026285" y="2006600"/>
                  </a:lnTo>
                  <a:lnTo>
                    <a:pt x="2026526" y="2006600"/>
                  </a:lnTo>
                  <a:lnTo>
                    <a:pt x="2031822" y="2019300"/>
                  </a:lnTo>
                  <a:lnTo>
                    <a:pt x="2026285" y="2019300"/>
                  </a:lnTo>
                  <a:lnTo>
                    <a:pt x="2020747" y="2032000"/>
                  </a:lnTo>
                  <a:lnTo>
                    <a:pt x="2011184" y="2032000"/>
                  </a:lnTo>
                  <a:lnTo>
                    <a:pt x="2009482" y="2044700"/>
                  </a:lnTo>
                  <a:lnTo>
                    <a:pt x="2006523" y="2044700"/>
                  </a:lnTo>
                  <a:lnTo>
                    <a:pt x="2008695" y="2057400"/>
                  </a:lnTo>
                  <a:lnTo>
                    <a:pt x="1996236" y="2057400"/>
                  </a:lnTo>
                  <a:lnTo>
                    <a:pt x="1992096" y="2044700"/>
                  </a:lnTo>
                  <a:lnTo>
                    <a:pt x="1995741" y="2044700"/>
                  </a:lnTo>
                  <a:lnTo>
                    <a:pt x="2002802" y="2032000"/>
                  </a:lnTo>
                  <a:lnTo>
                    <a:pt x="2008886" y="2032000"/>
                  </a:lnTo>
                  <a:lnTo>
                    <a:pt x="2012175" y="2019300"/>
                  </a:lnTo>
                  <a:lnTo>
                    <a:pt x="2009559" y="2006600"/>
                  </a:lnTo>
                  <a:lnTo>
                    <a:pt x="2026285" y="2006600"/>
                  </a:lnTo>
                  <a:lnTo>
                    <a:pt x="2022970" y="1993900"/>
                  </a:lnTo>
                  <a:lnTo>
                    <a:pt x="2024011" y="1981200"/>
                  </a:lnTo>
                  <a:lnTo>
                    <a:pt x="2034197" y="1981200"/>
                  </a:lnTo>
                  <a:lnTo>
                    <a:pt x="2034603" y="1968500"/>
                  </a:lnTo>
                  <a:lnTo>
                    <a:pt x="2030971" y="1968500"/>
                  </a:lnTo>
                  <a:lnTo>
                    <a:pt x="2031822" y="1955800"/>
                  </a:lnTo>
                  <a:lnTo>
                    <a:pt x="2044471" y="1930400"/>
                  </a:lnTo>
                  <a:lnTo>
                    <a:pt x="2057717" y="1905000"/>
                  </a:lnTo>
                  <a:lnTo>
                    <a:pt x="2068195" y="1879600"/>
                  </a:lnTo>
                  <a:lnTo>
                    <a:pt x="2072944" y="1854200"/>
                  </a:lnTo>
                  <a:lnTo>
                    <a:pt x="2081453" y="1854200"/>
                  </a:lnTo>
                  <a:lnTo>
                    <a:pt x="2090051" y="1841500"/>
                  </a:lnTo>
                  <a:lnTo>
                    <a:pt x="2097773" y="1816100"/>
                  </a:lnTo>
                  <a:lnTo>
                    <a:pt x="2105367" y="1803400"/>
                  </a:lnTo>
                  <a:lnTo>
                    <a:pt x="2105952" y="1803400"/>
                  </a:lnTo>
                  <a:lnTo>
                    <a:pt x="2115896" y="1778000"/>
                  </a:lnTo>
                  <a:lnTo>
                    <a:pt x="2126526" y="1752600"/>
                  </a:lnTo>
                  <a:lnTo>
                    <a:pt x="2136851" y="1739900"/>
                  </a:lnTo>
                  <a:lnTo>
                    <a:pt x="2145703" y="1714500"/>
                  </a:lnTo>
                  <a:lnTo>
                    <a:pt x="2148713" y="1714500"/>
                  </a:lnTo>
                  <a:lnTo>
                    <a:pt x="2151430" y="1701800"/>
                  </a:lnTo>
                  <a:lnTo>
                    <a:pt x="2155977" y="1689100"/>
                  </a:lnTo>
                  <a:lnTo>
                    <a:pt x="2158352" y="1689100"/>
                  </a:lnTo>
                  <a:lnTo>
                    <a:pt x="2162302" y="1676400"/>
                  </a:lnTo>
                  <a:lnTo>
                    <a:pt x="2163102" y="1676400"/>
                  </a:lnTo>
                  <a:lnTo>
                    <a:pt x="2163419" y="1664398"/>
                  </a:lnTo>
                  <a:lnTo>
                    <a:pt x="2163432" y="1663700"/>
                  </a:lnTo>
                  <a:lnTo>
                    <a:pt x="2164092" y="1663700"/>
                  </a:lnTo>
                  <a:lnTo>
                    <a:pt x="2167280" y="1651000"/>
                  </a:lnTo>
                  <a:lnTo>
                    <a:pt x="2165464" y="1651000"/>
                  </a:lnTo>
                  <a:lnTo>
                    <a:pt x="2165654" y="1642249"/>
                  </a:lnTo>
                  <a:lnTo>
                    <a:pt x="2165769" y="1637118"/>
                  </a:lnTo>
                  <a:lnTo>
                    <a:pt x="2165794" y="1636280"/>
                  </a:lnTo>
                  <a:lnTo>
                    <a:pt x="2165908" y="1630680"/>
                  </a:lnTo>
                  <a:lnTo>
                    <a:pt x="2166023" y="1625600"/>
                  </a:lnTo>
                  <a:lnTo>
                    <a:pt x="2167826" y="1625600"/>
                  </a:lnTo>
                  <a:lnTo>
                    <a:pt x="2170163" y="1612900"/>
                  </a:lnTo>
                  <a:lnTo>
                    <a:pt x="2178075" y="1600200"/>
                  </a:lnTo>
                  <a:lnTo>
                    <a:pt x="2181288" y="1587500"/>
                  </a:lnTo>
                  <a:lnTo>
                    <a:pt x="2178913" y="1587500"/>
                  </a:lnTo>
                  <a:lnTo>
                    <a:pt x="2179675" y="1574812"/>
                  </a:lnTo>
                  <a:lnTo>
                    <a:pt x="2181110" y="1574812"/>
                  </a:lnTo>
                  <a:lnTo>
                    <a:pt x="2185238" y="1562100"/>
                  </a:lnTo>
                  <a:lnTo>
                    <a:pt x="2187537" y="1562100"/>
                  </a:lnTo>
                  <a:lnTo>
                    <a:pt x="2188400" y="1549400"/>
                  </a:lnTo>
                  <a:lnTo>
                    <a:pt x="2191562" y="1549400"/>
                  </a:lnTo>
                  <a:lnTo>
                    <a:pt x="2193150" y="1536700"/>
                  </a:lnTo>
                  <a:lnTo>
                    <a:pt x="2191562" y="1536700"/>
                  </a:lnTo>
                  <a:lnTo>
                    <a:pt x="2189200" y="1524000"/>
                  </a:lnTo>
                  <a:lnTo>
                    <a:pt x="2195322" y="1524000"/>
                  </a:lnTo>
                  <a:lnTo>
                    <a:pt x="2200097" y="1511300"/>
                  </a:lnTo>
                  <a:lnTo>
                    <a:pt x="2202637" y="1498600"/>
                  </a:lnTo>
                  <a:lnTo>
                    <a:pt x="2203424" y="1498600"/>
                  </a:lnTo>
                  <a:lnTo>
                    <a:pt x="2205024" y="1485900"/>
                  </a:lnTo>
                  <a:lnTo>
                    <a:pt x="2207082" y="1485900"/>
                  </a:lnTo>
                  <a:lnTo>
                    <a:pt x="2209889" y="1473200"/>
                  </a:lnTo>
                  <a:lnTo>
                    <a:pt x="2215286" y="1473200"/>
                  </a:lnTo>
                  <a:lnTo>
                    <a:pt x="2212276" y="1460525"/>
                  </a:lnTo>
                  <a:lnTo>
                    <a:pt x="2233206" y="1460525"/>
                  </a:lnTo>
                  <a:lnTo>
                    <a:pt x="2231402" y="1473200"/>
                  </a:lnTo>
                  <a:lnTo>
                    <a:pt x="2230551" y="1485900"/>
                  </a:lnTo>
                  <a:lnTo>
                    <a:pt x="2235847" y="1498600"/>
                  </a:lnTo>
                  <a:lnTo>
                    <a:pt x="2242629" y="1473200"/>
                  </a:lnTo>
                  <a:lnTo>
                    <a:pt x="2247468" y="1447800"/>
                  </a:lnTo>
                  <a:lnTo>
                    <a:pt x="2252307" y="1435100"/>
                  </a:lnTo>
                  <a:lnTo>
                    <a:pt x="2256269" y="1422425"/>
                  </a:lnTo>
                  <a:lnTo>
                    <a:pt x="2259266" y="1409700"/>
                  </a:lnTo>
                  <a:lnTo>
                    <a:pt x="2265870" y="1397000"/>
                  </a:lnTo>
                  <a:lnTo>
                    <a:pt x="2268270" y="1384300"/>
                  </a:lnTo>
                  <a:lnTo>
                    <a:pt x="2265108" y="1384300"/>
                  </a:lnTo>
                  <a:lnTo>
                    <a:pt x="2267178" y="1371600"/>
                  </a:lnTo>
                  <a:lnTo>
                    <a:pt x="2273312" y="1358900"/>
                  </a:lnTo>
                  <a:lnTo>
                    <a:pt x="2279815" y="1346200"/>
                  </a:lnTo>
                  <a:lnTo>
                    <a:pt x="2283244" y="1333703"/>
                  </a:lnTo>
                  <a:lnTo>
                    <a:pt x="2278545" y="1333703"/>
                  </a:lnTo>
                  <a:lnTo>
                    <a:pt x="2279294" y="1321663"/>
                  </a:lnTo>
                  <a:lnTo>
                    <a:pt x="2279345" y="1320800"/>
                  </a:lnTo>
                  <a:lnTo>
                    <a:pt x="2284882" y="1320800"/>
                  </a:lnTo>
                  <a:lnTo>
                    <a:pt x="2280132" y="1308100"/>
                  </a:lnTo>
                  <a:lnTo>
                    <a:pt x="2286470" y="1295400"/>
                  </a:lnTo>
                  <a:lnTo>
                    <a:pt x="2281720" y="1295400"/>
                  </a:lnTo>
                  <a:lnTo>
                    <a:pt x="2274913" y="1308100"/>
                  </a:lnTo>
                  <a:lnTo>
                    <a:pt x="2272334" y="1320800"/>
                  </a:lnTo>
                  <a:lnTo>
                    <a:pt x="2268626" y="1333703"/>
                  </a:lnTo>
                  <a:lnTo>
                    <a:pt x="2258784" y="1358900"/>
                  </a:lnTo>
                  <a:lnTo>
                    <a:pt x="2259558" y="1384300"/>
                  </a:lnTo>
                  <a:lnTo>
                    <a:pt x="2257996" y="1384300"/>
                  </a:lnTo>
                  <a:lnTo>
                    <a:pt x="2238425" y="1422425"/>
                  </a:lnTo>
                  <a:lnTo>
                    <a:pt x="2234590" y="1435100"/>
                  </a:lnTo>
                  <a:lnTo>
                    <a:pt x="2231009" y="1447800"/>
                  </a:lnTo>
                  <a:lnTo>
                    <a:pt x="2220036" y="1447800"/>
                  </a:lnTo>
                  <a:lnTo>
                    <a:pt x="2219591" y="1435100"/>
                  </a:lnTo>
                  <a:lnTo>
                    <a:pt x="2221522" y="1422425"/>
                  </a:lnTo>
                  <a:lnTo>
                    <a:pt x="2226360" y="1422425"/>
                  </a:lnTo>
                  <a:lnTo>
                    <a:pt x="2234273" y="1397000"/>
                  </a:lnTo>
                  <a:lnTo>
                    <a:pt x="2232406" y="1397000"/>
                  </a:lnTo>
                  <a:lnTo>
                    <a:pt x="2232990" y="1384300"/>
                  </a:lnTo>
                  <a:lnTo>
                    <a:pt x="2235847" y="1384300"/>
                  </a:lnTo>
                  <a:lnTo>
                    <a:pt x="2236647" y="1371600"/>
                  </a:lnTo>
                  <a:lnTo>
                    <a:pt x="2234273" y="1371600"/>
                  </a:lnTo>
                  <a:lnTo>
                    <a:pt x="2236647" y="1358900"/>
                  </a:lnTo>
                  <a:lnTo>
                    <a:pt x="2239873" y="1358900"/>
                  </a:lnTo>
                  <a:lnTo>
                    <a:pt x="2239899" y="1346200"/>
                  </a:lnTo>
                  <a:lnTo>
                    <a:pt x="2242921" y="1333703"/>
                  </a:lnTo>
                  <a:lnTo>
                    <a:pt x="2253284" y="1333703"/>
                  </a:lnTo>
                  <a:lnTo>
                    <a:pt x="2251506" y="1321663"/>
                  </a:lnTo>
                  <a:lnTo>
                    <a:pt x="2251379" y="1320800"/>
                  </a:lnTo>
                  <a:lnTo>
                    <a:pt x="2254935" y="1295400"/>
                  </a:lnTo>
                  <a:lnTo>
                    <a:pt x="2261463" y="1282700"/>
                  </a:lnTo>
                  <a:lnTo>
                    <a:pt x="2268880" y="1270012"/>
                  </a:lnTo>
                  <a:lnTo>
                    <a:pt x="2268029" y="1257300"/>
                  </a:lnTo>
                  <a:lnTo>
                    <a:pt x="2267000" y="1257300"/>
                  </a:lnTo>
                  <a:lnTo>
                    <a:pt x="2270353" y="1231900"/>
                  </a:lnTo>
                  <a:lnTo>
                    <a:pt x="2279345" y="1206500"/>
                  </a:lnTo>
                  <a:lnTo>
                    <a:pt x="2281720" y="1206500"/>
                  </a:lnTo>
                  <a:lnTo>
                    <a:pt x="2281720" y="1193800"/>
                  </a:lnTo>
                  <a:lnTo>
                    <a:pt x="2283295" y="1193800"/>
                  </a:lnTo>
                  <a:lnTo>
                    <a:pt x="2286470" y="1181100"/>
                  </a:lnTo>
                  <a:lnTo>
                    <a:pt x="2287257" y="1181100"/>
                  </a:lnTo>
                  <a:lnTo>
                    <a:pt x="2288756" y="1168425"/>
                  </a:lnTo>
                  <a:lnTo>
                    <a:pt x="2289162" y="1168425"/>
                  </a:lnTo>
                  <a:lnTo>
                    <a:pt x="2289632" y="1155700"/>
                  </a:lnTo>
                  <a:lnTo>
                    <a:pt x="2291207" y="1155700"/>
                  </a:lnTo>
                  <a:lnTo>
                    <a:pt x="2293366" y="1143000"/>
                  </a:lnTo>
                  <a:lnTo>
                    <a:pt x="2298877" y="1130300"/>
                  </a:lnTo>
                  <a:lnTo>
                    <a:pt x="2301494" y="1130300"/>
                  </a:lnTo>
                  <a:lnTo>
                    <a:pt x="2304211" y="1104900"/>
                  </a:lnTo>
                  <a:lnTo>
                    <a:pt x="2310828" y="1079500"/>
                  </a:lnTo>
                  <a:lnTo>
                    <a:pt x="2311146" y="1066800"/>
                  </a:lnTo>
                  <a:lnTo>
                    <a:pt x="2313940" y="1054100"/>
                  </a:lnTo>
                  <a:lnTo>
                    <a:pt x="2322055" y="1041400"/>
                  </a:lnTo>
                  <a:lnTo>
                    <a:pt x="2325217" y="1028700"/>
                  </a:lnTo>
                  <a:lnTo>
                    <a:pt x="2329167" y="1028700"/>
                  </a:lnTo>
                  <a:lnTo>
                    <a:pt x="2329954" y="1016000"/>
                  </a:lnTo>
                  <a:lnTo>
                    <a:pt x="2326792" y="1003300"/>
                  </a:lnTo>
                  <a:lnTo>
                    <a:pt x="2329180" y="990600"/>
                  </a:lnTo>
                  <a:lnTo>
                    <a:pt x="2333421" y="977900"/>
                  </a:lnTo>
                  <a:lnTo>
                    <a:pt x="2336914" y="977900"/>
                  </a:lnTo>
                  <a:lnTo>
                    <a:pt x="2337054" y="965200"/>
                  </a:lnTo>
                  <a:lnTo>
                    <a:pt x="2338654" y="965200"/>
                  </a:lnTo>
                  <a:lnTo>
                    <a:pt x="2343404" y="952500"/>
                  </a:lnTo>
                  <a:lnTo>
                    <a:pt x="2344978" y="939800"/>
                  </a:lnTo>
                  <a:lnTo>
                    <a:pt x="2349728" y="939800"/>
                  </a:lnTo>
                  <a:lnTo>
                    <a:pt x="2350516" y="927239"/>
                  </a:lnTo>
                  <a:lnTo>
                    <a:pt x="2350516" y="927112"/>
                  </a:lnTo>
                  <a:lnTo>
                    <a:pt x="2344978" y="914400"/>
                  </a:lnTo>
                  <a:lnTo>
                    <a:pt x="2351316" y="914400"/>
                  </a:lnTo>
                  <a:lnTo>
                    <a:pt x="2348941" y="901700"/>
                  </a:lnTo>
                  <a:lnTo>
                    <a:pt x="2351316" y="901700"/>
                  </a:lnTo>
                  <a:lnTo>
                    <a:pt x="2352789" y="889000"/>
                  </a:lnTo>
                  <a:lnTo>
                    <a:pt x="2353678" y="876300"/>
                  </a:lnTo>
                  <a:lnTo>
                    <a:pt x="2353678" y="863600"/>
                  </a:lnTo>
                  <a:lnTo>
                    <a:pt x="2356053" y="850900"/>
                  </a:lnTo>
                  <a:lnTo>
                    <a:pt x="2356370" y="850900"/>
                  </a:lnTo>
                  <a:lnTo>
                    <a:pt x="2358034" y="838200"/>
                  </a:lnTo>
                  <a:lnTo>
                    <a:pt x="2362377" y="825500"/>
                  </a:lnTo>
                  <a:lnTo>
                    <a:pt x="2362377" y="800100"/>
                  </a:lnTo>
                  <a:lnTo>
                    <a:pt x="2364752" y="787400"/>
                  </a:lnTo>
                  <a:lnTo>
                    <a:pt x="2367915" y="787400"/>
                  </a:lnTo>
                  <a:lnTo>
                    <a:pt x="2365540" y="774700"/>
                  </a:lnTo>
                  <a:lnTo>
                    <a:pt x="2370290" y="774700"/>
                  </a:lnTo>
                  <a:lnTo>
                    <a:pt x="2367267" y="762012"/>
                  </a:lnTo>
                  <a:lnTo>
                    <a:pt x="2373452" y="749300"/>
                  </a:lnTo>
                  <a:lnTo>
                    <a:pt x="2370937" y="749300"/>
                  </a:lnTo>
                  <a:lnTo>
                    <a:pt x="2369896" y="736600"/>
                  </a:lnTo>
                  <a:lnTo>
                    <a:pt x="2369451" y="723900"/>
                  </a:lnTo>
                  <a:lnTo>
                    <a:pt x="2368702" y="723900"/>
                  </a:lnTo>
                  <a:lnTo>
                    <a:pt x="2371026" y="711200"/>
                  </a:lnTo>
                  <a:lnTo>
                    <a:pt x="2373058" y="711200"/>
                  </a:lnTo>
                  <a:lnTo>
                    <a:pt x="2374493" y="685800"/>
                  </a:lnTo>
                  <a:lnTo>
                    <a:pt x="2375039" y="685800"/>
                  </a:lnTo>
                  <a:lnTo>
                    <a:pt x="2372664" y="673100"/>
                  </a:lnTo>
                  <a:lnTo>
                    <a:pt x="2378989" y="673100"/>
                  </a:lnTo>
                  <a:lnTo>
                    <a:pt x="2378989" y="660400"/>
                  </a:lnTo>
                  <a:lnTo>
                    <a:pt x="2376614" y="647700"/>
                  </a:lnTo>
                  <a:lnTo>
                    <a:pt x="2376614" y="622300"/>
                  </a:lnTo>
                  <a:lnTo>
                    <a:pt x="2378989" y="609600"/>
                  </a:lnTo>
                  <a:lnTo>
                    <a:pt x="2379776" y="609600"/>
                  </a:lnTo>
                  <a:lnTo>
                    <a:pt x="2381364" y="596900"/>
                  </a:lnTo>
                  <a:lnTo>
                    <a:pt x="2386901" y="596900"/>
                  </a:lnTo>
                  <a:lnTo>
                    <a:pt x="2386901" y="584200"/>
                  </a:lnTo>
                  <a:lnTo>
                    <a:pt x="2383739" y="584200"/>
                  </a:lnTo>
                  <a:lnTo>
                    <a:pt x="2385364" y="571500"/>
                  </a:lnTo>
                  <a:lnTo>
                    <a:pt x="2383739" y="558800"/>
                  </a:lnTo>
                  <a:lnTo>
                    <a:pt x="2374239" y="558800"/>
                  </a:lnTo>
                  <a:lnTo>
                    <a:pt x="2372512" y="584200"/>
                  </a:lnTo>
                  <a:lnTo>
                    <a:pt x="2374023" y="584200"/>
                  </a:lnTo>
                  <a:lnTo>
                    <a:pt x="2372906" y="609600"/>
                  </a:lnTo>
                  <a:lnTo>
                    <a:pt x="2363178" y="622300"/>
                  </a:lnTo>
                  <a:lnTo>
                    <a:pt x="2365171" y="622300"/>
                  </a:lnTo>
                  <a:lnTo>
                    <a:pt x="2358428" y="635000"/>
                  </a:lnTo>
                  <a:lnTo>
                    <a:pt x="2371877" y="647700"/>
                  </a:lnTo>
                  <a:lnTo>
                    <a:pt x="2367915" y="647700"/>
                  </a:lnTo>
                  <a:lnTo>
                    <a:pt x="2366238" y="660400"/>
                  </a:lnTo>
                  <a:lnTo>
                    <a:pt x="2363139" y="660400"/>
                  </a:lnTo>
                  <a:lnTo>
                    <a:pt x="2359215" y="673100"/>
                  </a:lnTo>
                  <a:lnTo>
                    <a:pt x="2366594" y="673100"/>
                  </a:lnTo>
                  <a:lnTo>
                    <a:pt x="2364257" y="685800"/>
                  </a:lnTo>
                  <a:lnTo>
                    <a:pt x="2358212" y="685800"/>
                  </a:lnTo>
                  <a:lnTo>
                    <a:pt x="2354478" y="698500"/>
                  </a:lnTo>
                  <a:lnTo>
                    <a:pt x="2363965" y="711200"/>
                  </a:lnTo>
                  <a:lnTo>
                    <a:pt x="2348141" y="711200"/>
                  </a:lnTo>
                  <a:lnTo>
                    <a:pt x="2354478" y="723900"/>
                  </a:lnTo>
                  <a:lnTo>
                    <a:pt x="2358834" y="723900"/>
                  </a:lnTo>
                  <a:lnTo>
                    <a:pt x="2358428" y="736600"/>
                  </a:lnTo>
                  <a:lnTo>
                    <a:pt x="2354986" y="774700"/>
                  </a:lnTo>
                  <a:lnTo>
                    <a:pt x="2353678" y="774700"/>
                  </a:lnTo>
                  <a:lnTo>
                    <a:pt x="2342350" y="762012"/>
                  </a:lnTo>
                  <a:lnTo>
                    <a:pt x="2341816" y="774700"/>
                  </a:lnTo>
                  <a:lnTo>
                    <a:pt x="2341029" y="774700"/>
                  </a:lnTo>
                  <a:lnTo>
                    <a:pt x="2341029" y="787400"/>
                  </a:lnTo>
                  <a:lnTo>
                    <a:pt x="2344191" y="787400"/>
                  </a:lnTo>
                  <a:lnTo>
                    <a:pt x="2341816" y="800100"/>
                  </a:lnTo>
                  <a:lnTo>
                    <a:pt x="2343404" y="800100"/>
                  </a:lnTo>
                  <a:lnTo>
                    <a:pt x="2343404" y="812800"/>
                  </a:lnTo>
                  <a:lnTo>
                    <a:pt x="2334399" y="812800"/>
                  </a:lnTo>
                  <a:lnTo>
                    <a:pt x="2329954" y="825500"/>
                  </a:lnTo>
                  <a:lnTo>
                    <a:pt x="2332228" y="850900"/>
                  </a:lnTo>
                  <a:lnTo>
                    <a:pt x="2330513" y="863600"/>
                  </a:lnTo>
                  <a:lnTo>
                    <a:pt x="2324417" y="876300"/>
                  </a:lnTo>
                  <a:lnTo>
                    <a:pt x="2340991" y="876300"/>
                  </a:lnTo>
                  <a:lnTo>
                    <a:pt x="2337955" y="889000"/>
                  </a:lnTo>
                  <a:lnTo>
                    <a:pt x="2337181" y="901700"/>
                  </a:lnTo>
                  <a:lnTo>
                    <a:pt x="2337143" y="914400"/>
                  </a:lnTo>
                  <a:lnTo>
                    <a:pt x="2326792" y="914400"/>
                  </a:lnTo>
                  <a:lnTo>
                    <a:pt x="2316632" y="965200"/>
                  </a:lnTo>
                  <a:lnTo>
                    <a:pt x="2314346" y="965200"/>
                  </a:lnTo>
                  <a:lnTo>
                    <a:pt x="2310981" y="977900"/>
                  </a:lnTo>
                  <a:lnTo>
                    <a:pt x="2307717" y="990600"/>
                  </a:lnTo>
                  <a:lnTo>
                    <a:pt x="2305532" y="1003300"/>
                  </a:lnTo>
                  <a:lnTo>
                    <a:pt x="2310231" y="1003300"/>
                  </a:lnTo>
                  <a:lnTo>
                    <a:pt x="2312657" y="1016000"/>
                  </a:lnTo>
                  <a:lnTo>
                    <a:pt x="2310498" y="1028700"/>
                  </a:lnTo>
                  <a:lnTo>
                    <a:pt x="2306231" y="1028700"/>
                  </a:lnTo>
                  <a:lnTo>
                    <a:pt x="2302281" y="1016000"/>
                  </a:lnTo>
                  <a:lnTo>
                    <a:pt x="2293416" y="1028700"/>
                  </a:lnTo>
                  <a:lnTo>
                    <a:pt x="2288336" y="1041400"/>
                  </a:lnTo>
                  <a:lnTo>
                    <a:pt x="2285492" y="1054100"/>
                  </a:lnTo>
                  <a:lnTo>
                    <a:pt x="2283396" y="1066241"/>
                  </a:lnTo>
                  <a:lnTo>
                    <a:pt x="2283295" y="1066800"/>
                  </a:lnTo>
                  <a:lnTo>
                    <a:pt x="2270315" y="1130300"/>
                  </a:lnTo>
                  <a:lnTo>
                    <a:pt x="2265908" y="1143000"/>
                  </a:lnTo>
                  <a:lnTo>
                    <a:pt x="2264321" y="1143000"/>
                  </a:lnTo>
                  <a:lnTo>
                    <a:pt x="2257996" y="1155700"/>
                  </a:lnTo>
                  <a:lnTo>
                    <a:pt x="2255545" y="1167930"/>
                  </a:lnTo>
                  <a:lnTo>
                    <a:pt x="2255443" y="1168425"/>
                  </a:lnTo>
                  <a:lnTo>
                    <a:pt x="2254593" y="1168425"/>
                  </a:lnTo>
                  <a:lnTo>
                    <a:pt x="2254046" y="1193800"/>
                  </a:lnTo>
                  <a:lnTo>
                    <a:pt x="2250084" y="1193800"/>
                  </a:lnTo>
                  <a:lnTo>
                    <a:pt x="2250084" y="1206500"/>
                  </a:lnTo>
                  <a:lnTo>
                    <a:pt x="2243759" y="1206500"/>
                  </a:lnTo>
                  <a:lnTo>
                    <a:pt x="2244547" y="1219200"/>
                  </a:lnTo>
                  <a:lnTo>
                    <a:pt x="2243759" y="1231900"/>
                  </a:lnTo>
                  <a:lnTo>
                    <a:pt x="2235060" y="1231900"/>
                  </a:lnTo>
                  <a:lnTo>
                    <a:pt x="2232685" y="1244600"/>
                  </a:lnTo>
                  <a:lnTo>
                    <a:pt x="2231110" y="1257300"/>
                  </a:lnTo>
                  <a:lnTo>
                    <a:pt x="2230310" y="1257300"/>
                  </a:lnTo>
                  <a:lnTo>
                    <a:pt x="2227897" y="1269403"/>
                  </a:lnTo>
                  <a:lnTo>
                    <a:pt x="2227783" y="1270012"/>
                  </a:lnTo>
                  <a:lnTo>
                    <a:pt x="2224811" y="1294638"/>
                  </a:lnTo>
                  <a:lnTo>
                    <a:pt x="2224722" y="1295400"/>
                  </a:lnTo>
                  <a:lnTo>
                    <a:pt x="2219756" y="1308100"/>
                  </a:lnTo>
                  <a:lnTo>
                    <a:pt x="2210549" y="1320800"/>
                  </a:lnTo>
                  <a:lnTo>
                    <a:pt x="2209977" y="1333703"/>
                  </a:lnTo>
                  <a:lnTo>
                    <a:pt x="2212048" y="1333703"/>
                  </a:lnTo>
                  <a:lnTo>
                    <a:pt x="2213292" y="1346200"/>
                  </a:lnTo>
                  <a:lnTo>
                    <a:pt x="2210549" y="1358900"/>
                  </a:lnTo>
                  <a:lnTo>
                    <a:pt x="2203653" y="1371600"/>
                  </a:lnTo>
                  <a:lnTo>
                    <a:pt x="2197493" y="1384300"/>
                  </a:lnTo>
                  <a:lnTo>
                    <a:pt x="2189200" y="1397000"/>
                  </a:lnTo>
                  <a:lnTo>
                    <a:pt x="2186825" y="1409700"/>
                  </a:lnTo>
                  <a:lnTo>
                    <a:pt x="2186127" y="1421574"/>
                  </a:lnTo>
                  <a:lnTo>
                    <a:pt x="2186089" y="1422425"/>
                  </a:lnTo>
                  <a:lnTo>
                    <a:pt x="2185162" y="1422425"/>
                  </a:lnTo>
                  <a:lnTo>
                    <a:pt x="2179256" y="1447800"/>
                  </a:lnTo>
                  <a:lnTo>
                    <a:pt x="2174163" y="1447800"/>
                  </a:lnTo>
                  <a:lnTo>
                    <a:pt x="2174163" y="1460525"/>
                  </a:lnTo>
                  <a:lnTo>
                    <a:pt x="2173313" y="1460525"/>
                  </a:lnTo>
                  <a:lnTo>
                    <a:pt x="2171941" y="1473200"/>
                  </a:lnTo>
                  <a:lnTo>
                    <a:pt x="2169617" y="1485900"/>
                  </a:lnTo>
                  <a:lnTo>
                    <a:pt x="2165820" y="1498600"/>
                  </a:lnTo>
                  <a:lnTo>
                    <a:pt x="2159939" y="1511300"/>
                  </a:lnTo>
                  <a:lnTo>
                    <a:pt x="2163813" y="1524000"/>
                  </a:lnTo>
                  <a:lnTo>
                    <a:pt x="2160130" y="1536700"/>
                  </a:lnTo>
                  <a:lnTo>
                    <a:pt x="2145106" y="1561680"/>
                  </a:lnTo>
                  <a:lnTo>
                    <a:pt x="2144915" y="1562100"/>
                  </a:lnTo>
                  <a:lnTo>
                    <a:pt x="2144001" y="1573974"/>
                  </a:lnTo>
                  <a:lnTo>
                    <a:pt x="2143937" y="1574812"/>
                  </a:lnTo>
                  <a:lnTo>
                    <a:pt x="2139962" y="1587500"/>
                  </a:lnTo>
                  <a:lnTo>
                    <a:pt x="2130768" y="1600200"/>
                  </a:lnTo>
                  <a:lnTo>
                    <a:pt x="2127516" y="1612900"/>
                  </a:lnTo>
                  <a:lnTo>
                    <a:pt x="2131466" y="1612900"/>
                  </a:lnTo>
                  <a:lnTo>
                    <a:pt x="2129078" y="1625600"/>
                  </a:lnTo>
                  <a:lnTo>
                    <a:pt x="2126704" y="1625600"/>
                  </a:lnTo>
                  <a:lnTo>
                    <a:pt x="2125713" y="1636280"/>
                  </a:lnTo>
                  <a:lnTo>
                    <a:pt x="2125637" y="1637118"/>
                  </a:lnTo>
                  <a:lnTo>
                    <a:pt x="2125510" y="1638325"/>
                  </a:lnTo>
                  <a:lnTo>
                    <a:pt x="2117725" y="1651000"/>
                  </a:lnTo>
                  <a:lnTo>
                    <a:pt x="2096122" y="1701800"/>
                  </a:lnTo>
                  <a:lnTo>
                    <a:pt x="2087968" y="1714500"/>
                  </a:lnTo>
                  <a:lnTo>
                    <a:pt x="2083320" y="1727200"/>
                  </a:lnTo>
                  <a:lnTo>
                    <a:pt x="2072843" y="1752600"/>
                  </a:lnTo>
                  <a:lnTo>
                    <a:pt x="2065121" y="1765160"/>
                  </a:lnTo>
                  <a:lnTo>
                    <a:pt x="2065032" y="1765300"/>
                  </a:lnTo>
                  <a:lnTo>
                    <a:pt x="2067407" y="1778000"/>
                  </a:lnTo>
                  <a:lnTo>
                    <a:pt x="2059508" y="1778000"/>
                  </a:lnTo>
                  <a:lnTo>
                    <a:pt x="2049221" y="1790700"/>
                  </a:lnTo>
                  <a:lnTo>
                    <a:pt x="2051507" y="1802955"/>
                  </a:lnTo>
                  <a:lnTo>
                    <a:pt x="2051596" y="1803400"/>
                  </a:lnTo>
                  <a:lnTo>
                    <a:pt x="2050808" y="1803400"/>
                  </a:lnTo>
                  <a:lnTo>
                    <a:pt x="2049221" y="1816100"/>
                  </a:lnTo>
                  <a:lnTo>
                    <a:pt x="2045271" y="1816100"/>
                  </a:lnTo>
                  <a:lnTo>
                    <a:pt x="2043684" y="1828800"/>
                  </a:lnTo>
                  <a:lnTo>
                    <a:pt x="2044395" y="1816100"/>
                  </a:lnTo>
                  <a:lnTo>
                    <a:pt x="2038946" y="1828800"/>
                  </a:lnTo>
                  <a:lnTo>
                    <a:pt x="2037359" y="1828800"/>
                  </a:lnTo>
                  <a:lnTo>
                    <a:pt x="2033206" y="1841500"/>
                  </a:lnTo>
                  <a:lnTo>
                    <a:pt x="2030031" y="1841500"/>
                  </a:lnTo>
                  <a:lnTo>
                    <a:pt x="2027872" y="1854200"/>
                  </a:lnTo>
                  <a:lnTo>
                    <a:pt x="2015083" y="1879600"/>
                  </a:lnTo>
                  <a:lnTo>
                    <a:pt x="2012048" y="1879600"/>
                  </a:lnTo>
                  <a:lnTo>
                    <a:pt x="2012188" y="1871764"/>
                  </a:lnTo>
                  <a:lnTo>
                    <a:pt x="2012264" y="1867065"/>
                  </a:lnTo>
                  <a:lnTo>
                    <a:pt x="2008797" y="1867065"/>
                  </a:lnTo>
                  <a:lnTo>
                    <a:pt x="2011260" y="1854200"/>
                  </a:lnTo>
                  <a:lnTo>
                    <a:pt x="2014639" y="1854200"/>
                  </a:lnTo>
                  <a:lnTo>
                    <a:pt x="2017229" y="1841500"/>
                  </a:lnTo>
                  <a:lnTo>
                    <a:pt x="2021382" y="1841500"/>
                  </a:lnTo>
                  <a:lnTo>
                    <a:pt x="2027872" y="1828800"/>
                  </a:lnTo>
                  <a:lnTo>
                    <a:pt x="2026285" y="1828800"/>
                  </a:lnTo>
                  <a:lnTo>
                    <a:pt x="2030247" y="1816100"/>
                  </a:lnTo>
                  <a:lnTo>
                    <a:pt x="2032444" y="1803400"/>
                  </a:lnTo>
                  <a:lnTo>
                    <a:pt x="2038743" y="1778000"/>
                  </a:lnTo>
                  <a:lnTo>
                    <a:pt x="2046478" y="1765300"/>
                  </a:lnTo>
                  <a:lnTo>
                    <a:pt x="2053170" y="1752600"/>
                  </a:lnTo>
                  <a:lnTo>
                    <a:pt x="2055545" y="1752600"/>
                  </a:lnTo>
                  <a:lnTo>
                    <a:pt x="2055545" y="1739900"/>
                  </a:lnTo>
                  <a:lnTo>
                    <a:pt x="2068703" y="1739900"/>
                  </a:lnTo>
                  <a:lnTo>
                    <a:pt x="2068106" y="1727200"/>
                  </a:lnTo>
                  <a:lnTo>
                    <a:pt x="2075319" y="1727200"/>
                  </a:lnTo>
                  <a:lnTo>
                    <a:pt x="2072233" y="1714500"/>
                  </a:lnTo>
                  <a:lnTo>
                    <a:pt x="2080056" y="1701800"/>
                  </a:lnTo>
                  <a:lnTo>
                    <a:pt x="2081644" y="1689100"/>
                  </a:lnTo>
                  <a:lnTo>
                    <a:pt x="2080056" y="1689100"/>
                  </a:lnTo>
                  <a:lnTo>
                    <a:pt x="2087232" y="1676400"/>
                  </a:lnTo>
                  <a:lnTo>
                    <a:pt x="2104529" y="1651000"/>
                  </a:lnTo>
                  <a:lnTo>
                    <a:pt x="2111616" y="1625600"/>
                  </a:lnTo>
                  <a:lnTo>
                    <a:pt x="2115972" y="1612900"/>
                  </a:lnTo>
                  <a:lnTo>
                    <a:pt x="2118614" y="1587500"/>
                  </a:lnTo>
                  <a:lnTo>
                    <a:pt x="2123808" y="1574812"/>
                  </a:lnTo>
                  <a:lnTo>
                    <a:pt x="2136216" y="1549400"/>
                  </a:lnTo>
                  <a:lnTo>
                    <a:pt x="2140229" y="1524000"/>
                  </a:lnTo>
                  <a:lnTo>
                    <a:pt x="2148827" y="1498600"/>
                  </a:lnTo>
                  <a:lnTo>
                    <a:pt x="2157361" y="1460525"/>
                  </a:lnTo>
                  <a:lnTo>
                    <a:pt x="2158047" y="1447800"/>
                  </a:lnTo>
                  <a:lnTo>
                    <a:pt x="2164562" y="1447800"/>
                  </a:lnTo>
                  <a:lnTo>
                    <a:pt x="2167725" y="1435100"/>
                  </a:lnTo>
                  <a:lnTo>
                    <a:pt x="2169337" y="1422425"/>
                  </a:lnTo>
                  <a:lnTo>
                    <a:pt x="2171649" y="1422425"/>
                  </a:lnTo>
                  <a:lnTo>
                    <a:pt x="2168931" y="1409700"/>
                  </a:lnTo>
                  <a:lnTo>
                    <a:pt x="2166569" y="1409700"/>
                  </a:lnTo>
                  <a:lnTo>
                    <a:pt x="2167839" y="1397000"/>
                  </a:lnTo>
                  <a:lnTo>
                    <a:pt x="2173567" y="1397000"/>
                  </a:lnTo>
                  <a:lnTo>
                    <a:pt x="2175649" y="1384300"/>
                  </a:lnTo>
                  <a:lnTo>
                    <a:pt x="2176411" y="1384300"/>
                  </a:lnTo>
                  <a:lnTo>
                    <a:pt x="2179701" y="1358900"/>
                  </a:lnTo>
                  <a:lnTo>
                    <a:pt x="2182863" y="1371600"/>
                  </a:lnTo>
                  <a:lnTo>
                    <a:pt x="2183663" y="1371600"/>
                  </a:lnTo>
                  <a:lnTo>
                    <a:pt x="2186825" y="1358900"/>
                  </a:lnTo>
                  <a:lnTo>
                    <a:pt x="2187778" y="1358900"/>
                  </a:lnTo>
                  <a:lnTo>
                    <a:pt x="2194953" y="1333703"/>
                  </a:lnTo>
                  <a:lnTo>
                    <a:pt x="2197900" y="1333703"/>
                  </a:lnTo>
                  <a:lnTo>
                    <a:pt x="2197684" y="1321663"/>
                  </a:lnTo>
                  <a:lnTo>
                    <a:pt x="2197671" y="1320800"/>
                  </a:lnTo>
                  <a:lnTo>
                    <a:pt x="2199475" y="1308100"/>
                  </a:lnTo>
                  <a:lnTo>
                    <a:pt x="2202637" y="1295400"/>
                  </a:lnTo>
                  <a:lnTo>
                    <a:pt x="2207387" y="1308100"/>
                  </a:lnTo>
                  <a:lnTo>
                    <a:pt x="2210549" y="1295400"/>
                  </a:lnTo>
                  <a:lnTo>
                    <a:pt x="2205037" y="1295400"/>
                  </a:lnTo>
                  <a:lnTo>
                    <a:pt x="2209381" y="1282700"/>
                  </a:lnTo>
                  <a:lnTo>
                    <a:pt x="2212124" y="1270012"/>
                  </a:lnTo>
                  <a:lnTo>
                    <a:pt x="2207387" y="1270012"/>
                  </a:lnTo>
                  <a:lnTo>
                    <a:pt x="2210549" y="1257300"/>
                  </a:lnTo>
                  <a:lnTo>
                    <a:pt x="2213343" y="1244600"/>
                  </a:lnTo>
                  <a:lnTo>
                    <a:pt x="2217470" y="1231900"/>
                  </a:lnTo>
                  <a:lnTo>
                    <a:pt x="2221890" y="1219200"/>
                  </a:lnTo>
                  <a:lnTo>
                    <a:pt x="2225573" y="1206500"/>
                  </a:lnTo>
                  <a:lnTo>
                    <a:pt x="2236647" y="1206500"/>
                  </a:lnTo>
                  <a:lnTo>
                    <a:pt x="2239010" y="1193800"/>
                  </a:lnTo>
                  <a:lnTo>
                    <a:pt x="2225586" y="1193800"/>
                  </a:lnTo>
                  <a:lnTo>
                    <a:pt x="2231898" y="1181100"/>
                  </a:lnTo>
                  <a:lnTo>
                    <a:pt x="2231898" y="1168425"/>
                  </a:lnTo>
                  <a:lnTo>
                    <a:pt x="2246909" y="1143000"/>
                  </a:lnTo>
                  <a:lnTo>
                    <a:pt x="2250871" y="1143000"/>
                  </a:lnTo>
                  <a:lnTo>
                    <a:pt x="2252027" y="1130300"/>
                  </a:lnTo>
                  <a:lnTo>
                    <a:pt x="2251176" y="1130300"/>
                  </a:lnTo>
                  <a:lnTo>
                    <a:pt x="2253246" y="1117600"/>
                  </a:lnTo>
                  <a:lnTo>
                    <a:pt x="2260371" y="1117600"/>
                  </a:lnTo>
                  <a:lnTo>
                    <a:pt x="2263533" y="1104900"/>
                  </a:lnTo>
                  <a:lnTo>
                    <a:pt x="2261019" y="1104900"/>
                  </a:lnTo>
                  <a:lnTo>
                    <a:pt x="2258911" y="1092200"/>
                  </a:lnTo>
                  <a:lnTo>
                    <a:pt x="2258364" y="1092200"/>
                  </a:lnTo>
                  <a:lnTo>
                    <a:pt x="2259533" y="1080008"/>
                  </a:lnTo>
                  <a:lnTo>
                    <a:pt x="2259571" y="1079500"/>
                  </a:lnTo>
                  <a:lnTo>
                    <a:pt x="2271865" y="1079500"/>
                  </a:lnTo>
                  <a:lnTo>
                    <a:pt x="2267064" y="1054100"/>
                  </a:lnTo>
                  <a:lnTo>
                    <a:pt x="2269858" y="1041400"/>
                  </a:lnTo>
                  <a:lnTo>
                    <a:pt x="2273223" y="1041400"/>
                  </a:lnTo>
                  <a:lnTo>
                    <a:pt x="2275395" y="1028700"/>
                  </a:lnTo>
                  <a:lnTo>
                    <a:pt x="2277834" y="1016000"/>
                  </a:lnTo>
                  <a:lnTo>
                    <a:pt x="2282736" y="1016000"/>
                  </a:lnTo>
                  <a:lnTo>
                    <a:pt x="2282507" y="1003300"/>
                  </a:lnTo>
                  <a:lnTo>
                    <a:pt x="2263533" y="1003300"/>
                  </a:lnTo>
                  <a:lnTo>
                    <a:pt x="2264321" y="1016000"/>
                  </a:lnTo>
                  <a:lnTo>
                    <a:pt x="2262733" y="1016000"/>
                  </a:lnTo>
                  <a:lnTo>
                    <a:pt x="2257399" y="1028700"/>
                  </a:lnTo>
                  <a:lnTo>
                    <a:pt x="2254961" y="1041400"/>
                  </a:lnTo>
                  <a:lnTo>
                    <a:pt x="2257996" y="1041400"/>
                  </a:lnTo>
                  <a:lnTo>
                    <a:pt x="2257996" y="1054100"/>
                  </a:lnTo>
                  <a:lnTo>
                    <a:pt x="2256409" y="1054100"/>
                  </a:lnTo>
                  <a:lnTo>
                    <a:pt x="2250719" y="1066800"/>
                  </a:lnTo>
                  <a:lnTo>
                    <a:pt x="2249297" y="1079500"/>
                  </a:lnTo>
                  <a:lnTo>
                    <a:pt x="2237930" y="1104900"/>
                  </a:lnTo>
                  <a:lnTo>
                    <a:pt x="2234577" y="1130300"/>
                  </a:lnTo>
                  <a:lnTo>
                    <a:pt x="2234273" y="1130300"/>
                  </a:lnTo>
                  <a:lnTo>
                    <a:pt x="2226360" y="1143000"/>
                  </a:lnTo>
                  <a:lnTo>
                    <a:pt x="2224786" y="1143000"/>
                  </a:lnTo>
                  <a:lnTo>
                    <a:pt x="2226360" y="1155700"/>
                  </a:lnTo>
                  <a:lnTo>
                    <a:pt x="2224709" y="1155700"/>
                  </a:lnTo>
                  <a:lnTo>
                    <a:pt x="2219426" y="1168425"/>
                  </a:lnTo>
                  <a:lnTo>
                    <a:pt x="2212924" y="1168425"/>
                  </a:lnTo>
                  <a:lnTo>
                    <a:pt x="2212924" y="1181100"/>
                  </a:lnTo>
                  <a:lnTo>
                    <a:pt x="2216874" y="1193800"/>
                  </a:lnTo>
                  <a:lnTo>
                    <a:pt x="2208174" y="1193800"/>
                  </a:lnTo>
                  <a:lnTo>
                    <a:pt x="2207387" y="1206500"/>
                  </a:lnTo>
                  <a:lnTo>
                    <a:pt x="2206587" y="1206500"/>
                  </a:lnTo>
                  <a:lnTo>
                    <a:pt x="2205799" y="1219200"/>
                  </a:lnTo>
                  <a:lnTo>
                    <a:pt x="2194128" y="1257300"/>
                  </a:lnTo>
                  <a:lnTo>
                    <a:pt x="2191562" y="1257300"/>
                  </a:lnTo>
                  <a:lnTo>
                    <a:pt x="2189200" y="1269403"/>
                  </a:lnTo>
                  <a:lnTo>
                    <a:pt x="2189073" y="1270012"/>
                  </a:lnTo>
                  <a:lnTo>
                    <a:pt x="2192223" y="1270012"/>
                  </a:lnTo>
                  <a:lnTo>
                    <a:pt x="2184171" y="1295400"/>
                  </a:lnTo>
                  <a:lnTo>
                    <a:pt x="2182076" y="1308100"/>
                  </a:lnTo>
                  <a:lnTo>
                    <a:pt x="2179586" y="1320800"/>
                  </a:lnTo>
                  <a:lnTo>
                    <a:pt x="2168067" y="1358900"/>
                  </a:lnTo>
                  <a:lnTo>
                    <a:pt x="2163889" y="1371600"/>
                  </a:lnTo>
                  <a:lnTo>
                    <a:pt x="2161184" y="1384300"/>
                  </a:lnTo>
                  <a:lnTo>
                    <a:pt x="2160727" y="1397000"/>
                  </a:lnTo>
                  <a:lnTo>
                    <a:pt x="2153602" y="1397000"/>
                  </a:lnTo>
                  <a:lnTo>
                    <a:pt x="2153602" y="1409700"/>
                  </a:lnTo>
                  <a:lnTo>
                    <a:pt x="2151240" y="1421574"/>
                  </a:lnTo>
                  <a:lnTo>
                    <a:pt x="2151189" y="1421790"/>
                  </a:lnTo>
                  <a:lnTo>
                    <a:pt x="2151062" y="1422425"/>
                  </a:lnTo>
                  <a:lnTo>
                    <a:pt x="2147862" y="1422425"/>
                  </a:lnTo>
                  <a:lnTo>
                    <a:pt x="2148052" y="1435100"/>
                  </a:lnTo>
                  <a:lnTo>
                    <a:pt x="2147252" y="1447800"/>
                  </a:lnTo>
                  <a:lnTo>
                    <a:pt x="2141867" y="1447800"/>
                  </a:lnTo>
                  <a:lnTo>
                    <a:pt x="2135543" y="1460525"/>
                  </a:lnTo>
                  <a:lnTo>
                    <a:pt x="2131466" y="1473200"/>
                  </a:lnTo>
                  <a:lnTo>
                    <a:pt x="2133841" y="1473200"/>
                  </a:lnTo>
                  <a:lnTo>
                    <a:pt x="2130679" y="1498600"/>
                  </a:lnTo>
                  <a:lnTo>
                    <a:pt x="2126615" y="1511300"/>
                  </a:lnTo>
                  <a:lnTo>
                    <a:pt x="2121878" y="1524000"/>
                  </a:lnTo>
                  <a:lnTo>
                    <a:pt x="2118779" y="1536700"/>
                  </a:lnTo>
                  <a:lnTo>
                    <a:pt x="2119553" y="1548650"/>
                  </a:lnTo>
                  <a:lnTo>
                    <a:pt x="2119604" y="1549400"/>
                  </a:lnTo>
                  <a:lnTo>
                    <a:pt x="2114639" y="1549400"/>
                  </a:lnTo>
                  <a:lnTo>
                    <a:pt x="2111857" y="1561680"/>
                  </a:lnTo>
                  <a:lnTo>
                    <a:pt x="2111768" y="1562100"/>
                  </a:lnTo>
                  <a:lnTo>
                    <a:pt x="2108263" y="1562100"/>
                  </a:lnTo>
                  <a:lnTo>
                    <a:pt x="2100287" y="1574812"/>
                  </a:lnTo>
                  <a:lnTo>
                    <a:pt x="2103653" y="1574812"/>
                  </a:lnTo>
                  <a:lnTo>
                    <a:pt x="2102700" y="1587500"/>
                  </a:lnTo>
                  <a:lnTo>
                    <a:pt x="2098255" y="1587500"/>
                  </a:lnTo>
                  <a:lnTo>
                    <a:pt x="2097455" y="1600200"/>
                  </a:lnTo>
                  <a:lnTo>
                    <a:pt x="2097455" y="1612900"/>
                  </a:lnTo>
                  <a:lnTo>
                    <a:pt x="2094293" y="1612900"/>
                  </a:lnTo>
                  <a:lnTo>
                    <a:pt x="2089556" y="1625600"/>
                  </a:lnTo>
                  <a:lnTo>
                    <a:pt x="2082939" y="1638325"/>
                  </a:lnTo>
                  <a:lnTo>
                    <a:pt x="2074456" y="1651000"/>
                  </a:lnTo>
                  <a:lnTo>
                    <a:pt x="2070557" y="1651000"/>
                  </a:lnTo>
                  <a:lnTo>
                    <a:pt x="2068995" y="1663700"/>
                  </a:lnTo>
                  <a:lnTo>
                    <a:pt x="2070569" y="1663700"/>
                  </a:lnTo>
                  <a:lnTo>
                    <a:pt x="2064194" y="1676400"/>
                  </a:lnTo>
                  <a:lnTo>
                    <a:pt x="2059305" y="1689100"/>
                  </a:lnTo>
                  <a:lnTo>
                    <a:pt x="2053526" y="1689100"/>
                  </a:lnTo>
                  <a:lnTo>
                    <a:pt x="2051799" y="1701800"/>
                  </a:lnTo>
                  <a:lnTo>
                    <a:pt x="2054631" y="1701800"/>
                  </a:lnTo>
                  <a:lnTo>
                    <a:pt x="2053336" y="1713738"/>
                  </a:lnTo>
                  <a:lnTo>
                    <a:pt x="2053259" y="1714500"/>
                  </a:lnTo>
                  <a:lnTo>
                    <a:pt x="2046846" y="1714500"/>
                  </a:lnTo>
                  <a:lnTo>
                    <a:pt x="2039734" y="1739900"/>
                  </a:lnTo>
                  <a:lnTo>
                    <a:pt x="2034984" y="1739900"/>
                  </a:lnTo>
                  <a:lnTo>
                    <a:pt x="2026373" y="1752600"/>
                  </a:lnTo>
                  <a:lnTo>
                    <a:pt x="2020252" y="1778000"/>
                  </a:lnTo>
                  <a:lnTo>
                    <a:pt x="2015185" y="1790700"/>
                  </a:lnTo>
                  <a:lnTo>
                    <a:pt x="2008098" y="1816100"/>
                  </a:lnTo>
                  <a:lnTo>
                    <a:pt x="2005723" y="1816100"/>
                  </a:lnTo>
                  <a:lnTo>
                    <a:pt x="1998141" y="1841500"/>
                  </a:lnTo>
                  <a:lnTo>
                    <a:pt x="1988921" y="1854200"/>
                  </a:lnTo>
                  <a:lnTo>
                    <a:pt x="1974672" y="1866912"/>
                  </a:lnTo>
                  <a:lnTo>
                    <a:pt x="1976120" y="1854200"/>
                  </a:lnTo>
                  <a:lnTo>
                    <a:pt x="1972094" y="1854200"/>
                  </a:lnTo>
                  <a:lnTo>
                    <a:pt x="1976793" y="1841500"/>
                  </a:lnTo>
                  <a:lnTo>
                    <a:pt x="1984019" y="1841500"/>
                  </a:lnTo>
                  <a:lnTo>
                    <a:pt x="1987270" y="1816100"/>
                  </a:lnTo>
                  <a:lnTo>
                    <a:pt x="1988934" y="1816100"/>
                  </a:lnTo>
                  <a:lnTo>
                    <a:pt x="1989886" y="1803400"/>
                  </a:lnTo>
                  <a:lnTo>
                    <a:pt x="2003958" y="1778000"/>
                  </a:lnTo>
                  <a:lnTo>
                    <a:pt x="2015705" y="1752600"/>
                  </a:lnTo>
                  <a:lnTo>
                    <a:pt x="2019084" y="1752600"/>
                  </a:lnTo>
                  <a:lnTo>
                    <a:pt x="2025827" y="1739900"/>
                  </a:lnTo>
                  <a:lnTo>
                    <a:pt x="2034844" y="1714500"/>
                  </a:lnTo>
                  <a:lnTo>
                    <a:pt x="2039404" y="1714500"/>
                  </a:lnTo>
                  <a:lnTo>
                    <a:pt x="2043188" y="1701800"/>
                  </a:lnTo>
                  <a:lnTo>
                    <a:pt x="2046668" y="1701800"/>
                  </a:lnTo>
                  <a:lnTo>
                    <a:pt x="2047024" y="1700707"/>
                  </a:lnTo>
                  <a:lnTo>
                    <a:pt x="2048852" y="1689100"/>
                  </a:lnTo>
                  <a:lnTo>
                    <a:pt x="2055152" y="1676400"/>
                  </a:lnTo>
                  <a:lnTo>
                    <a:pt x="2064359" y="1651000"/>
                  </a:lnTo>
                  <a:lnTo>
                    <a:pt x="2074760" y="1638325"/>
                  </a:lnTo>
                  <a:lnTo>
                    <a:pt x="2075637" y="1638325"/>
                  </a:lnTo>
                  <a:lnTo>
                    <a:pt x="2072233" y="1625600"/>
                  </a:lnTo>
                  <a:lnTo>
                    <a:pt x="2078443" y="1625600"/>
                  </a:lnTo>
                  <a:lnTo>
                    <a:pt x="2079269" y="1612900"/>
                  </a:lnTo>
                  <a:lnTo>
                    <a:pt x="2081644" y="1612900"/>
                  </a:lnTo>
                  <a:lnTo>
                    <a:pt x="2081644" y="1600200"/>
                  </a:lnTo>
                  <a:lnTo>
                    <a:pt x="2083231" y="1587500"/>
                  </a:lnTo>
                  <a:lnTo>
                    <a:pt x="2086216" y="1587500"/>
                  </a:lnTo>
                  <a:lnTo>
                    <a:pt x="2093683" y="1562100"/>
                  </a:lnTo>
                  <a:lnTo>
                    <a:pt x="2096566" y="1562100"/>
                  </a:lnTo>
                  <a:lnTo>
                    <a:pt x="2099919" y="1536700"/>
                  </a:lnTo>
                  <a:lnTo>
                    <a:pt x="2104478" y="1524000"/>
                  </a:lnTo>
                  <a:lnTo>
                    <a:pt x="2109482" y="1511300"/>
                  </a:lnTo>
                  <a:lnTo>
                    <a:pt x="2112480" y="1498600"/>
                  </a:lnTo>
                  <a:lnTo>
                    <a:pt x="2108530" y="1498600"/>
                  </a:lnTo>
                  <a:lnTo>
                    <a:pt x="2107742" y="1498600"/>
                  </a:lnTo>
                  <a:lnTo>
                    <a:pt x="2110117" y="1485900"/>
                  </a:lnTo>
                  <a:lnTo>
                    <a:pt x="2108530" y="1498600"/>
                  </a:lnTo>
                  <a:lnTo>
                    <a:pt x="2114854" y="1485900"/>
                  </a:lnTo>
                  <a:lnTo>
                    <a:pt x="2117229" y="1485900"/>
                  </a:lnTo>
                  <a:lnTo>
                    <a:pt x="2118017" y="1473200"/>
                  </a:lnTo>
                  <a:lnTo>
                    <a:pt x="2120290" y="1460525"/>
                  </a:lnTo>
                  <a:lnTo>
                    <a:pt x="2125141" y="1460525"/>
                  </a:lnTo>
                  <a:lnTo>
                    <a:pt x="2126678" y="1447800"/>
                  </a:lnTo>
                  <a:lnTo>
                    <a:pt x="2128050" y="1447800"/>
                  </a:lnTo>
                  <a:lnTo>
                    <a:pt x="2131453" y="1435100"/>
                  </a:lnTo>
                  <a:lnTo>
                    <a:pt x="2133689" y="1435100"/>
                  </a:lnTo>
                  <a:lnTo>
                    <a:pt x="2133816" y="1422425"/>
                  </a:lnTo>
                  <a:lnTo>
                    <a:pt x="2134425" y="1422425"/>
                  </a:lnTo>
                  <a:lnTo>
                    <a:pt x="2139277" y="1397000"/>
                  </a:lnTo>
                  <a:lnTo>
                    <a:pt x="2149754" y="1371600"/>
                  </a:lnTo>
                  <a:lnTo>
                    <a:pt x="2153970" y="1358900"/>
                  </a:lnTo>
                  <a:lnTo>
                    <a:pt x="2156498" y="1346200"/>
                  </a:lnTo>
                  <a:lnTo>
                    <a:pt x="2160117" y="1333703"/>
                  </a:lnTo>
                  <a:lnTo>
                    <a:pt x="2162302" y="1320800"/>
                  </a:lnTo>
                  <a:lnTo>
                    <a:pt x="2165286" y="1320800"/>
                  </a:lnTo>
                  <a:lnTo>
                    <a:pt x="2172424" y="1295400"/>
                  </a:lnTo>
                  <a:lnTo>
                    <a:pt x="2174798" y="1295400"/>
                  </a:lnTo>
                  <a:lnTo>
                    <a:pt x="2172779" y="1283271"/>
                  </a:lnTo>
                  <a:lnTo>
                    <a:pt x="2172754" y="1282153"/>
                  </a:lnTo>
                  <a:lnTo>
                    <a:pt x="2174392" y="1270012"/>
                  </a:lnTo>
                  <a:lnTo>
                    <a:pt x="2177923" y="1257300"/>
                  </a:lnTo>
                  <a:lnTo>
                    <a:pt x="2181707" y="1257300"/>
                  </a:lnTo>
                  <a:lnTo>
                    <a:pt x="2186825" y="1231900"/>
                  </a:lnTo>
                  <a:lnTo>
                    <a:pt x="2183663" y="1231900"/>
                  </a:lnTo>
                  <a:lnTo>
                    <a:pt x="2188400" y="1219200"/>
                  </a:lnTo>
                  <a:lnTo>
                    <a:pt x="2190610" y="1206500"/>
                  </a:lnTo>
                  <a:lnTo>
                    <a:pt x="2194229" y="1206500"/>
                  </a:lnTo>
                  <a:lnTo>
                    <a:pt x="2198306" y="1193800"/>
                  </a:lnTo>
                  <a:lnTo>
                    <a:pt x="2201849" y="1193800"/>
                  </a:lnTo>
                  <a:lnTo>
                    <a:pt x="2203424" y="1181100"/>
                  </a:lnTo>
                  <a:lnTo>
                    <a:pt x="2199475" y="1181100"/>
                  </a:lnTo>
                  <a:lnTo>
                    <a:pt x="2200973" y="1168425"/>
                  </a:lnTo>
                  <a:lnTo>
                    <a:pt x="2202662" y="1168425"/>
                  </a:lnTo>
                  <a:lnTo>
                    <a:pt x="2208619" y="1143000"/>
                  </a:lnTo>
                  <a:lnTo>
                    <a:pt x="2208174" y="1143000"/>
                  </a:lnTo>
                  <a:lnTo>
                    <a:pt x="2208961" y="1130300"/>
                  </a:lnTo>
                  <a:lnTo>
                    <a:pt x="2211336" y="1130300"/>
                  </a:lnTo>
                  <a:lnTo>
                    <a:pt x="2215286" y="1117600"/>
                  </a:lnTo>
                  <a:lnTo>
                    <a:pt x="2223198" y="1117600"/>
                  </a:lnTo>
                  <a:lnTo>
                    <a:pt x="2218448" y="1104900"/>
                  </a:lnTo>
                  <a:lnTo>
                    <a:pt x="2221319" y="1104900"/>
                  </a:lnTo>
                  <a:lnTo>
                    <a:pt x="2229129" y="1079500"/>
                  </a:lnTo>
                  <a:lnTo>
                    <a:pt x="2231110" y="1066800"/>
                  </a:lnTo>
                  <a:lnTo>
                    <a:pt x="2231796" y="1066800"/>
                  </a:lnTo>
                  <a:lnTo>
                    <a:pt x="2236647" y="1041400"/>
                  </a:lnTo>
                  <a:lnTo>
                    <a:pt x="2239810" y="1041400"/>
                  </a:lnTo>
                  <a:lnTo>
                    <a:pt x="2246922" y="1028700"/>
                  </a:lnTo>
                  <a:lnTo>
                    <a:pt x="2248751" y="1003300"/>
                  </a:lnTo>
                  <a:lnTo>
                    <a:pt x="2253246" y="1003300"/>
                  </a:lnTo>
                  <a:lnTo>
                    <a:pt x="2258936" y="977900"/>
                  </a:lnTo>
                  <a:lnTo>
                    <a:pt x="2264321" y="977900"/>
                  </a:lnTo>
                  <a:lnTo>
                    <a:pt x="2263635" y="965200"/>
                  </a:lnTo>
                  <a:lnTo>
                    <a:pt x="2261158" y="965200"/>
                  </a:lnTo>
                  <a:lnTo>
                    <a:pt x="2264105" y="952500"/>
                  </a:lnTo>
                  <a:lnTo>
                    <a:pt x="2269540" y="939800"/>
                  </a:lnTo>
                  <a:lnTo>
                    <a:pt x="2273376" y="939800"/>
                  </a:lnTo>
                  <a:lnTo>
                    <a:pt x="2272246" y="927239"/>
                  </a:lnTo>
                  <a:lnTo>
                    <a:pt x="2268270" y="939800"/>
                  </a:lnTo>
                  <a:lnTo>
                    <a:pt x="2261158" y="939800"/>
                  </a:lnTo>
                  <a:lnTo>
                    <a:pt x="2263622" y="927239"/>
                  </a:lnTo>
                  <a:lnTo>
                    <a:pt x="2266886" y="914400"/>
                  </a:lnTo>
                  <a:lnTo>
                    <a:pt x="2278557" y="914400"/>
                  </a:lnTo>
                  <a:lnTo>
                    <a:pt x="2276525" y="901700"/>
                  </a:lnTo>
                  <a:lnTo>
                    <a:pt x="2277770" y="876300"/>
                  </a:lnTo>
                  <a:lnTo>
                    <a:pt x="2280691" y="876300"/>
                  </a:lnTo>
                  <a:lnTo>
                    <a:pt x="2284095" y="850900"/>
                  </a:lnTo>
                  <a:lnTo>
                    <a:pt x="2271750" y="838200"/>
                  </a:lnTo>
                  <a:lnTo>
                    <a:pt x="2265108" y="838200"/>
                  </a:lnTo>
                  <a:lnTo>
                    <a:pt x="2261019" y="850900"/>
                  </a:lnTo>
                  <a:lnTo>
                    <a:pt x="2261133" y="863600"/>
                  </a:lnTo>
                  <a:lnTo>
                    <a:pt x="2261235" y="876300"/>
                  </a:lnTo>
                  <a:lnTo>
                    <a:pt x="2265807" y="876300"/>
                  </a:lnTo>
                  <a:lnTo>
                    <a:pt x="2265108" y="889000"/>
                  </a:lnTo>
                  <a:lnTo>
                    <a:pt x="2258517" y="889000"/>
                  </a:lnTo>
                  <a:lnTo>
                    <a:pt x="2256879" y="901700"/>
                  </a:lnTo>
                  <a:lnTo>
                    <a:pt x="2255621" y="914400"/>
                  </a:lnTo>
                  <a:lnTo>
                    <a:pt x="2254046" y="914400"/>
                  </a:lnTo>
                  <a:lnTo>
                    <a:pt x="2248497" y="927112"/>
                  </a:lnTo>
                  <a:lnTo>
                    <a:pt x="2245791" y="939800"/>
                  </a:lnTo>
                  <a:lnTo>
                    <a:pt x="2246452" y="965200"/>
                  </a:lnTo>
                  <a:lnTo>
                    <a:pt x="2244242" y="965200"/>
                  </a:lnTo>
                  <a:lnTo>
                    <a:pt x="2240013" y="977900"/>
                  </a:lnTo>
                  <a:lnTo>
                    <a:pt x="2229764" y="1003300"/>
                  </a:lnTo>
                  <a:lnTo>
                    <a:pt x="2224786" y="1003300"/>
                  </a:lnTo>
                  <a:lnTo>
                    <a:pt x="2224227" y="1016000"/>
                  </a:lnTo>
                  <a:lnTo>
                    <a:pt x="2226259" y="1028700"/>
                  </a:lnTo>
                  <a:lnTo>
                    <a:pt x="2227567" y="1028700"/>
                  </a:lnTo>
                  <a:lnTo>
                    <a:pt x="2224786" y="1041400"/>
                  </a:lnTo>
                  <a:lnTo>
                    <a:pt x="2217191" y="1054100"/>
                  </a:lnTo>
                  <a:lnTo>
                    <a:pt x="2215527" y="1065491"/>
                  </a:lnTo>
                  <a:lnTo>
                    <a:pt x="2215413" y="1066241"/>
                  </a:lnTo>
                  <a:lnTo>
                    <a:pt x="2215337" y="1066800"/>
                  </a:lnTo>
                  <a:lnTo>
                    <a:pt x="2212098" y="1079500"/>
                  </a:lnTo>
                  <a:lnTo>
                    <a:pt x="2202827" y="1092200"/>
                  </a:lnTo>
                  <a:lnTo>
                    <a:pt x="2203094" y="1104900"/>
                  </a:lnTo>
                  <a:lnTo>
                    <a:pt x="2198192" y="1130300"/>
                  </a:lnTo>
                  <a:lnTo>
                    <a:pt x="2182076" y="1155700"/>
                  </a:lnTo>
                  <a:lnTo>
                    <a:pt x="2179523" y="1167930"/>
                  </a:lnTo>
                  <a:lnTo>
                    <a:pt x="2179421" y="1168425"/>
                  </a:lnTo>
                  <a:lnTo>
                    <a:pt x="2177923" y="1181100"/>
                  </a:lnTo>
                  <a:lnTo>
                    <a:pt x="2175408" y="1181100"/>
                  </a:lnTo>
                  <a:lnTo>
                    <a:pt x="2170214" y="1193800"/>
                  </a:lnTo>
                  <a:lnTo>
                    <a:pt x="2175281" y="1193800"/>
                  </a:lnTo>
                  <a:lnTo>
                    <a:pt x="2174697" y="1206500"/>
                  </a:lnTo>
                  <a:lnTo>
                    <a:pt x="2169833" y="1206500"/>
                  </a:lnTo>
                  <a:lnTo>
                    <a:pt x="2165464" y="1219200"/>
                  </a:lnTo>
                  <a:lnTo>
                    <a:pt x="2166912" y="1231900"/>
                  </a:lnTo>
                  <a:lnTo>
                    <a:pt x="2163394" y="1257300"/>
                  </a:lnTo>
                  <a:lnTo>
                    <a:pt x="2151176" y="1282700"/>
                  </a:lnTo>
                  <a:lnTo>
                    <a:pt x="2149513" y="1294638"/>
                  </a:lnTo>
                  <a:lnTo>
                    <a:pt x="2149411" y="1295400"/>
                  </a:lnTo>
                  <a:lnTo>
                    <a:pt x="2145703" y="1295400"/>
                  </a:lnTo>
                  <a:lnTo>
                    <a:pt x="2144115" y="1308100"/>
                  </a:lnTo>
                  <a:lnTo>
                    <a:pt x="2141740" y="1320800"/>
                  </a:lnTo>
                  <a:lnTo>
                    <a:pt x="2143595" y="1320800"/>
                  </a:lnTo>
                  <a:lnTo>
                    <a:pt x="2143468" y="1321663"/>
                  </a:lnTo>
                  <a:lnTo>
                    <a:pt x="2143988" y="1320800"/>
                  </a:lnTo>
                  <a:lnTo>
                    <a:pt x="2141715" y="1333703"/>
                  </a:lnTo>
                  <a:lnTo>
                    <a:pt x="2143468" y="1321663"/>
                  </a:lnTo>
                  <a:lnTo>
                    <a:pt x="2136089" y="1333703"/>
                  </a:lnTo>
                  <a:lnTo>
                    <a:pt x="2133803" y="1333703"/>
                  </a:lnTo>
                  <a:lnTo>
                    <a:pt x="2131428" y="1346200"/>
                  </a:lnTo>
                  <a:lnTo>
                    <a:pt x="2123567" y="1371600"/>
                  </a:lnTo>
                  <a:lnTo>
                    <a:pt x="2120392" y="1371600"/>
                  </a:lnTo>
                  <a:lnTo>
                    <a:pt x="2121484" y="1384300"/>
                  </a:lnTo>
                  <a:lnTo>
                    <a:pt x="2124354" y="1384300"/>
                  </a:lnTo>
                  <a:lnTo>
                    <a:pt x="2126627" y="1397000"/>
                  </a:lnTo>
                  <a:lnTo>
                    <a:pt x="2118855" y="1397000"/>
                  </a:lnTo>
                  <a:lnTo>
                    <a:pt x="2115553" y="1409700"/>
                  </a:lnTo>
                  <a:lnTo>
                    <a:pt x="2106955" y="1435100"/>
                  </a:lnTo>
                  <a:lnTo>
                    <a:pt x="2106396" y="1460525"/>
                  </a:lnTo>
                  <a:lnTo>
                    <a:pt x="2105444" y="1460525"/>
                  </a:lnTo>
                  <a:lnTo>
                    <a:pt x="2100059" y="1485900"/>
                  </a:lnTo>
                  <a:lnTo>
                    <a:pt x="2088756" y="1498600"/>
                  </a:lnTo>
                  <a:lnTo>
                    <a:pt x="2087968" y="1498600"/>
                  </a:lnTo>
                  <a:lnTo>
                    <a:pt x="2091931" y="1511300"/>
                  </a:lnTo>
                  <a:lnTo>
                    <a:pt x="2091131" y="1524000"/>
                  </a:lnTo>
                  <a:lnTo>
                    <a:pt x="2081644" y="1524000"/>
                  </a:lnTo>
                  <a:lnTo>
                    <a:pt x="2083231" y="1536700"/>
                  </a:lnTo>
                  <a:lnTo>
                    <a:pt x="2082317" y="1548650"/>
                  </a:lnTo>
                  <a:lnTo>
                    <a:pt x="2082266" y="1549400"/>
                  </a:lnTo>
                  <a:lnTo>
                    <a:pt x="2076577" y="1562100"/>
                  </a:lnTo>
                  <a:lnTo>
                    <a:pt x="2069414" y="1574812"/>
                  </a:lnTo>
                  <a:lnTo>
                    <a:pt x="2064245" y="1587500"/>
                  </a:lnTo>
                  <a:lnTo>
                    <a:pt x="2061083" y="1587500"/>
                  </a:lnTo>
                  <a:lnTo>
                    <a:pt x="2064245" y="1600200"/>
                  </a:lnTo>
                  <a:lnTo>
                    <a:pt x="2060295" y="1612900"/>
                  </a:lnTo>
                  <a:lnTo>
                    <a:pt x="2051291" y="1625600"/>
                  </a:lnTo>
                  <a:lnTo>
                    <a:pt x="2016798" y="1689100"/>
                  </a:lnTo>
                  <a:lnTo>
                    <a:pt x="2018398" y="1689100"/>
                  </a:lnTo>
                  <a:lnTo>
                    <a:pt x="2014232" y="1701800"/>
                  </a:lnTo>
                  <a:lnTo>
                    <a:pt x="2012924" y="1713738"/>
                  </a:lnTo>
                  <a:lnTo>
                    <a:pt x="2012848" y="1714500"/>
                  </a:lnTo>
                  <a:lnTo>
                    <a:pt x="2013635" y="1714500"/>
                  </a:lnTo>
                  <a:lnTo>
                    <a:pt x="2003348" y="1727200"/>
                  </a:lnTo>
                  <a:lnTo>
                    <a:pt x="2002561" y="1727200"/>
                  </a:lnTo>
                  <a:lnTo>
                    <a:pt x="1998027" y="1739900"/>
                  </a:lnTo>
                  <a:lnTo>
                    <a:pt x="1997125" y="1739900"/>
                  </a:lnTo>
                  <a:lnTo>
                    <a:pt x="1997024" y="1752600"/>
                  </a:lnTo>
                  <a:lnTo>
                    <a:pt x="1992287" y="1752600"/>
                  </a:lnTo>
                  <a:lnTo>
                    <a:pt x="1988870" y="1765160"/>
                  </a:lnTo>
                  <a:lnTo>
                    <a:pt x="1988832" y="1765300"/>
                  </a:lnTo>
                  <a:lnTo>
                    <a:pt x="1979536" y="1778000"/>
                  </a:lnTo>
                  <a:lnTo>
                    <a:pt x="1969236" y="1803400"/>
                  </a:lnTo>
                  <a:lnTo>
                    <a:pt x="1968525" y="1803400"/>
                  </a:lnTo>
                  <a:lnTo>
                    <a:pt x="1968525" y="1867065"/>
                  </a:lnTo>
                  <a:lnTo>
                    <a:pt x="1965693" y="1879600"/>
                  </a:lnTo>
                  <a:lnTo>
                    <a:pt x="1967001" y="1879600"/>
                  </a:lnTo>
                  <a:lnTo>
                    <a:pt x="1967674" y="1892300"/>
                  </a:lnTo>
                  <a:lnTo>
                    <a:pt x="1963026" y="1905000"/>
                  </a:lnTo>
                  <a:lnTo>
                    <a:pt x="1956879" y="1892300"/>
                  </a:lnTo>
                  <a:lnTo>
                    <a:pt x="1956612" y="1879600"/>
                  </a:lnTo>
                  <a:lnTo>
                    <a:pt x="1961375" y="1867065"/>
                  </a:lnTo>
                  <a:lnTo>
                    <a:pt x="1968525" y="1867065"/>
                  </a:lnTo>
                  <a:lnTo>
                    <a:pt x="1968525" y="1803400"/>
                  </a:lnTo>
                  <a:lnTo>
                    <a:pt x="1963813" y="1803400"/>
                  </a:lnTo>
                  <a:lnTo>
                    <a:pt x="1962721" y="1809254"/>
                  </a:lnTo>
                  <a:lnTo>
                    <a:pt x="1964220" y="1816100"/>
                  </a:lnTo>
                  <a:lnTo>
                    <a:pt x="1964436" y="1816100"/>
                  </a:lnTo>
                  <a:lnTo>
                    <a:pt x="1959864" y="1828800"/>
                  </a:lnTo>
                  <a:lnTo>
                    <a:pt x="1954174" y="1841500"/>
                  </a:lnTo>
                  <a:lnTo>
                    <a:pt x="1951012" y="1841500"/>
                  </a:lnTo>
                  <a:lnTo>
                    <a:pt x="1949577" y="1854200"/>
                  </a:lnTo>
                  <a:lnTo>
                    <a:pt x="1951164" y="1854200"/>
                  </a:lnTo>
                  <a:lnTo>
                    <a:pt x="1943950" y="1867065"/>
                  </a:lnTo>
                  <a:lnTo>
                    <a:pt x="1939988" y="1867065"/>
                  </a:lnTo>
                  <a:lnTo>
                    <a:pt x="1932178" y="1879600"/>
                  </a:lnTo>
                  <a:lnTo>
                    <a:pt x="1925789" y="1879600"/>
                  </a:lnTo>
                  <a:lnTo>
                    <a:pt x="1919427" y="1905000"/>
                  </a:lnTo>
                  <a:lnTo>
                    <a:pt x="1916176" y="1917738"/>
                  </a:lnTo>
                  <a:lnTo>
                    <a:pt x="1913191" y="1917738"/>
                  </a:lnTo>
                  <a:lnTo>
                    <a:pt x="1908467" y="1943100"/>
                  </a:lnTo>
                  <a:lnTo>
                    <a:pt x="1903222" y="1943100"/>
                  </a:lnTo>
                  <a:lnTo>
                    <a:pt x="1898408" y="1955800"/>
                  </a:lnTo>
                  <a:lnTo>
                    <a:pt x="1895017" y="1968500"/>
                  </a:lnTo>
                  <a:lnTo>
                    <a:pt x="1888693" y="1968500"/>
                  </a:lnTo>
                  <a:lnTo>
                    <a:pt x="1884730" y="1955800"/>
                  </a:lnTo>
                  <a:lnTo>
                    <a:pt x="1883156" y="1968500"/>
                  </a:lnTo>
                  <a:lnTo>
                    <a:pt x="1887893" y="1968500"/>
                  </a:lnTo>
                  <a:lnTo>
                    <a:pt x="1883943" y="1981200"/>
                  </a:lnTo>
                  <a:lnTo>
                    <a:pt x="1883156" y="1981200"/>
                  </a:lnTo>
                  <a:lnTo>
                    <a:pt x="1878749" y="1993900"/>
                  </a:lnTo>
                  <a:lnTo>
                    <a:pt x="1864956" y="2032000"/>
                  </a:lnTo>
                  <a:lnTo>
                    <a:pt x="1864017" y="2032000"/>
                  </a:lnTo>
                  <a:lnTo>
                    <a:pt x="1856422" y="2044700"/>
                  </a:lnTo>
                  <a:lnTo>
                    <a:pt x="1851672" y="2044700"/>
                  </a:lnTo>
                  <a:lnTo>
                    <a:pt x="1844090" y="2070100"/>
                  </a:lnTo>
                  <a:lnTo>
                    <a:pt x="1840369" y="2070100"/>
                  </a:lnTo>
                  <a:lnTo>
                    <a:pt x="1837220" y="2082800"/>
                  </a:lnTo>
                  <a:lnTo>
                    <a:pt x="1830197" y="2095550"/>
                  </a:lnTo>
                  <a:lnTo>
                    <a:pt x="1826818" y="2095550"/>
                  </a:lnTo>
                  <a:lnTo>
                    <a:pt x="1825180" y="2108200"/>
                  </a:lnTo>
                  <a:lnTo>
                    <a:pt x="1821383" y="2108200"/>
                  </a:lnTo>
                  <a:lnTo>
                    <a:pt x="1819402" y="2120633"/>
                  </a:lnTo>
                  <a:lnTo>
                    <a:pt x="1819363" y="2120900"/>
                  </a:lnTo>
                  <a:lnTo>
                    <a:pt x="1815058" y="2133600"/>
                  </a:lnTo>
                  <a:lnTo>
                    <a:pt x="1809369" y="2146300"/>
                  </a:lnTo>
                  <a:lnTo>
                    <a:pt x="1801202" y="2171700"/>
                  </a:lnTo>
                  <a:lnTo>
                    <a:pt x="1791741" y="2184400"/>
                  </a:lnTo>
                  <a:lnTo>
                    <a:pt x="1794751" y="2184400"/>
                  </a:lnTo>
                  <a:lnTo>
                    <a:pt x="1803577" y="2197100"/>
                  </a:lnTo>
                  <a:lnTo>
                    <a:pt x="1787220" y="2197100"/>
                  </a:lnTo>
                  <a:lnTo>
                    <a:pt x="1778685" y="2209800"/>
                  </a:lnTo>
                  <a:lnTo>
                    <a:pt x="1772285" y="2235200"/>
                  </a:lnTo>
                  <a:lnTo>
                    <a:pt x="1764804" y="2247900"/>
                  </a:lnTo>
                  <a:lnTo>
                    <a:pt x="1753057" y="2260600"/>
                  </a:lnTo>
                  <a:lnTo>
                    <a:pt x="1754962" y="2260600"/>
                  </a:lnTo>
                  <a:lnTo>
                    <a:pt x="1752117" y="2273300"/>
                  </a:lnTo>
                  <a:lnTo>
                    <a:pt x="1759712" y="2273300"/>
                  </a:lnTo>
                  <a:lnTo>
                    <a:pt x="1749348" y="2286038"/>
                  </a:lnTo>
                  <a:lnTo>
                    <a:pt x="1743265" y="2286038"/>
                  </a:lnTo>
                  <a:lnTo>
                    <a:pt x="1737067" y="2298738"/>
                  </a:lnTo>
                  <a:lnTo>
                    <a:pt x="1731479" y="2298738"/>
                  </a:lnTo>
                  <a:lnTo>
                    <a:pt x="1728978" y="2311400"/>
                  </a:lnTo>
                  <a:lnTo>
                    <a:pt x="1725231" y="2324100"/>
                  </a:lnTo>
                  <a:lnTo>
                    <a:pt x="1721751" y="2324100"/>
                  </a:lnTo>
                  <a:lnTo>
                    <a:pt x="1709889" y="2336800"/>
                  </a:lnTo>
                  <a:lnTo>
                    <a:pt x="1704670" y="2336800"/>
                  </a:lnTo>
                  <a:lnTo>
                    <a:pt x="1700872" y="2349500"/>
                  </a:lnTo>
                  <a:lnTo>
                    <a:pt x="1698866" y="2349500"/>
                  </a:lnTo>
                  <a:lnTo>
                    <a:pt x="1697659" y="2362200"/>
                  </a:lnTo>
                  <a:lnTo>
                    <a:pt x="1692325" y="2362200"/>
                  </a:lnTo>
                  <a:lnTo>
                    <a:pt x="1687245" y="2374900"/>
                  </a:lnTo>
                  <a:lnTo>
                    <a:pt x="1685099" y="2374900"/>
                  </a:lnTo>
                  <a:lnTo>
                    <a:pt x="1684185" y="2387600"/>
                  </a:lnTo>
                  <a:lnTo>
                    <a:pt x="1671764" y="2387600"/>
                  </a:lnTo>
                  <a:lnTo>
                    <a:pt x="1672196" y="2400300"/>
                  </a:lnTo>
                  <a:lnTo>
                    <a:pt x="1671447" y="2400300"/>
                  </a:lnTo>
                  <a:lnTo>
                    <a:pt x="1671447" y="2451100"/>
                  </a:lnTo>
                  <a:lnTo>
                    <a:pt x="1671091" y="2460688"/>
                  </a:lnTo>
                  <a:lnTo>
                    <a:pt x="1670977" y="2463838"/>
                  </a:lnTo>
                  <a:lnTo>
                    <a:pt x="1668589" y="2463838"/>
                  </a:lnTo>
                  <a:lnTo>
                    <a:pt x="1663865" y="2476500"/>
                  </a:lnTo>
                  <a:lnTo>
                    <a:pt x="1660067" y="2476500"/>
                  </a:lnTo>
                  <a:lnTo>
                    <a:pt x="1656270" y="2489200"/>
                  </a:lnTo>
                  <a:lnTo>
                    <a:pt x="1648841" y="2489200"/>
                  </a:lnTo>
                  <a:lnTo>
                    <a:pt x="1645615" y="2501900"/>
                  </a:lnTo>
                  <a:lnTo>
                    <a:pt x="1642211" y="2514041"/>
                  </a:lnTo>
                  <a:lnTo>
                    <a:pt x="1642122" y="2514333"/>
                  </a:lnTo>
                  <a:lnTo>
                    <a:pt x="1642046" y="2514600"/>
                  </a:lnTo>
                  <a:lnTo>
                    <a:pt x="1634680" y="2514600"/>
                  </a:lnTo>
                  <a:lnTo>
                    <a:pt x="1624952" y="2527300"/>
                  </a:lnTo>
                  <a:lnTo>
                    <a:pt x="1620202" y="2527300"/>
                  </a:lnTo>
                  <a:lnTo>
                    <a:pt x="1621116" y="2514600"/>
                  </a:lnTo>
                  <a:lnTo>
                    <a:pt x="1627797" y="2501900"/>
                  </a:lnTo>
                  <a:lnTo>
                    <a:pt x="1633639" y="2514333"/>
                  </a:lnTo>
                  <a:lnTo>
                    <a:pt x="1633753" y="2514600"/>
                  </a:lnTo>
                  <a:lnTo>
                    <a:pt x="1636344" y="2501900"/>
                  </a:lnTo>
                  <a:lnTo>
                    <a:pt x="1643926" y="2476500"/>
                  </a:lnTo>
                  <a:lnTo>
                    <a:pt x="1649628" y="2476500"/>
                  </a:lnTo>
                  <a:lnTo>
                    <a:pt x="1652460" y="2463838"/>
                  </a:lnTo>
                  <a:lnTo>
                    <a:pt x="1659280" y="2463838"/>
                  </a:lnTo>
                  <a:lnTo>
                    <a:pt x="1656270" y="2451100"/>
                  </a:lnTo>
                  <a:lnTo>
                    <a:pt x="1671447" y="2451100"/>
                  </a:lnTo>
                  <a:lnTo>
                    <a:pt x="1671447" y="2400300"/>
                  </a:lnTo>
                  <a:lnTo>
                    <a:pt x="1668602" y="2400300"/>
                  </a:lnTo>
                  <a:lnTo>
                    <a:pt x="1663598" y="2413000"/>
                  </a:lnTo>
                  <a:lnTo>
                    <a:pt x="1659115" y="2413000"/>
                  </a:lnTo>
                  <a:lnTo>
                    <a:pt x="1653425" y="2438400"/>
                  </a:lnTo>
                  <a:lnTo>
                    <a:pt x="1648675" y="2438400"/>
                  </a:lnTo>
                  <a:lnTo>
                    <a:pt x="1643926" y="2451100"/>
                  </a:lnTo>
                  <a:lnTo>
                    <a:pt x="1640141" y="2451100"/>
                  </a:lnTo>
                  <a:lnTo>
                    <a:pt x="1633169" y="2463838"/>
                  </a:lnTo>
                  <a:lnTo>
                    <a:pt x="1627987" y="2463838"/>
                  </a:lnTo>
                  <a:lnTo>
                    <a:pt x="1624355" y="2476500"/>
                  </a:lnTo>
                  <a:lnTo>
                    <a:pt x="1620545" y="2489200"/>
                  </a:lnTo>
                  <a:lnTo>
                    <a:pt x="1617637" y="2492273"/>
                  </a:lnTo>
                  <a:lnTo>
                    <a:pt x="1617637" y="2552700"/>
                  </a:lnTo>
                  <a:lnTo>
                    <a:pt x="1613128" y="2552700"/>
                  </a:lnTo>
                  <a:lnTo>
                    <a:pt x="1606486" y="2565400"/>
                  </a:lnTo>
                  <a:lnTo>
                    <a:pt x="1600492" y="2565400"/>
                  </a:lnTo>
                  <a:lnTo>
                    <a:pt x="1611045" y="2552700"/>
                  </a:lnTo>
                  <a:lnTo>
                    <a:pt x="1617357" y="2540000"/>
                  </a:lnTo>
                  <a:lnTo>
                    <a:pt x="1617637" y="2552700"/>
                  </a:lnTo>
                  <a:lnTo>
                    <a:pt x="1617637" y="2492273"/>
                  </a:lnTo>
                  <a:lnTo>
                    <a:pt x="1608518" y="2501900"/>
                  </a:lnTo>
                  <a:lnTo>
                    <a:pt x="1603222" y="2514333"/>
                  </a:lnTo>
                  <a:lnTo>
                    <a:pt x="1603108" y="2514600"/>
                  </a:lnTo>
                  <a:lnTo>
                    <a:pt x="1595386" y="2514600"/>
                  </a:lnTo>
                  <a:lnTo>
                    <a:pt x="1589278" y="2527300"/>
                  </a:lnTo>
                  <a:lnTo>
                    <a:pt x="1580527" y="2540000"/>
                  </a:lnTo>
                  <a:lnTo>
                    <a:pt x="1574736" y="2552700"/>
                  </a:lnTo>
                  <a:lnTo>
                    <a:pt x="1581264" y="2552700"/>
                  </a:lnTo>
                  <a:lnTo>
                    <a:pt x="1582610" y="2565400"/>
                  </a:lnTo>
                  <a:lnTo>
                    <a:pt x="1600352" y="2565400"/>
                  </a:lnTo>
                  <a:lnTo>
                    <a:pt x="1599412" y="2578100"/>
                  </a:lnTo>
                  <a:lnTo>
                    <a:pt x="1602257" y="2578100"/>
                  </a:lnTo>
                  <a:lnTo>
                    <a:pt x="1595539" y="2590800"/>
                  </a:lnTo>
                  <a:lnTo>
                    <a:pt x="1592173" y="2590800"/>
                  </a:lnTo>
                  <a:lnTo>
                    <a:pt x="1579892" y="2616200"/>
                  </a:lnTo>
                  <a:lnTo>
                    <a:pt x="1576984" y="2616200"/>
                  </a:lnTo>
                  <a:lnTo>
                    <a:pt x="1569986" y="2616200"/>
                  </a:lnTo>
                  <a:lnTo>
                    <a:pt x="1566227" y="2628900"/>
                  </a:lnTo>
                  <a:lnTo>
                    <a:pt x="1560499" y="2628900"/>
                  </a:lnTo>
                  <a:lnTo>
                    <a:pt x="1558607" y="2641600"/>
                  </a:lnTo>
                  <a:lnTo>
                    <a:pt x="1555762" y="2641600"/>
                  </a:lnTo>
                  <a:lnTo>
                    <a:pt x="1553857" y="2654300"/>
                  </a:lnTo>
                  <a:lnTo>
                    <a:pt x="1551012" y="2654300"/>
                  </a:lnTo>
                  <a:lnTo>
                    <a:pt x="1548168" y="2641600"/>
                  </a:lnTo>
                  <a:lnTo>
                    <a:pt x="1551012" y="2628900"/>
                  </a:lnTo>
                  <a:lnTo>
                    <a:pt x="1560499" y="2628900"/>
                  </a:lnTo>
                  <a:lnTo>
                    <a:pt x="1555038" y="2616200"/>
                  </a:lnTo>
                  <a:lnTo>
                    <a:pt x="1556550" y="2616200"/>
                  </a:lnTo>
                  <a:lnTo>
                    <a:pt x="1559572" y="2603512"/>
                  </a:lnTo>
                  <a:lnTo>
                    <a:pt x="1572818" y="2603512"/>
                  </a:lnTo>
                  <a:lnTo>
                    <a:pt x="1574977" y="2590800"/>
                  </a:lnTo>
                  <a:lnTo>
                    <a:pt x="1578800" y="2590800"/>
                  </a:lnTo>
                  <a:lnTo>
                    <a:pt x="1579245" y="2578100"/>
                  </a:lnTo>
                  <a:lnTo>
                    <a:pt x="1580426" y="2565400"/>
                  </a:lnTo>
                  <a:lnTo>
                    <a:pt x="1578533" y="2565400"/>
                  </a:lnTo>
                  <a:lnTo>
                    <a:pt x="1573517" y="2578100"/>
                  </a:lnTo>
                  <a:lnTo>
                    <a:pt x="1561719" y="2578100"/>
                  </a:lnTo>
                  <a:lnTo>
                    <a:pt x="1556702" y="2590800"/>
                  </a:lnTo>
                  <a:lnTo>
                    <a:pt x="1551228" y="2590800"/>
                  </a:lnTo>
                  <a:lnTo>
                    <a:pt x="1548130" y="2603030"/>
                  </a:lnTo>
                  <a:lnTo>
                    <a:pt x="1548003" y="2603512"/>
                  </a:lnTo>
                  <a:lnTo>
                    <a:pt x="1552816" y="2603512"/>
                  </a:lnTo>
                  <a:lnTo>
                    <a:pt x="1550835" y="2616200"/>
                  </a:lnTo>
                  <a:lnTo>
                    <a:pt x="1544370" y="2616200"/>
                  </a:lnTo>
                  <a:lnTo>
                    <a:pt x="1544370" y="2667000"/>
                  </a:lnTo>
                  <a:lnTo>
                    <a:pt x="1537728" y="2667000"/>
                  </a:lnTo>
                  <a:lnTo>
                    <a:pt x="1543481" y="2679839"/>
                  </a:lnTo>
                  <a:lnTo>
                    <a:pt x="1536001" y="2679839"/>
                  </a:lnTo>
                  <a:lnTo>
                    <a:pt x="1529842" y="2692425"/>
                  </a:lnTo>
                  <a:lnTo>
                    <a:pt x="1524431" y="2692425"/>
                  </a:lnTo>
                  <a:lnTo>
                    <a:pt x="1515186" y="2717800"/>
                  </a:lnTo>
                  <a:lnTo>
                    <a:pt x="1508696" y="2730500"/>
                  </a:lnTo>
                  <a:lnTo>
                    <a:pt x="1498815" y="2743200"/>
                  </a:lnTo>
                  <a:lnTo>
                    <a:pt x="1487284" y="2755900"/>
                  </a:lnTo>
                  <a:lnTo>
                    <a:pt x="1473428" y="2781300"/>
                  </a:lnTo>
                  <a:lnTo>
                    <a:pt x="1443774" y="2819400"/>
                  </a:lnTo>
                  <a:lnTo>
                    <a:pt x="1438198" y="2844800"/>
                  </a:lnTo>
                  <a:lnTo>
                    <a:pt x="1427899" y="2857500"/>
                  </a:lnTo>
                  <a:lnTo>
                    <a:pt x="1421955" y="2870200"/>
                  </a:lnTo>
                  <a:lnTo>
                    <a:pt x="1404200" y="2870200"/>
                  </a:lnTo>
                  <a:lnTo>
                    <a:pt x="1398231" y="2882900"/>
                  </a:lnTo>
                  <a:lnTo>
                    <a:pt x="1394841" y="2870200"/>
                  </a:lnTo>
                  <a:lnTo>
                    <a:pt x="1396098" y="2870200"/>
                  </a:lnTo>
                  <a:lnTo>
                    <a:pt x="1399832" y="2857500"/>
                  </a:lnTo>
                  <a:lnTo>
                    <a:pt x="1403921" y="2844800"/>
                  </a:lnTo>
                  <a:lnTo>
                    <a:pt x="1419123" y="2844800"/>
                  </a:lnTo>
                  <a:lnTo>
                    <a:pt x="1428597" y="2819400"/>
                  </a:lnTo>
                  <a:lnTo>
                    <a:pt x="1436192" y="2819400"/>
                  </a:lnTo>
                  <a:lnTo>
                    <a:pt x="1437132" y="2806700"/>
                  </a:lnTo>
                  <a:lnTo>
                    <a:pt x="1449476" y="2806700"/>
                  </a:lnTo>
                  <a:lnTo>
                    <a:pt x="1451368" y="2794000"/>
                  </a:lnTo>
                  <a:lnTo>
                    <a:pt x="1450416" y="2794000"/>
                  </a:lnTo>
                  <a:lnTo>
                    <a:pt x="1451368" y="2781300"/>
                  </a:lnTo>
                  <a:lnTo>
                    <a:pt x="1464652" y="2781300"/>
                  </a:lnTo>
                  <a:lnTo>
                    <a:pt x="1467472" y="2768600"/>
                  </a:lnTo>
                  <a:lnTo>
                    <a:pt x="1471333" y="2755900"/>
                  </a:lnTo>
                  <a:lnTo>
                    <a:pt x="1474139" y="2743200"/>
                  </a:lnTo>
                  <a:lnTo>
                    <a:pt x="1481378" y="2743200"/>
                  </a:lnTo>
                  <a:lnTo>
                    <a:pt x="1485493" y="2730500"/>
                  </a:lnTo>
                  <a:lnTo>
                    <a:pt x="1489329" y="2717800"/>
                  </a:lnTo>
                  <a:lnTo>
                    <a:pt x="1495869" y="2717800"/>
                  </a:lnTo>
                  <a:lnTo>
                    <a:pt x="1508188" y="2705100"/>
                  </a:lnTo>
                  <a:lnTo>
                    <a:pt x="1519377" y="2692425"/>
                  </a:lnTo>
                  <a:lnTo>
                    <a:pt x="1520278" y="2692425"/>
                  </a:lnTo>
                  <a:lnTo>
                    <a:pt x="1523453" y="2679839"/>
                  </a:lnTo>
                  <a:lnTo>
                    <a:pt x="1519656" y="2679839"/>
                  </a:lnTo>
                  <a:lnTo>
                    <a:pt x="1523796" y="2667000"/>
                  </a:lnTo>
                  <a:lnTo>
                    <a:pt x="1528965" y="2654300"/>
                  </a:lnTo>
                  <a:lnTo>
                    <a:pt x="1542503" y="2654300"/>
                  </a:lnTo>
                  <a:lnTo>
                    <a:pt x="1544370" y="2667000"/>
                  </a:lnTo>
                  <a:lnTo>
                    <a:pt x="1544370" y="2616200"/>
                  </a:lnTo>
                  <a:lnTo>
                    <a:pt x="1520647" y="2616200"/>
                  </a:lnTo>
                  <a:lnTo>
                    <a:pt x="1525384" y="2628900"/>
                  </a:lnTo>
                  <a:lnTo>
                    <a:pt x="1530134" y="2628900"/>
                  </a:lnTo>
                  <a:lnTo>
                    <a:pt x="1522539" y="2641600"/>
                  </a:lnTo>
                  <a:lnTo>
                    <a:pt x="1517357" y="2654300"/>
                  </a:lnTo>
                  <a:lnTo>
                    <a:pt x="1510792" y="2654300"/>
                  </a:lnTo>
                  <a:lnTo>
                    <a:pt x="1504124" y="2667000"/>
                  </a:lnTo>
                  <a:lnTo>
                    <a:pt x="1497863" y="2667000"/>
                  </a:lnTo>
                  <a:lnTo>
                    <a:pt x="1503121" y="2679560"/>
                  </a:lnTo>
                  <a:lnTo>
                    <a:pt x="1503235" y="2679839"/>
                  </a:lnTo>
                  <a:lnTo>
                    <a:pt x="1502994" y="2679839"/>
                  </a:lnTo>
                  <a:lnTo>
                    <a:pt x="1486687" y="2692425"/>
                  </a:lnTo>
                  <a:lnTo>
                    <a:pt x="1481010" y="2692425"/>
                  </a:lnTo>
                  <a:lnTo>
                    <a:pt x="1476044" y="2705100"/>
                  </a:lnTo>
                  <a:lnTo>
                    <a:pt x="1471650" y="2717800"/>
                  </a:lnTo>
                  <a:lnTo>
                    <a:pt x="1468450" y="2730500"/>
                  </a:lnTo>
                  <a:lnTo>
                    <a:pt x="1455166" y="2730500"/>
                  </a:lnTo>
                  <a:lnTo>
                    <a:pt x="1452321" y="2743200"/>
                  </a:lnTo>
                  <a:lnTo>
                    <a:pt x="1453273" y="2743200"/>
                  </a:lnTo>
                  <a:lnTo>
                    <a:pt x="1445552" y="2755900"/>
                  </a:lnTo>
                  <a:lnTo>
                    <a:pt x="1440853" y="2768600"/>
                  </a:lnTo>
                  <a:lnTo>
                    <a:pt x="1434287" y="2781300"/>
                  </a:lnTo>
                  <a:lnTo>
                    <a:pt x="1429537" y="2781300"/>
                  </a:lnTo>
                  <a:lnTo>
                    <a:pt x="1425752" y="2794000"/>
                  </a:lnTo>
                  <a:lnTo>
                    <a:pt x="1423212" y="2806700"/>
                  </a:lnTo>
                  <a:lnTo>
                    <a:pt x="1418983" y="2806700"/>
                  </a:lnTo>
                  <a:lnTo>
                    <a:pt x="1413865" y="2819400"/>
                  </a:lnTo>
                  <a:lnTo>
                    <a:pt x="1405813" y="2819400"/>
                  </a:lnTo>
                  <a:lnTo>
                    <a:pt x="1401076" y="2832100"/>
                  </a:lnTo>
                  <a:lnTo>
                    <a:pt x="1396326" y="2832100"/>
                  </a:lnTo>
                  <a:lnTo>
                    <a:pt x="1393393" y="2844800"/>
                  </a:lnTo>
                  <a:lnTo>
                    <a:pt x="1389659" y="2844800"/>
                  </a:lnTo>
                  <a:lnTo>
                    <a:pt x="1386840" y="2857500"/>
                  </a:lnTo>
                  <a:lnTo>
                    <a:pt x="1379613" y="2870200"/>
                  </a:lnTo>
                  <a:lnTo>
                    <a:pt x="1371485" y="2870200"/>
                  </a:lnTo>
                  <a:lnTo>
                    <a:pt x="1367663" y="2876448"/>
                  </a:lnTo>
                  <a:lnTo>
                    <a:pt x="1367663" y="2933700"/>
                  </a:lnTo>
                  <a:lnTo>
                    <a:pt x="1358468" y="2933700"/>
                  </a:lnTo>
                  <a:lnTo>
                    <a:pt x="1342834" y="2946400"/>
                  </a:lnTo>
                  <a:lnTo>
                    <a:pt x="1333487" y="2971800"/>
                  </a:lnTo>
                  <a:lnTo>
                    <a:pt x="1327137" y="2971800"/>
                  </a:lnTo>
                  <a:lnTo>
                    <a:pt x="1317688" y="2984500"/>
                  </a:lnTo>
                  <a:lnTo>
                    <a:pt x="1307084" y="2997200"/>
                  </a:lnTo>
                  <a:lnTo>
                    <a:pt x="1296301" y="3009900"/>
                  </a:lnTo>
                  <a:lnTo>
                    <a:pt x="1286319" y="3022612"/>
                  </a:lnTo>
                  <a:lnTo>
                    <a:pt x="1280528" y="3009900"/>
                  </a:lnTo>
                  <a:lnTo>
                    <a:pt x="1280325" y="3009900"/>
                  </a:lnTo>
                  <a:lnTo>
                    <a:pt x="1287272" y="2984500"/>
                  </a:lnTo>
                  <a:lnTo>
                    <a:pt x="1293914" y="2997200"/>
                  </a:lnTo>
                  <a:lnTo>
                    <a:pt x="1298663" y="2984500"/>
                  </a:lnTo>
                  <a:lnTo>
                    <a:pt x="1304480" y="2984500"/>
                  </a:lnTo>
                  <a:lnTo>
                    <a:pt x="1309573" y="2971800"/>
                  </a:lnTo>
                  <a:lnTo>
                    <a:pt x="1320114" y="2971800"/>
                  </a:lnTo>
                  <a:lnTo>
                    <a:pt x="1323581" y="2959100"/>
                  </a:lnTo>
                  <a:lnTo>
                    <a:pt x="1335443" y="2946400"/>
                  </a:lnTo>
                  <a:lnTo>
                    <a:pt x="1338516" y="2933700"/>
                  </a:lnTo>
                  <a:lnTo>
                    <a:pt x="1346568" y="2933700"/>
                  </a:lnTo>
                  <a:lnTo>
                    <a:pt x="1358404" y="2921000"/>
                  </a:lnTo>
                  <a:lnTo>
                    <a:pt x="1367663" y="2933700"/>
                  </a:lnTo>
                  <a:lnTo>
                    <a:pt x="1367663" y="2876448"/>
                  </a:lnTo>
                  <a:lnTo>
                    <a:pt x="1363700" y="2882900"/>
                  </a:lnTo>
                  <a:lnTo>
                    <a:pt x="1357503" y="2895600"/>
                  </a:lnTo>
                  <a:lnTo>
                    <a:pt x="1351800" y="2908300"/>
                  </a:lnTo>
                  <a:lnTo>
                    <a:pt x="1338516" y="2908300"/>
                  </a:lnTo>
                  <a:lnTo>
                    <a:pt x="1332699" y="2921000"/>
                  </a:lnTo>
                  <a:lnTo>
                    <a:pt x="1325410" y="2933700"/>
                  </a:lnTo>
                  <a:lnTo>
                    <a:pt x="1317840" y="2933700"/>
                  </a:lnTo>
                  <a:lnTo>
                    <a:pt x="1307211" y="2946400"/>
                  </a:lnTo>
                  <a:lnTo>
                    <a:pt x="1305902" y="2946400"/>
                  </a:lnTo>
                  <a:lnTo>
                    <a:pt x="1302537" y="2959100"/>
                  </a:lnTo>
                  <a:lnTo>
                    <a:pt x="1299616" y="2959100"/>
                  </a:lnTo>
                  <a:lnTo>
                    <a:pt x="1294320" y="2971800"/>
                  </a:lnTo>
                  <a:lnTo>
                    <a:pt x="1286332" y="2971800"/>
                  </a:lnTo>
                  <a:lnTo>
                    <a:pt x="1278547" y="2978747"/>
                  </a:lnTo>
                  <a:lnTo>
                    <a:pt x="1278547" y="3035300"/>
                  </a:lnTo>
                  <a:lnTo>
                    <a:pt x="1273873" y="3035300"/>
                  </a:lnTo>
                  <a:lnTo>
                    <a:pt x="1257858" y="3048000"/>
                  </a:lnTo>
                  <a:lnTo>
                    <a:pt x="1254785" y="3048000"/>
                  </a:lnTo>
                  <a:lnTo>
                    <a:pt x="1259636" y="3035300"/>
                  </a:lnTo>
                  <a:lnTo>
                    <a:pt x="1274889" y="3022650"/>
                  </a:lnTo>
                  <a:lnTo>
                    <a:pt x="1278547" y="3035300"/>
                  </a:lnTo>
                  <a:lnTo>
                    <a:pt x="1278547" y="2978747"/>
                  </a:lnTo>
                  <a:lnTo>
                    <a:pt x="1272095" y="2984500"/>
                  </a:lnTo>
                  <a:lnTo>
                    <a:pt x="1263840" y="2984500"/>
                  </a:lnTo>
                  <a:lnTo>
                    <a:pt x="1257261" y="2997200"/>
                  </a:lnTo>
                  <a:lnTo>
                    <a:pt x="1251229" y="2997200"/>
                  </a:lnTo>
                  <a:lnTo>
                    <a:pt x="1247419" y="3009900"/>
                  </a:lnTo>
                  <a:lnTo>
                    <a:pt x="1251686" y="3009900"/>
                  </a:lnTo>
                  <a:lnTo>
                    <a:pt x="1252169" y="3022650"/>
                  </a:lnTo>
                  <a:lnTo>
                    <a:pt x="1241818" y="3022650"/>
                  </a:lnTo>
                  <a:lnTo>
                    <a:pt x="1226794" y="3048000"/>
                  </a:lnTo>
                  <a:lnTo>
                    <a:pt x="1225384" y="3048000"/>
                  </a:lnTo>
                  <a:lnTo>
                    <a:pt x="1225384" y="3086100"/>
                  </a:lnTo>
                  <a:lnTo>
                    <a:pt x="1221562" y="3098800"/>
                  </a:lnTo>
                  <a:lnTo>
                    <a:pt x="1215961" y="3098800"/>
                  </a:lnTo>
                  <a:lnTo>
                    <a:pt x="1212303" y="3111500"/>
                  </a:lnTo>
                  <a:lnTo>
                    <a:pt x="1203185" y="3111500"/>
                  </a:lnTo>
                  <a:lnTo>
                    <a:pt x="1187754" y="3136900"/>
                  </a:lnTo>
                  <a:lnTo>
                    <a:pt x="1179093" y="3136900"/>
                  </a:lnTo>
                  <a:lnTo>
                    <a:pt x="1177048" y="3149650"/>
                  </a:lnTo>
                  <a:lnTo>
                    <a:pt x="1172806" y="3162300"/>
                  </a:lnTo>
                  <a:lnTo>
                    <a:pt x="1145641" y="3162300"/>
                  </a:lnTo>
                  <a:lnTo>
                    <a:pt x="1139317" y="3175000"/>
                  </a:lnTo>
                  <a:lnTo>
                    <a:pt x="1140028" y="3164052"/>
                  </a:lnTo>
                  <a:lnTo>
                    <a:pt x="1140142" y="3162300"/>
                  </a:lnTo>
                  <a:lnTo>
                    <a:pt x="1147343" y="3149650"/>
                  </a:lnTo>
                  <a:lnTo>
                    <a:pt x="1157427" y="3136900"/>
                  </a:lnTo>
                  <a:lnTo>
                    <a:pt x="1166799" y="3149650"/>
                  </a:lnTo>
                  <a:lnTo>
                    <a:pt x="1166914" y="3148533"/>
                  </a:lnTo>
                  <a:lnTo>
                    <a:pt x="1168615" y="3137154"/>
                  </a:lnTo>
                  <a:lnTo>
                    <a:pt x="1168654" y="3136900"/>
                  </a:lnTo>
                  <a:lnTo>
                    <a:pt x="1163916" y="3136900"/>
                  </a:lnTo>
                  <a:lnTo>
                    <a:pt x="1164856" y="3124200"/>
                  </a:lnTo>
                  <a:lnTo>
                    <a:pt x="1176248" y="3124200"/>
                  </a:lnTo>
                  <a:lnTo>
                    <a:pt x="1177137" y="3111500"/>
                  </a:lnTo>
                  <a:lnTo>
                    <a:pt x="1185735" y="3111500"/>
                  </a:lnTo>
                  <a:lnTo>
                    <a:pt x="1190485" y="3098800"/>
                  </a:lnTo>
                  <a:lnTo>
                    <a:pt x="1191425" y="3111500"/>
                  </a:lnTo>
                  <a:lnTo>
                    <a:pt x="1198079" y="3111500"/>
                  </a:lnTo>
                  <a:lnTo>
                    <a:pt x="1199019" y="3098800"/>
                  </a:lnTo>
                  <a:lnTo>
                    <a:pt x="1213256" y="3098800"/>
                  </a:lnTo>
                  <a:lnTo>
                    <a:pt x="1210411" y="3086100"/>
                  </a:lnTo>
                  <a:lnTo>
                    <a:pt x="1225384" y="3086100"/>
                  </a:lnTo>
                  <a:lnTo>
                    <a:pt x="1225384" y="3048000"/>
                  </a:lnTo>
                  <a:lnTo>
                    <a:pt x="1208506" y="3048000"/>
                  </a:lnTo>
                  <a:lnTo>
                    <a:pt x="1205534" y="3060700"/>
                  </a:lnTo>
                  <a:lnTo>
                    <a:pt x="1206855" y="3060700"/>
                  </a:lnTo>
                  <a:lnTo>
                    <a:pt x="1206919" y="3073412"/>
                  </a:lnTo>
                  <a:lnTo>
                    <a:pt x="1199095" y="3073412"/>
                  </a:lnTo>
                  <a:lnTo>
                    <a:pt x="1200023" y="3060700"/>
                  </a:lnTo>
                  <a:lnTo>
                    <a:pt x="1200289" y="3060700"/>
                  </a:lnTo>
                  <a:lnTo>
                    <a:pt x="1197127" y="3048000"/>
                  </a:lnTo>
                  <a:lnTo>
                    <a:pt x="1197127" y="3059887"/>
                  </a:lnTo>
                  <a:lnTo>
                    <a:pt x="1197521" y="3060700"/>
                  </a:lnTo>
                  <a:lnTo>
                    <a:pt x="1197127" y="3060700"/>
                  </a:lnTo>
                  <a:lnTo>
                    <a:pt x="1197127" y="3059887"/>
                  </a:lnTo>
                  <a:lnTo>
                    <a:pt x="1191425" y="3048000"/>
                  </a:lnTo>
                  <a:lnTo>
                    <a:pt x="1188580" y="3048000"/>
                  </a:lnTo>
                  <a:lnTo>
                    <a:pt x="1190040" y="3059887"/>
                  </a:lnTo>
                  <a:lnTo>
                    <a:pt x="1190142" y="3060700"/>
                  </a:lnTo>
                  <a:lnTo>
                    <a:pt x="1185405" y="3073412"/>
                  </a:lnTo>
                  <a:lnTo>
                    <a:pt x="1194269" y="3073412"/>
                  </a:lnTo>
                  <a:lnTo>
                    <a:pt x="1190472" y="3086100"/>
                  </a:lnTo>
                  <a:lnTo>
                    <a:pt x="1187284" y="3098800"/>
                  </a:lnTo>
                  <a:lnTo>
                    <a:pt x="1172451" y="3098800"/>
                  </a:lnTo>
                  <a:lnTo>
                    <a:pt x="1174661" y="3086100"/>
                  </a:lnTo>
                  <a:lnTo>
                    <a:pt x="1178737" y="3073412"/>
                  </a:lnTo>
                  <a:lnTo>
                    <a:pt x="1174343" y="3073412"/>
                  </a:lnTo>
                  <a:lnTo>
                    <a:pt x="1165821" y="3086100"/>
                  </a:lnTo>
                  <a:lnTo>
                    <a:pt x="1141018" y="3136900"/>
                  </a:lnTo>
                  <a:lnTo>
                    <a:pt x="1129830" y="3136900"/>
                  </a:lnTo>
                  <a:lnTo>
                    <a:pt x="1126972" y="3149650"/>
                  </a:lnTo>
                  <a:lnTo>
                    <a:pt x="1131709" y="3149650"/>
                  </a:lnTo>
                  <a:lnTo>
                    <a:pt x="1126985" y="3162300"/>
                  </a:lnTo>
                  <a:lnTo>
                    <a:pt x="1114336" y="3162300"/>
                  </a:lnTo>
                  <a:lnTo>
                    <a:pt x="1114336" y="3225800"/>
                  </a:lnTo>
                  <a:lnTo>
                    <a:pt x="1108837" y="3238500"/>
                  </a:lnTo>
                  <a:lnTo>
                    <a:pt x="1094714" y="3238500"/>
                  </a:lnTo>
                  <a:lnTo>
                    <a:pt x="1089698" y="3251200"/>
                  </a:lnTo>
                  <a:lnTo>
                    <a:pt x="1088072" y="3263900"/>
                  </a:lnTo>
                  <a:lnTo>
                    <a:pt x="1079525" y="3263900"/>
                  </a:lnTo>
                  <a:lnTo>
                    <a:pt x="1075740" y="3251200"/>
                  </a:lnTo>
                  <a:lnTo>
                    <a:pt x="1069098" y="3251200"/>
                  </a:lnTo>
                  <a:lnTo>
                    <a:pt x="1070038" y="3238500"/>
                  </a:lnTo>
                  <a:lnTo>
                    <a:pt x="1089939" y="3238500"/>
                  </a:lnTo>
                  <a:lnTo>
                    <a:pt x="1096606" y="3225800"/>
                  </a:lnTo>
                  <a:lnTo>
                    <a:pt x="1114336" y="3225800"/>
                  </a:lnTo>
                  <a:lnTo>
                    <a:pt x="1114336" y="3162300"/>
                  </a:lnTo>
                  <a:lnTo>
                    <a:pt x="1109903" y="3162300"/>
                  </a:lnTo>
                  <a:lnTo>
                    <a:pt x="1108951" y="3175050"/>
                  </a:lnTo>
                  <a:lnTo>
                    <a:pt x="1089977" y="3175050"/>
                  </a:lnTo>
                  <a:lnTo>
                    <a:pt x="1093762" y="3187700"/>
                  </a:lnTo>
                  <a:lnTo>
                    <a:pt x="1097559" y="3187700"/>
                  </a:lnTo>
                  <a:lnTo>
                    <a:pt x="1092568" y="3200400"/>
                  </a:lnTo>
                  <a:lnTo>
                    <a:pt x="1083652" y="3200400"/>
                  </a:lnTo>
                  <a:lnTo>
                    <a:pt x="1077163" y="3213100"/>
                  </a:lnTo>
                  <a:lnTo>
                    <a:pt x="1071194" y="3225800"/>
                  </a:lnTo>
                  <a:lnTo>
                    <a:pt x="1064348" y="3225800"/>
                  </a:lnTo>
                  <a:lnTo>
                    <a:pt x="1060551" y="3238500"/>
                  </a:lnTo>
                  <a:lnTo>
                    <a:pt x="1056754" y="3225800"/>
                  </a:lnTo>
                  <a:lnTo>
                    <a:pt x="1056754" y="3276600"/>
                  </a:lnTo>
                  <a:lnTo>
                    <a:pt x="1049159" y="3289300"/>
                  </a:lnTo>
                  <a:lnTo>
                    <a:pt x="1051064" y="3302000"/>
                  </a:lnTo>
                  <a:lnTo>
                    <a:pt x="1037780" y="3302000"/>
                  </a:lnTo>
                  <a:lnTo>
                    <a:pt x="1029233" y="3302000"/>
                  </a:lnTo>
                  <a:lnTo>
                    <a:pt x="1033983" y="3289300"/>
                  </a:lnTo>
                  <a:lnTo>
                    <a:pt x="1034935" y="3289300"/>
                  </a:lnTo>
                  <a:lnTo>
                    <a:pt x="1037780" y="3302000"/>
                  </a:lnTo>
                  <a:lnTo>
                    <a:pt x="1039672" y="3289300"/>
                  </a:lnTo>
                  <a:lnTo>
                    <a:pt x="1045362" y="3289300"/>
                  </a:lnTo>
                  <a:lnTo>
                    <a:pt x="1047267" y="3276600"/>
                  </a:lnTo>
                  <a:lnTo>
                    <a:pt x="1056754" y="3276600"/>
                  </a:lnTo>
                  <a:lnTo>
                    <a:pt x="1056754" y="3225800"/>
                  </a:lnTo>
                  <a:lnTo>
                    <a:pt x="1052957" y="3225800"/>
                  </a:lnTo>
                  <a:lnTo>
                    <a:pt x="1048219" y="3238500"/>
                  </a:lnTo>
                  <a:lnTo>
                    <a:pt x="1038263" y="3238500"/>
                  </a:lnTo>
                  <a:lnTo>
                    <a:pt x="1037590" y="3251200"/>
                  </a:lnTo>
                  <a:lnTo>
                    <a:pt x="1034935" y="3263900"/>
                  </a:lnTo>
                  <a:lnTo>
                    <a:pt x="1036828" y="3263900"/>
                  </a:lnTo>
                  <a:lnTo>
                    <a:pt x="1040625" y="3276600"/>
                  </a:lnTo>
                  <a:lnTo>
                    <a:pt x="1028280" y="3276600"/>
                  </a:lnTo>
                  <a:lnTo>
                    <a:pt x="1028280" y="3302000"/>
                  </a:lnTo>
                  <a:lnTo>
                    <a:pt x="1027595" y="3314700"/>
                  </a:lnTo>
                  <a:lnTo>
                    <a:pt x="1026985" y="3327400"/>
                  </a:lnTo>
                  <a:lnTo>
                    <a:pt x="1017371" y="3327400"/>
                  </a:lnTo>
                  <a:lnTo>
                    <a:pt x="1021054" y="3314700"/>
                  </a:lnTo>
                  <a:lnTo>
                    <a:pt x="1025436" y="3302000"/>
                  </a:lnTo>
                  <a:lnTo>
                    <a:pt x="1028280" y="3302000"/>
                  </a:lnTo>
                  <a:lnTo>
                    <a:pt x="1028280" y="3276600"/>
                  </a:lnTo>
                  <a:lnTo>
                    <a:pt x="1025436" y="3276600"/>
                  </a:lnTo>
                  <a:lnTo>
                    <a:pt x="1028280" y="3263900"/>
                  </a:lnTo>
                  <a:lnTo>
                    <a:pt x="1017257" y="3263900"/>
                  </a:lnTo>
                  <a:lnTo>
                    <a:pt x="1013117" y="3270415"/>
                  </a:lnTo>
                  <a:lnTo>
                    <a:pt x="1013117" y="3340125"/>
                  </a:lnTo>
                  <a:lnTo>
                    <a:pt x="998956" y="3340125"/>
                  </a:lnTo>
                  <a:lnTo>
                    <a:pt x="995070" y="3352800"/>
                  </a:lnTo>
                  <a:lnTo>
                    <a:pt x="993216" y="3340925"/>
                  </a:lnTo>
                  <a:lnTo>
                    <a:pt x="993089" y="3340125"/>
                  </a:lnTo>
                  <a:lnTo>
                    <a:pt x="996251" y="3340125"/>
                  </a:lnTo>
                  <a:lnTo>
                    <a:pt x="1003350" y="3327400"/>
                  </a:lnTo>
                  <a:lnTo>
                    <a:pt x="1013117" y="3340125"/>
                  </a:lnTo>
                  <a:lnTo>
                    <a:pt x="1013117" y="3270415"/>
                  </a:lnTo>
                  <a:lnTo>
                    <a:pt x="1009180" y="3276600"/>
                  </a:lnTo>
                  <a:lnTo>
                    <a:pt x="1001712" y="3276600"/>
                  </a:lnTo>
                  <a:lnTo>
                    <a:pt x="1001509" y="3289300"/>
                  </a:lnTo>
                  <a:lnTo>
                    <a:pt x="1004328" y="3289300"/>
                  </a:lnTo>
                  <a:lnTo>
                    <a:pt x="1006792" y="3302000"/>
                  </a:lnTo>
                  <a:lnTo>
                    <a:pt x="997915" y="3302000"/>
                  </a:lnTo>
                  <a:lnTo>
                    <a:pt x="987526" y="3314700"/>
                  </a:lnTo>
                  <a:lnTo>
                    <a:pt x="975258" y="3327400"/>
                  </a:lnTo>
                  <a:lnTo>
                    <a:pt x="963879" y="3340125"/>
                  </a:lnTo>
                  <a:lnTo>
                    <a:pt x="956170" y="3365500"/>
                  </a:lnTo>
                  <a:lnTo>
                    <a:pt x="1016901" y="3365500"/>
                  </a:lnTo>
                  <a:lnTo>
                    <a:pt x="1018794" y="3352800"/>
                  </a:lnTo>
                  <a:lnTo>
                    <a:pt x="1025436" y="3352800"/>
                  </a:lnTo>
                  <a:lnTo>
                    <a:pt x="1027214" y="3340925"/>
                  </a:lnTo>
                  <a:lnTo>
                    <a:pt x="1027341" y="3340125"/>
                  </a:lnTo>
                  <a:lnTo>
                    <a:pt x="1036548" y="3340125"/>
                  </a:lnTo>
                  <a:lnTo>
                    <a:pt x="1047775" y="3327400"/>
                  </a:lnTo>
                  <a:lnTo>
                    <a:pt x="1054862" y="3314700"/>
                  </a:lnTo>
                  <a:lnTo>
                    <a:pt x="1060551" y="3314700"/>
                  </a:lnTo>
                  <a:lnTo>
                    <a:pt x="1064348" y="3302000"/>
                  </a:lnTo>
                  <a:lnTo>
                    <a:pt x="1066241" y="3302000"/>
                  </a:lnTo>
                  <a:lnTo>
                    <a:pt x="1078941" y="3289300"/>
                  </a:lnTo>
                  <a:lnTo>
                    <a:pt x="1085062" y="3276600"/>
                  </a:lnTo>
                  <a:lnTo>
                    <a:pt x="1090917" y="3276600"/>
                  </a:lnTo>
                  <a:lnTo>
                    <a:pt x="1093762" y="3263900"/>
                  </a:lnTo>
                  <a:lnTo>
                    <a:pt x="1099464" y="3263900"/>
                  </a:lnTo>
                  <a:lnTo>
                    <a:pt x="1113104" y="3238500"/>
                  </a:lnTo>
                  <a:lnTo>
                    <a:pt x="1128166" y="3225800"/>
                  </a:lnTo>
                  <a:lnTo>
                    <a:pt x="1135164" y="3225800"/>
                  </a:lnTo>
                  <a:lnTo>
                    <a:pt x="1142161" y="3213100"/>
                  </a:lnTo>
                  <a:lnTo>
                    <a:pt x="1152601" y="3200400"/>
                  </a:lnTo>
                  <a:lnTo>
                    <a:pt x="1161694" y="3200400"/>
                  </a:lnTo>
                  <a:lnTo>
                    <a:pt x="1167828" y="3187700"/>
                  </a:lnTo>
                  <a:lnTo>
                    <a:pt x="1171486" y="3175050"/>
                  </a:lnTo>
                  <a:lnTo>
                    <a:pt x="1176337" y="3175050"/>
                  </a:lnTo>
                  <a:lnTo>
                    <a:pt x="1187919" y="3162300"/>
                  </a:lnTo>
                  <a:lnTo>
                    <a:pt x="1193330" y="3162300"/>
                  </a:lnTo>
                  <a:lnTo>
                    <a:pt x="1206741" y="3136900"/>
                  </a:lnTo>
                  <a:lnTo>
                    <a:pt x="1229575" y="3111500"/>
                  </a:lnTo>
                  <a:lnTo>
                    <a:pt x="1250505" y="3098800"/>
                  </a:lnTo>
                  <a:lnTo>
                    <a:pt x="1256157" y="3086100"/>
                  </a:lnTo>
                  <a:lnTo>
                    <a:pt x="1261808" y="3073412"/>
                  </a:lnTo>
                  <a:lnTo>
                    <a:pt x="1266710" y="3073412"/>
                  </a:lnTo>
                  <a:lnTo>
                    <a:pt x="1273543" y="3060700"/>
                  </a:lnTo>
                  <a:lnTo>
                    <a:pt x="1282484" y="3048000"/>
                  </a:lnTo>
                  <a:lnTo>
                    <a:pt x="1290002" y="3048000"/>
                  </a:lnTo>
                  <a:lnTo>
                    <a:pt x="1331518" y="2997200"/>
                  </a:lnTo>
                  <a:lnTo>
                    <a:pt x="1343875" y="2984500"/>
                  </a:lnTo>
                  <a:lnTo>
                    <a:pt x="1352753" y="2971800"/>
                  </a:lnTo>
                  <a:lnTo>
                    <a:pt x="1357134" y="2971800"/>
                  </a:lnTo>
                  <a:lnTo>
                    <a:pt x="1363192" y="2959100"/>
                  </a:lnTo>
                  <a:lnTo>
                    <a:pt x="1367942" y="2959100"/>
                  </a:lnTo>
                  <a:lnTo>
                    <a:pt x="1373632" y="2946400"/>
                  </a:lnTo>
                  <a:lnTo>
                    <a:pt x="1383360" y="2946400"/>
                  </a:lnTo>
                  <a:lnTo>
                    <a:pt x="1396123" y="2921000"/>
                  </a:lnTo>
                  <a:lnTo>
                    <a:pt x="1400378" y="2908300"/>
                  </a:lnTo>
                  <a:lnTo>
                    <a:pt x="1409611" y="2908300"/>
                  </a:lnTo>
                  <a:lnTo>
                    <a:pt x="1413408" y="2895600"/>
                  </a:lnTo>
                  <a:lnTo>
                    <a:pt x="1416253" y="2895600"/>
                  </a:lnTo>
                  <a:lnTo>
                    <a:pt x="1421955" y="2882900"/>
                  </a:lnTo>
                  <a:lnTo>
                    <a:pt x="1432394" y="2882900"/>
                  </a:lnTo>
                  <a:lnTo>
                    <a:pt x="1435354" y="2870200"/>
                  </a:lnTo>
                  <a:lnTo>
                    <a:pt x="1449336" y="2870200"/>
                  </a:lnTo>
                  <a:lnTo>
                    <a:pt x="1451724" y="2857500"/>
                  </a:lnTo>
                  <a:lnTo>
                    <a:pt x="1458010" y="2844800"/>
                  </a:lnTo>
                  <a:lnTo>
                    <a:pt x="1461731" y="2844800"/>
                  </a:lnTo>
                  <a:lnTo>
                    <a:pt x="1469885" y="2819400"/>
                  </a:lnTo>
                  <a:lnTo>
                    <a:pt x="1473200" y="2819400"/>
                  </a:lnTo>
                  <a:lnTo>
                    <a:pt x="1476044" y="2806700"/>
                  </a:lnTo>
                  <a:lnTo>
                    <a:pt x="1480781" y="2806700"/>
                  </a:lnTo>
                  <a:lnTo>
                    <a:pt x="1485531" y="2794000"/>
                  </a:lnTo>
                  <a:lnTo>
                    <a:pt x="1490281" y="2794000"/>
                  </a:lnTo>
                  <a:lnTo>
                    <a:pt x="1496555" y="2781300"/>
                  </a:lnTo>
                  <a:lnTo>
                    <a:pt x="1523492" y="2730500"/>
                  </a:lnTo>
                  <a:lnTo>
                    <a:pt x="1526336" y="2730500"/>
                  </a:lnTo>
                  <a:lnTo>
                    <a:pt x="1528292" y="2717800"/>
                  </a:lnTo>
                  <a:lnTo>
                    <a:pt x="1536306" y="2705100"/>
                  </a:lnTo>
                  <a:lnTo>
                    <a:pt x="1545005" y="2692425"/>
                  </a:lnTo>
                  <a:lnTo>
                    <a:pt x="1549908" y="2692425"/>
                  </a:lnTo>
                  <a:lnTo>
                    <a:pt x="1553819" y="2679839"/>
                  </a:lnTo>
                  <a:lnTo>
                    <a:pt x="1556664" y="2679839"/>
                  </a:lnTo>
                  <a:lnTo>
                    <a:pt x="1560499" y="2667000"/>
                  </a:lnTo>
                  <a:lnTo>
                    <a:pt x="1565033" y="2654630"/>
                  </a:lnTo>
                  <a:lnTo>
                    <a:pt x="1565160" y="2654300"/>
                  </a:lnTo>
                  <a:lnTo>
                    <a:pt x="1578533" y="2654300"/>
                  </a:lnTo>
                  <a:lnTo>
                    <a:pt x="1577581" y="2641600"/>
                  </a:lnTo>
                  <a:lnTo>
                    <a:pt x="1583270" y="2628900"/>
                  </a:lnTo>
                  <a:lnTo>
                    <a:pt x="1590865" y="2628900"/>
                  </a:lnTo>
                  <a:lnTo>
                    <a:pt x="1593710" y="2616200"/>
                  </a:lnTo>
                  <a:lnTo>
                    <a:pt x="1596542" y="2616200"/>
                  </a:lnTo>
                  <a:lnTo>
                    <a:pt x="1607578" y="2603512"/>
                  </a:lnTo>
                  <a:lnTo>
                    <a:pt x="1615859" y="2590800"/>
                  </a:lnTo>
                  <a:lnTo>
                    <a:pt x="1622691" y="2578100"/>
                  </a:lnTo>
                  <a:lnTo>
                    <a:pt x="1628749" y="2565400"/>
                  </a:lnTo>
                  <a:lnTo>
                    <a:pt x="1629702" y="2565400"/>
                  </a:lnTo>
                  <a:lnTo>
                    <a:pt x="1636344" y="2552700"/>
                  </a:lnTo>
                  <a:lnTo>
                    <a:pt x="1643926" y="2552700"/>
                  </a:lnTo>
                  <a:lnTo>
                    <a:pt x="1643697" y="2540000"/>
                  </a:lnTo>
                  <a:lnTo>
                    <a:pt x="1643456" y="2527300"/>
                  </a:lnTo>
                  <a:lnTo>
                    <a:pt x="1657223" y="2527300"/>
                  </a:lnTo>
                  <a:lnTo>
                    <a:pt x="1660461" y="2514600"/>
                  </a:lnTo>
                  <a:lnTo>
                    <a:pt x="1658518" y="2514600"/>
                  </a:lnTo>
                  <a:lnTo>
                    <a:pt x="1664271" y="2501900"/>
                  </a:lnTo>
                  <a:lnTo>
                    <a:pt x="1668373" y="2501900"/>
                  </a:lnTo>
                  <a:lnTo>
                    <a:pt x="1673352" y="2489200"/>
                  </a:lnTo>
                  <a:lnTo>
                    <a:pt x="1682838" y="2489200"/>
                  </a:lnTo>
                  <a:lnTo>
                    <a:pt x="1679041" y="2476500"/>
                  </a:lnTo>
                  <a:lnTo>
                    <a:pt x="1683778" y="2463838"/>
                  </a:lnTo>
                  <a:lnTo>
                    <a:pt x="1691347" y="2463838"/>
                  </a:lnTo>
                  <a:lnTo>
                    <a:pt x="1703959" y="2451100"/>
                  </a:lnTo>
                  <a:lnTo>
                    <a:pt x="1714487" y="2425484"/>
                  </a:lnTo>
                  <a:lnTo>
                    <a:pt x="1714728" y="2425281"/>
                  </a:lnTo>
                  <a:lnTo>
                    <a:pt x="1724469" y="2413000"/>
                  </a:lnTo>
                  <a:lnTo>
                    <a:pt x="1741665" y="2387600"/>
                  </a:lnTo>
                  <a:lnTo>
                    <a:pt x="1747329" y="2387600"/>
                  </a:lnTo>
                  <a:lnTo>
                    <a:pt x="1749272" y="2374900"/>
                  </a:lnTo>
                  <a:lnTo>
                    <a:pt x="1754746" y="2362377"/>
                  </a:lnTo>
                  <a:lnTo>
                    <a:pt x="1754822" y="2362200"/>
                  </a:lnTo>
                  <a:lnTo>
                    <a:pt x="1761693" y="2362200"/>
                  </a:lnTo>
                  <a:lnTo>
                    <a:pt x="1772043" y="2336800"/>
                  </a:lnTo>
                  <a:lnTo>
                    <a:pt x="1779638" y="2336800"/>
                  </a:lnTo>
                  <a:lnTo>
                    <a:pt x="1783435" y="2324100"/>
                  </a:lnTo>
                  <a:lnTo>
                    <a:pt x="1782483" y="2324100"/>
                  </a:lnTo>
                  <a:lnTo>
                    <a:pt x="1787423" y="2311400"/>
                  </a:lnTo>
                  <a:lnTo>
                    <a:pt x="1794141" y="2298738"/>
                  </a:lnTo>
                  <a:lnTo>
                    <a:pt x="1801266" y="2286177"/>
                  </a:lnTo>
                  <a:lnTo>
                    <a:pt x="1801583" y="2285669"/>
                  </a:lnTo>
                  <a:lnTo>
                    <a:pt x="1810004" y="2273300"/>
                  </a:lnTo>
                  <a:lnTo>
                    <a:pt x="1811896" y="2273300"/>
                  </a:lnTo>
                  <a:lnTo>
                    <a:pt x="1813801" y="2260600"/>
                  </a:lnTo>
                  <a:lnTo>
                    <a:pt x="1820049" y="2260600"/>
                  </a:lnTo>
                  <a:lnTo>
                    <a:pt x="1823999" y="2247900"/>
                  </a:lnTo>
                  <a:lnTo>
                    <a:pt x="1826869" y="2235200"/>
                  </a:lnTo>
                  <a:lnTo>
                    <a:pt x="1829930" y="2235200"/>
                  </a:lnTo>
                  <a:lnTo>
                    <a:pt x="1832775" y="2222500"/>
                  </a:lnTo>
                  <a:lnTo>
                    <a:pt x="1836572" y="2235200"/>
                  </a:lnTo>
                  <a:lnTo>
                    <a:pt x="1840369" y="2222500"/>
                  </a:lnTo>
                  <a:lnTo>
                    <a:pt x="1842185" y="2209800"/>
                  </a:lnTo>
                  <a:lnTo>
                    <a:pt x="1841322" y="2209800"/>
                  </a:lnTo>
                  <a:lnTo>
                    <a:pt x="1851113" y="2197100"/>
                  </a:lnTo>
                  <a:lnTo>
                    <a:pt x="1856765" y="2184400"/>
                  </a:lnTo>
                  <a:lnTo>
                    <a:pt x="1863001" y="2171700"/>
                  </a:lnTo>
                  <a:lnTo>
                    <a:pt x="1871929" y="2171700"/>
                  </a:lnTo>
                  <a:lnTo>
                    <a:pt x="1872869" y="2159000"/>
                  </a:lnTo>
                  <a:lnTo>
                    <a:pt x="1877618" y="2146300"/>
                  </a:lnTo>
                  <a:lnTo>
                    <a:pt x="1881365" y="2133600"/>
                  </a:lnTo>
                  <a:lnTo>
                    <a:pt x="1887791" y="2120900"/>
                  </a:lnTo>
                  <a:lnTo>
                    <a:pt x="1895970" y="2108200"/>
                  </a:lnTo>
                  <a:lnTo>
                    <a:pt x="1903679" y="2095550"/>
                  </a:lnTo>
                  <a:lnTo>
                    <a:pt x="1906092" y="2095550"/>
                  </a:lnTo>
                  <a:lnTo>
                    <a:pt x="1903717" y="2082800"/>
                  </a:lnTo>
                  <a:lnTo>
                    <a:pt x="1906879" y="2070100"/>
                  </a:lnTo>
                  <a:lnTo>
                    <a:pt x="1910194" y="2070100"/>
                  </a:lnTo>
                  <a:lnTo>
                    <a:pt x="1917446" y="2057400"/>
                  </a:lnTo>
                  <a:lnTo>
                    <a:pt x="1920316" y="2057400"/>
                  </a:lnTo>
                  <a:lnTo>
                    <a:pt x="1923262" y="2044700"/>
                  </a:lnTo>
                  <a:lnTo>
                    <a:pt x="1927656" y="2032000"/>
                  </a:lnTo>
                  <a:lnTo>
                    <a:pt x="1930603" y="2019300"/>
                  </a:lnTo>
                  <a:lnTo>
                    <a:pt x="1940826" y="2006600"/>
                  </a:lnTo>
                  <a:lnTo>
                    <a:pt x="1946389" y="1993900"/>
                  </a:lnTo>
                  <a:lnTo>
                    <a:pt x="1928228" y="1993900"/>
                  </a:lnTo>
                  <a:lnTo>
                    <a:pt x="1921903" y="1993900"/>
                  </a:lnTo>
                  <a:lnTo>
                    <a:pt x="1916938" y="2006600"/>
                  </a:lnTo>
                  <a:lnTo>
                    <a:pt x="1911819" y="2019300"/>
                  </a:lnTo>
                  <a:lnTo>
                    <a:pt x="1906993" y="2032000"/>
                  </a:lnTo>
                  <a:lnTo>
                    <a:pt x="1902917" y="2044700"/>
                  </a:lnTo>
                  <a:lnTo>
                    <a:pt x="1903717" y="2044700"/>
                  </a:lnTo>
                  <a:lnTo>
                    <a:pt x="1892642" y="2057400"/>
                  </a:lnTo>
                  <a:lnTo>
                    <a:pt x="1887893" y="2070100"/>
                  </a:lnTo>
                  <a:lnTo>
                    <a:pt x="1883943" y="2070100"/>
                  </a:lnTo>
                  <a:lnTo>
                    <a:pt x="1880793" y="2061679"/>
                  </a:lnTo>
                  <a:lnTo>
                    <a:pt x="1880793" y="2095550"/>
                  </a:lnTo>
                  <a:lnTo>
                    <a:pt x="1877402" y="2095550"/>
                  </a:lnTo>
                  <a:lnTo>
                    <a:pt x="1873758" y="2108200"/>
                  </a:lnTo>
                  <a:lnTo>
                    <a:pt x="1869097" y="2108200"/>
                  </a:lnTo>
                  <a:lnTo>
                    <a:pt x="1864995" y="2120633"/>
                  </a:lnTo>
                  <a:lnTo>
                    <a:pt x="1864906" y="2120900"/>
                  </a:lnTo>
                  <a:lnTo>
                    <a:pt x="1859153" y="2146300"/>
                  </a:lnTo>
                  <a:lnTo>
                    <a:pt x="1854415" y="2159000"/>
                  </a:lnTo>
                  <a:lnTo>
                    <a:pt x="1841322" y="2159000"/>
                  </a:lnTo>
                  <a:lnTo>
                    <a:pt x="1839417" y="2171700"/>
                  </a:lnTo>
                  <a:lnTo>
                    <a:pt x="1842185" y="2171700"/>
                  </a:lnTo>
                  <a:lnTo>
                    <a:pt x="1835048" y="2183473"/>
                  </a:lnTo>
                  <a:lnTo>
                    <a:pt x="1835048" y="2184400"/>
                  </a:lnTo>
                  <a:lnTo>
                    <a:pt x="1834489" y="2184400"/>
                  </a:lnTo>
                  <a:lnTo>
                    <a:pt x="1834692" y="2184069"/>
                  </a:lnTo>
                  <a:lnTo>
                    <a:pt x="1834857" y="2184069"/>
                  </a:lnTo>
                  <a:lnTo>
                    <a:pt x="1835048" y="2184400"/>
                  </a:lnTo>
                  <a:lnTo>
                    <a:pt x="1835048" y="2183473"/>
                  </a:lnTo>
                  <a:lnTo>
                    <a:pt x="1834769" y="2183930"/>
                  </a:lnTo>
                  <a:lnTo>
                    <a:pt x="1827898" y="2171700"/>
                  </a:lnTo>
                  <a:lnTo>
                    <a:pt x="1827555" y="2183739"/>
                  </a:lnTo>
                  <a:lnTo>
                    <a:pt x="1827542" y="2184400"/>
                  </a:lnTo>
                  <a:lnTo>
                    <a:pt x="1829930" y="2197100"/>
                  </a:lnTo>
                  <a:lnTo>
                    <a:pt x="1824596" y="2197100"/>
                  </a:lnTo>
                  <a:lnTo>
                    <a:pt x="1819490" y="2209800"/>
                  </a:lnTo>
                  <a:lnTo>
                    <a:pt x="1818538" y="2209800"/>
                  </a:lnTo>
                  <a:lnTo>
                    <a:pt x="1816646" y="2222500"/>
                  </a:lnTo>
                  <a:lnTo>
                    <a:pt x="1813293" y="2235200"/>
                  </a:lnTo>
                  <a:lnTo>
                    <a:pt x="1806232" y="2235200"/>
                  </a:lnTo>
                  <a:lnTo>
                    <a:pt x="1807159" y="2247900"/>
                  </a:lnTo>
                  <a:lnTo>
                    <a:pt x="1801456" y="2260600"/>
                  </a:lnTo>
                  <a:lnTo>
                    <a:pt x="1789125" y="2260600"/>
                  </a:lnTo>
                  <a:lnTo>
                    <a:pt x="1787220" y="2273300"/>
                  </a:lnTo>
                  <a:lnTo>
                    <a:pt x="1788172" y="2273300"/>
                  </a:lnTo>
                  <a:lnTo>
                    <a:pt x="1782483" y="2298446"/>
                  </a:lnTo>
                  <a:lnTo>
                    <a:pt x="1782610" y="2298738"/>
                  </a:lnTo>
                  <a:lnTo>
                    <a:pt x="1782419" y="2298738"/>
                  </a:lnTo>
                  <a:lnTo>
                    <a:pt x="1782483" y="2298446"/>
                  </a:lnTo>
                  <a:lnTo>
                    <a:pt x="1777022" y="2286177"/>
                  </a:lnTo>
                  <a:lnTo>
                    <a:pt x="1776958" y="2286038"/>
                  </a:lnTo>
                  <a:lnTo>
                    <a:pt x="1776018" y="2286038"/>
                  </a:lnTo>
                  <a:lnTo>
                    <a:pt x="1769325" y="2298446"/>
                  </a:lnTo>
                  <a:lnTo>
                    <a:pt x="1769198" y="2298738"/>
                  </a:lnTo>
                  <a:lnTo>
                    <a:pt x="1772043" y="2311400"/>
                  </a:lnTo>
                  <a:lnTo>
                    <a:pt x="1768246" y="2311400"/>
                  </a:lnTo>
                  <a:lnTo>
                    <a:pt x="1763483" y="2324100"/>
                  </a:lnTo>
                  <a:lnTo>
                    <a:pt x="1750771" y="2336800"/>
                  </a:lnTo>
                  <a:lnTo>
                    <a:pt x="1745475" y="2336800"/>
                  </a:lnTo>
                  <a:lnTo>
                    <a:pt x="1744700" y="2362200"/>
                  </a:lnTo>
                  <a:lnTo>
                    <a:pt x="1733524" y="2362200"/>
                  </a:lnTo>
                  <a:lnTo>
                    <a:pt x="1732419" y="2374900"/>
                  </a:lnTo>
                  <a:lnTo>
                    <a:pt x="1730260" y="2374900"/>
                  </a:lnTo>
                  <a:lnTo>
                    <a:pt x="1723644" y="2387600"/>
                  </a:lnTo>
                  <a:lnTo>
                    <a:pt x="1712493" y="2400300"/>
                  </a:lnTo>
                  <a:lnTo>
                    <a:pt x="1708467" y="2400300"/>
                  </a:lnTo>
                  <a:lnTo>
                    <a:pt x="1706257" y="2413000"/>
                  </a:lnTo>
                  <a:lnTo>
                    <a:pt x="1701774" y="2424887"/>
                  </a:lnTo>
                  <a:lnTo>
                    <a:pt x="1701685" y="2425128"/>
                  </a:lnTo>
                  <a:lnTo>
                    <a:pt x="1701622" y="2425281"/>
                  </a:lnTo>
                  <a:lnTo>
                    <a:pt x="1701546" y="2425484"/>
                  </a:lnTo>
                  <a:lnTo>
                    <a:pt x="1694853" y="2425484"/>
                  </a:lnTo>
                  <a:lnTo>
                    <a:pt x="1686636" y="2438400"/>
                  </a:lnTo>
                  <a:lnTo>
                    <a:pt x="1681886" y="2451100"/>
                  </a:lnTo>
                  <a:lnTo>
                    <a:pt x="1674304" y="2451100"/>
                  </a:lnTo>
                  <a:lnTo>
                    <a:pt x="1677149" y="2438400"/>
                  </a:lnTo>
                  <a:lnTo>
                    <a:pt x="1681010" y="2425484"/>
                  </a:lnTo>
                  <a:lnTo>
                    <a:pt x="1679117" y="2425484"/>
                  </a:lnTo>
                  <a:lnTo>
                    <a:pt x="1683702" y="2413000"/>
                  </a:lnTo>
                  <a:lnTo>
                    <a:pt x="1687817" y="2413000"/>
                  </a:lnTo>
                  <a:lnTo>
                    <a:pt x="1691589" y="2400300"/>
                  </a:lnTo>
                  <a:lnTo>
                    <a:pt x="1705229" y="2400300"/>
                  </a:lnTo>
                  <a:lnTo>
                    <a:pt x="1694230" y="2387600"/>
                  </a:lnTo>
                  <a:lnTo>
                    <a:pt x="1705305" y="2387600"/>
                  </a:lnTo>
                  <a:lnTo>
                    <a:pt x="1702765" y="2374900"/>
                  </a:lnTo>
                  <a:lnTo>
                    <a:pt x="1707578" y="2362377"/>
                  </a:lnTo>
                  <a:lnTo>
                    <a:pt x="1707642" y="2362200"/>
                  </a:lnTo>
                  <a:lnTo>
                    <a:pt x="1720811" y="2362200"/>
                  </a:lnTo>
                  <a:lnTo>
                    <a:pt x="1728393" y="2349500"/>
                  </a:lnTo>
                  <a:lnTo>
                    <a:pt x="1729333" y="2336800"/>
                  </a:lnTo>
                  <a:lnTo>
                    <a:pt x="1741678" y="2336800"/>
                  </a:lnTo>
                  <a:lnTo>
                    <a:pt x="1750212" y="2324100"/>
                  </a:lnTo>
                  <a:lnTo>
                    <a:pt x="1739773" y="2324100"/>
                  </a:lnTo>
                  <a:lnTo>
                    <a:pt x="1749272" y="2311400"/>
                  </a:lnTo>
                  <a:lnTo>
                    <a:pt x="1753057" y="2298738"/>
                  </a:lnTo>
                  <a:lnTo>
                    <a:pt x="1756994" y="2298738"/>
                  </a:lnTo>
                  <a:lnTo>
                    <a:pt x="1763293" y="2286177"/>
                  </a:lnTo>
                  <a:lnTo>
                    <a:pt x="1763369" y="2286038"/>
                  </a:lnTo>
                  <a:lnTo>
                    <a:pt x="1766201" y="2286038"/>
                  </a:lnTo>
                  <a:lnTo>
                    <a:pt x="1771091" y="2273300"/>
                  </a:lnTo>
                  <a:lnTo>
                    <a:pt x="1778685" y="2273300"/>
                  </a:lnTo>
                  <a:lnTo>
                    <a:pt x="1782483" y="2260600"/>
                  </a:lnTo>
                  <a:lnTo>
                    <a:pt x="1783435" y="2260600"/>
                  </a:lnTo>
                  <a:lnTo>
                    <a:pt x="1786280" y="2247900"/>
                  </a:lnTo>
                  <a:lnTo>
                    <a:pt x="1791017" y="2235200"/>
                  </a:lnTo>
                  <a:lnTo>
                    <a:pt x="1799564" y="2235200"/>
                  </a:lnTo>
                  <a:lnTo>
                    <a:pt x="1801456" y="2222500"/>
                  </a:lnTo>
                  <a:lnTo>
                    <a:pt x="1803361" y="2235200"/>
                  </a:lnTo>
                  <a:lnTo>
                    <a:pt x="1804301" y="2228850"/>
                  </a:lnTo>
                  <a:lnTo>
                    <a:pt x="1803361" y="2222500"/>
                  </a:lnTo>
                  <a:lnTo>
                    <a:pt x="1811731" y="2209800"/>
                  </a:lnTo>
                  <a:lnTo>
                    <a:pt x="1815719" y="2197100"/>
                  </a:lnTo>
                  <a:lnTo>
                    <a:pt x="1819694" y="2197100"/>
                  </a:lnTo>
                  <a:lnTo>
                    <a:pt x="1827237" y="2171700"/>
                  </a:lnTo>
                  <a:lnTo>
                    <a:pt x="1827898" y="2171700"/>
                  </a:lnTo>
                  <a:lnTo>
                    <a:pt x="1831644" y="2171700"/>
                  </a:lnTo>
                  <a:lnTo>
                    <a:pt x="1835619" y="2159000"/>
                  </a:lnTo>
                  <a:lnTo>
                    <a:pt x="1837728" y="2159000"/>
                  </a:lnTo>
                  <a:lnTo>
                    <a:pt x="1835873" y="2146300"/>
                  </a:lnTo>
                  <a:lnTo>
                    <a:pt x="1836572" y="2133600"/>
                  </a:lnTo>
                  <a:lnTo>
                    <a:pt x="1842020" y="2120900"/>
                  </a:lnTo>
                  <a:lnTo>
                    <a:pt x="1844027" y="2120900"/>
                  </a:lnTo>
                  <a:lnTo>
                    <a:pt x="1848231" y="2108200"/>
                  </a:lnTo>
                  <a:lnTo>
                    <a:pt x="1852231" y="2108200"/>
                  </a:lnTo>
                  <a:lnTo>
                    <a:pt x="1859127" y="2095550"/>
                  </a:lnTo>
                  <a:lnTo>
                    <a:pt x="1863699" y="2095550"/>
                  </a:lnTo>
                  <a:lnTo>
                    <a:pt x="1873034" y="2082800"/>
                  </a:lnTo>
                  <a:lnTo>
                    <a:pt x="1876031" y="2074481"/>
                  </a:lnTo>
                  <a:lnTo>
                    <a:pt x="1876031" y="2070100"/>
                  </a:lnTo>
                  <a:lnTo>
                    <a:pt x="1877618" y="2070100"/>
                  </a:lnTo>
                  <a:lnTo>
                    <a:pt x="1876031" y="2074481"/>
                  </a:lnTo>
                  <a:lnTo>
                    <a:pt x="1876031" y="2082800"/>
                  </a:lnTo>
                  <a:lnTo>
                    <a:pt x="1880793" y="2095550"/>
                  </a:lnTo>
                  <a:lnTo>
                    <a:pt x="1880793" y="2061679"/>
                  </a:lnTo>
                  <a:lnTo>
                    <a:pt x="1879193" y="2057400"/>
                  </a:lnTo>
                  <a:lnTo>
                    <a:pt x="1877618" y="2044700"/>
                  </a:lnTo>
                  <a:lnTo>
                    <a:pt x="1883943" y="2044700"/>
                  </a:lnTo>
                  <a:lnTo>
                    <a:pt x="1892642" y="2032000"/>
                  </a:lnTo>
                  <a:lnTo>
                    <a:pt x="1898180" y="2032000"/>
                  </a:lnTo>
                  <a:lnTo>
                    <a:pt x="1899754" y="2019300"/>
                  </a:lnTo>
                  <a:lnTo>
                    <a:pt x="1901342" y="2019300"/>
                  </a:lnTo>
                  <a:lnTo>
                    <a:pt x="1902917" y="2006600"/>
                  </a:lnTo>
                  <a:lnTo>
                    <a:pt x="1906079" y="2006600"/>
                  </a:lnTo>
                  <a:lnTo>
                    <a:pt x="1911032" y="1981200"/>
                  </a:lnTo>
                  <a:lnTo>
                    <a:pt x="1918042" y="1968500"/>
                  </a:lnTo>
                  <a:lnTo>
                    <a:pt x="1927440" y="1968500"/>
                  </a:lnTo>
                  <a:lnTo>
                    <a:pt x="1929803" y="1955800"/>
                  </a:lnTo>
                  <a:lnTo>
                    <a:pt x="1931390" y="1968500"/>
                  </a:lnTo>
                  <a:lnTo>
                    <a:pt x="1932978" y="1955800"/>
                  </a:lnTo>
                  <a:lnTo>
                    <a:pt x="1936927" y="1943100"/>
                  </a:lnTo>
                  <a:lnTo>
                    <a:pt x="1940090" y="1943100"/>
                  </a:lnTo>
                  <a:lnTo>
                    <a:pt x="1946414" y="1930400"/>
                  </a:lnTo>
                  <a:lnTo>
                    <a:pt x="1948776" y="1917738"/>
                  </a:lnTo>
                  <a:lnTo>
                    <a:pt x="1946617" y="1917738"/>
                  </a:lnTo>
                  <a:lnTo>
                    <a:pt x="1946338" y="1905000"/>
                  </a:lnTo>
                  <a:lnTo>
                    <a:pt x="1955177" y="1905000"/>
                  </a:lnTo>
                  <a:lnTo>
                    <a:pt x="1955609" y="1917738"/>
                  </a:lnTo>
                  <a:lnTo>
                    <a:pt x="1951951" y="1917738"/>
                  </a:lnTo>
                  <a:lnTo>
                    <a:pt x="1950618" y="1943100"/>
                  </a:lnTo>
                  <a:lnTo>
                    <a:pt x="1948395" y="1943100"/>
                  </a:lnTo>
                  <a:lnTo>
                    <a:pt x="1944395" y="1955800"/>
                  </a:lnTo>
                  <a:lnTo>
                    <a:pt x="1937715" y="1968500"/>
                  </a:lnTo>
                  <a:lnTo>
                    <a:pt x="1936140" y="1968500"/>
                  </a:lnTo>
                  <a:lnTo>
                    <a:pt x="1932178" y="1981200"/>
                  </a:lnTo>
                  <a:lnTo>
                    <a:pt x="1951951" y="1981200"/>
                  </a:lnTo>
                  <a:lnTo>
                    <a:pt x="1959063" y="1981200"/>
                  </a:lnTo>
                  <a:lnTo>
                    <a:pt x="1959063" y="1968500"/>
                  </a:lnTo>
                  <a:lnTo>
                    <a:pt x="1977948" y="1930400"/>
                  </a:lnTo>
                  <a:lnTo>
                    <a:pt x="1988540" y="1905000"/>
                  </a:lnTo>
                  <a:lnTo>
                    <a:pt x="1991207" y="1905000"/>
                  </a:lnTo>
                  <a:lnTo>
                    <a:pt x="1993861" y="1892300"/>
                  </a:lnTo>
                  <a:lnTo>
                    <a:pt x="2001774" y="1892300"/>
                  </a:lnTo>
                  <a:lnTo>
                    <a:pt x="2005838" y="1879600"/>
                  </a:lnTo>
                  <a:lnTo>
                    <a:pt x="2008962" y="1879600"/>
                  </a:lnTo>
                  <a:lnTo>
                    <a:pt x="2011260" y="1892300"/>
                  </a:lnTo>
                  <a:lnTo>
                    <a:pt x="2008098" y="1892300"/>
                  </a:lnTo>
                  <a:lnTo>
                    <a:pt x="1992668" y="1917738"/>
                  </a:lnTo>
                  <a:lnTo>
                    <a:pt x="1988324" y="1935670"/>
                  </a:lnTo>
                  <a:lnTo>
                    <a:pt x="1988324" y="2082800"/>
                  </a:lnTo>
                  <a:lnTo>
                    <a:pt x="1986737" y="2095550"/>
                  </a:lnTo>
                  <a:lnTo>
                    <a:pt x="1982025" y="2095550"/>
                  </a:lnTo>
                  <a:lnTo>
                    <a:pt x="1977263" y="2082800"/>
                  </a:lnTo>
                  <a:lnTo>
                    <a:pt x="1975675" y="2082800"/>
                  </a:lnTo>
                  <a:lnTo>
                    <a:pt x="1978837" y="2070100"/>
                  </a:lnTo>
                  <a:lnTo>
                    <a:pt x="1983587" y="2082800"/>
                  </a:lnTo>
                  <a:lnTo>
                    <a:pt x="1988324" y="2082800"/>
                  </a:lnTo>
                  <a:lnTo>
                    <a:pt x="1988324" y="1935670"/>
                  </a:lnTo>
                  <a:lnTo>
                    <a:pt x="1986521" y="1943100"/>
                  </a:lnTo>
                  <a:lnTo>
                    <a:pt x="1976081" y="1968500"/>
                  </a:lnTo>
                  <a:lnTo>
                    <a:pt x="1965401" y="1992414"/>
                  </a:lnTo>
                  <a:lnTo>
                    <a:pt x="1965401" y="2108200"/>
                  </a:lnTo>
                  <a:lnTo>
                    <a:pt x="1962899" y="2108200"/>
                  </a:lnTo>
                  <a:lnTo>
                    <a:pt x="1962899" y="2133600"/>
                  </a:lnTo>
                  <a:lnTo>
                    <a:pt x="1959864" y="2146300"/>
                  </a:lnTo>
                  <a:lnTo>
                    <a:pt x="1958276" y="2159000"/>
                  </a:lnTo>
                  <a:lnTo>
                    <a:pt x="1952967" y="2159000"/>
                  </a:lnTo>
                  <a:lnTo>
                    <a:pt x="1958086" y="2146300"/>
                  </a:lnTo>
                  <a:lnTo>
                    <a:pt x="1962899" y="2133600"/>
                  </a:lnTo>
                  <a:lnTo>
                    <a:pt x="1962899" y="2108200"/>
                  </a:lnTo>
                  <a:lnTo>
                    <a:pt x="1955901" y="2108200"/>
                  </a:lnTo>
                  <a:lnTo>
                    <a:pt x="1962518" y="2095550"/>
                  </a:lnTo>
                  <a:lnTo>
                    <a:pt x="1963343" y="2095550"/>
                  </a:lnTo>
                  <a:lnTo>
                    <a:pt x="1965401" y="2108200"/>
                  </a:lnTo>
                  <a:lnTo>
                    <a:pt x="1965401" y="1992414"/>
                  </a:lnTo>
                  <a:lnTo>
                    <a:pt x="1959063" y="2006600"/>
                  </a:lnTo>
                  <a:lnTo>
                    <a:pt x="1954923" y="2006600"/>
                  </a:lnTo>
                  <a:lnTo>
                    <a:pt x="1951355" y="2019300"/>
                  </a:lnTo>
                  <a:lnTo>
                    <a:pt x="1950364" y="2025383"/>
                  </a:lnTo>
                  <a:lnTo>
                    <a:pt x="1950364" y="2184400"/>
                  </a:lnTo>
                  <a:lnTo>
                    <a:pt x="1948789" y="2197100"/>
                  </a:lnTo>
                  <a:lnTo>
                    <a:pt x="1936140" y="2197100"/>
                  </a:lnTo>
                  <a:lnTo>
                    <a:pt x="1940090" y="2209800"/>
                  </a:lnTo>
                  <a:lnTo>
                    <a:pt x="1929968" y="2209800"/>
                  </a:lnTo>
                  <a:lnTo>
                    <a:pt x="1922195" y="2222500"/>
                  </a:lnTo>
                  <a:lnTo>
                    <a:pt x="1907057" y="2222500"/>
                  </a:lnTo>
                  <a:lnTo>
                    <a:pt x="1907057" y="2235200"/>
                  </a:lnTo>
                  <a:lnTo>
                    <a:pt x="1903806" y="2260600"/>
                  </a:lnTo>
                  <a:lnTo>
                    <a:pt x="1889366" y="2260600"/>
                  </a:lnTo>
                  <a:lnTo>
                    <a:pt x="1893722" y="2247900"/>
                  </a:lnTo>
                  <a:lnTo>
                    <a:pt x="1899716" y="2235200"/>
                  </a:lnTo>
                  <a:lnTo>
                    <a:pt x="1907057" y="2235200"/>
                  </a:lnTo>
                  <a:lnTo>
                    <a:pt x="1907057" y="2222500"/>
                  </a:lnTo>
                  <a:lnTo>
                    <a:pt x="1904504" y="2222500"/>
                  </a:lnTo>
                  <a:lnTo>
                    <a:pt x="1907603" y="2209800"/>
                  </a:lnTo>
                  <a:lnTo>
                    <a:pt x="1915287" y="2209800"/>
                  </a:lnTo>
                  <a:lnTo>
                    <a:pt x="1917941" y="2197100"/>
                  </a:lnTo>
                  <a:lnTo>
                    <a:pt x="1920265" y="2184400"/>
                  </a:lnTo>
                  <a:lnTo>
                    <a:pt x="1932851" y="2184400"/>
                  </a:lnTo>
                  <a:lnTo>
                    <a:pt x="1935340" y="2171700"/>
                  </a:lnTo>
                  <a:lnTo>
                    <a:pt x="1949577" y="2171700"/>
                  </a:lnTo>
                  <a:lnTo>
                    <a:pt x="1949577" y="2184400"/>
                  </a:lnTo>
                  <a:lnTo>
                    <a:pt x="1950364" y="2184400"/>
                  </a:lnTo>
                  <a:lnTo>
                    <a:pt x="1950364" y="2025383"/>
                  </a:lnTo>
                  <a:lnTo>
                    <a:pt x="1949284" y="2032000"/>
                  </a:lnTo>
                  <a:lnTo>
                    <a:pt x="1944039" y="2032000"/>
                  </a:lnTo>
                  <a:lnTo>
                    <a:pt x="1940877" y="2044700"/>
                  </a:lnTo>
                  <a:lnTo>
                    <a:pt x="1931606" y="2057400"/>
                  </a:lnTo>
                  <a:lnTo>
                    <a:pt x="1910930" y="2095550"/>
                  </a:lnTo>
                  <a:lnTo>
                    <a:pt x="1902129" y="2108200"/>
                  </a:lnTo>
                  <a:lnTo>
                    <a:pt x="1901291" y="2120633"/>
                  </a:lnTo>
                  <a:lnTo>
                    <a:pt x="1901266" y="2120900"/>
                  </a:lnTo>
                  <a:lnTo>
                    <a:pt x="1898967" y="2133600"/>
                  </a:lnTo>
                  <a:lnTo>
                    <a:pt x="1896592" y="2133600"/>
                  </a:lnTo>
                  <a:lnTo>
                    <a:pt x="1893201" y="2146300"/>
                  </a:lnTo>
                  <a:lnTo>
                    <a:pt x="1885518" y="2159000"/>
                  </a:lnTo>
                  <a:lnTo>
                    <a:pt x="1883943" y="2159000"/>
                  </a:lnTo>
                  <a:lnTo>
                    <a:pt x="1881136" y="2171700"/>
                  </a:lnTo>
                  <a:lnTo>
                    <a:pt x="1874329" y="2197100"/>
                  </a:lnTo>
                  <a:lnTo>
                    <a:pt x="1865922" y="2209800"/>
                  </a:lnTo>
                  <a:lnTo>
                    <a:pt x="1858314" y="2222500"/>
                  </a:lnTo>
                  <a:lnTo>
                    <a:pt x="1856422" y="2235200"/>
                  </a:lnTo>
                  <a:lnTo>
                    <a:pt x="1853577" y="2235200"/>
                  </a:lnTo>
                  <a:lnTo>
                    <a:pt x="1847215" y="2247900"/>
                  </a:lnTo>
                  <a:lnTo>
                    <a:pt x="1841754" y="2260600"/>
                  </a:lnTo>
                  <a:lnTo>
                    <a:pt x="1838426" y="2260600"/>
                  </a:lnTo>
                  <a:lnTo>
                    <a:pt x="1839417" y="2273300"/>
                  </a:lnTo>
                  <a:lnTo>
                    <a:pt x="1834680" y="2273300"/>
                  </a:lnTo>
                  <a:lnTo>
                    <a:pt x="1833727" y="2285669"/>
                  </a:lnTo>
                  <a:lnTo>
                    <a:pt x="1833702" y="2286038"/>
                  </a:lnTo>
                  <a:lnTo>
                    <a:pt x="1825993" y="2286038"/>
                  </a:lnTo>
                  <a:lnTo>
                    <a:pt x="1819808" y="2298738"/>
                  </a:lnTo>
                  <a:lnTo>
                    <a:pt x="1807718" y="2324100"/>
                  </a:lnTo>
                  <a:lnTo>
                    <a:pt x="1801342" y="2330627"/>
                  </a:lnTo>
                  <a:lnTo>
                    <a:pt x="1801342" y="2451100"/>
                  </a:lnTo>
                  <a:lnTo>
                    <a:pt x="1797659" y="2451100"/>
                  </a:lnTo>
                  <a:lnTo>
                    <a:pt x="1790242" y="2463838"/>
                  </a:lnTo>
                  <a:lnTo>
                    <a:pt x="1786280" y="2476500"/>
                  </a:lnTo>
                  <a:lnTo>
                    <a:pt x="1775841" y="2476500"/>
                  </a:lnTo>
                  <a:lnTo>
                    <a:pt x="1797659" y="2438400"/>
                  </a:lnTo>
                  <a:lnTo>
                    <a:pt x="1801342" y="2451100"/>
                  </a:lnTo>
                  <a:lnTo>
                    <a:pt x="1801342" y="2330627"/>
                  </a:lnTo>
                  <a:lnTo>
                    <a:pt x="1795297" y="2336800"/>
                  </a:lnTo>
                  <a:lnTo>
                    <a:pt x="1786420" y="2362200"/>
                  </a:lnTo>
                  <a:lnTo>
                    <a:pt x="1783435" y="2374900"/>
                  </a:lnTo>
                  <a:lnTo>
                    <a:pt x="1780578" y="2374900"/>
                  </a:lnTo>
                  <a:lnTo>
                    <a:pt x="1777733" y="2387600"/>
                  </a:lnTo>
                  <a:lnTo>
                    <a:pt x="1766709" y="2387600"/>
                  </a:lnTo>
                  <a:lnTo>
                    <a:pt x="1757807" y="2400300"/>
                  </a:lnTo>
                  <a:lnTo>
                    <a:pt x="1749640" y="2400300"/>
                  </a:lnTo>
                  <a:lnTo>
                    <a:pt x="1743189" y="2424887"/>
                  </a:lnTo>
                  <a:lnTo>
                    <a:pt x="1743138" y="2425128"/>
                  </a:lnTo>
                  <a:lnTo>
                    <a:pt x="1743049" y="2425484"/>
                  </a:lnTo>
                  <a:lnTo>
                    <a:pt x="1738998" y="2438400"/>
                  </a:lnTo>
                  <a:lnTo>
                    <a:pt x="1738833" y="2451100"/>
                  </a:lnTo>
                  <a:lnTo>
                    <a:pt x="1721040" y="2451100"/>
                  </a:lnTo>
                  <a:lnTo>
                    <a:pt x="1717459" y="2463838"/>
                  </a:lnTo>
                  <a:lnTo>
                    <a:pt x="1713204" y="2476500"/>
                  </a:lnTo>
                  <a:lnTo>
                    <a:pt x="1707515" y="2476500"/>
                  </a:lnTo>
                  <a:lnTo>
                    <a:pt x="1698485" y="2489200"/>
                  </a:lnTo>
                  <a:lnTo>
                    <a:pt x="1692871" y="2514041"/>
                  </a:lnTo>
                  <a:lnTo>
                    <a:pt x="1692795" y="2514333"/>
                  </a:lnTo>
                  <a:lnTo>
                    <a:pt x="1692732" y="2514600"/>
                  </a:lnTo>
                  <a:lnTo>
                    <a:pt x="1688807" y="2514600"/>
                  </a:lnTo>
                  <a:lnTo>
                    <a:pt x="1684743" y="2527300"/>
                  </a:lnTo>
                  <a:lnTo>
                    <a:pt x="1757781" y="2527300"/>
                  </a:lnTo>
                  <a:lnTo>
                    <a:pt x="1763369" y="2514600"/>
                  </a:lnTo>
                  <a:lnTo>
                    <a:pt x="1765338" y="2514600"/>
                  </a:lnTo>
                  <a:lnTo>
                    <a:pt x="1762556" y="2527300"/>
                  </a:lnTo>
                  <a:lnTo>
                    <a:pt x="1771853" y="2527300"/>
                  </a:lnTo>
                  <a:lnTo>
                    <a:pt x="1776031" y="2514600"/>
                  </a:lnTo>
                  <a:lnTo>
                    <a:pt x="1780552" y="2514600"/>
                  </a:lnTo>
                  <a:lnTo>
                    <a:pt x="1785327" y="2501900"/>
                  </a:lnTo>
                  <a:lnTo>
                    <a:pt x="1793875" y="2501900"/>
                  </a:lnTo>
                  <a:lnTo>
                    <a:pt x="1795767" y="2489200"/>
                  </a:lnTo>
                  <a:lnTo>
                    <a:pt x="1807159" y="2489200"/>
                  </a:lnTo>
                  <a:lnTo>
                    <a:pt x="1810956" y="2476500"/>
                  </a:lnTo>
                  <a:lnTo>
                    <a:pt x="1816633" y="2463838"/>
                  </a:lnTo>
                  <a:lnTo>
                    <a:pt x="1821040" y="2463838"/>
                  </a:lnTo>
                  <a:lnTo>
                    <a:pt x="1832597" y="2451100"/>
                  </a:lnTo>
                  <a:lnTo>
                    <a:pt x="1837156" y="2438400"/>
                  </a:lnTo>
                  <a:lnTo>
                    <a:pt x="1841804" y="2425484"/>
                  </a:lnTo>
                  <a:lnTo>
                    <a:pt x="1846427" y="2425484"/>
                  </a:lnTo>
                  <a:lnTo>
                    <a:pt x="1860423" y="2400300"/>
                  </a:lnTo>
                  <a:lnTo>
                    <a:pt x="1872869" y="2387600"/>
                  </a:lnTo>
                  <a:lnTo>
                    <a:pt x="1875243" y="2374900"/>
                  </a:lnTo>
                  <a:lnTo>
                    <a:pt x="1873681" y="2362377"/>
                  </a:lnTo>
                  <a:lnTo>
                    <a:pt x="1873656" y="2362200"/>
                  </a:lnTo>
                  <a:lnTo>
                    <a:pt x="1885505" y="2362200"/>
                  </a:lnTo>
                  <a:lnTo>
                    <a:pt x="1888693" y="2349500"/>
                  </a:lnTo>
                  <a:lnTo>
                    <a:pt x="1893430" y="2336800"/>
                  </a:lnTo>
                  <a:lnTo>
                    <a:pt x="1898967" y="2336800"/>
                  </a:lnTo>
                  <a:lnTo>
                    <a:pt x="1902129" y="2324100"/>
                  </a:lnTo>
                  <a:lnTo>
                    <a:pt x="1912416" y="2324100"/>
                  </a:lnTo>
                  <a:lnTo>
                    <a:pt x="1916366" y="2311400"/>
                  </a:lnTo>
                  <a:lnTo>
                    <a:pt x="1894217" y="2311400"/>
                  </a:lnTo>
                  <a:lnTo>
                    <a:pt x="1889480" y="2311400"/>
                  </a:lnTo>
                  <a:lnTo>
                    <a:pt x="1882228" y="2324100"/>
                  </a:lnTo>
                  <a:lnTo>
                    <a:pt x="1864766" y="2349500"/>
                  </a:lnTo>
                  <a:lnTo>
                    <a:pt x="1855470" y="2362200"/>
                  </a:lnTo>
                  <a:lnTo>
                    <a:pt x="1843417" y="2374900"/>
                  </a:lnTo>
                  <a:lnTo>
                    <a:pt x="1839417" y="2374900"/>
                  </a:lnTo>
                  <a:lnTo>
                    <a:pt x="1839417" y="2387600"/>
                  </a:lnTo>
                  <a:lnTo>
                    <a:pt x="1834515" y="2400300"/>
                  </a:lnTo>
                  <a:lnTo>
                    <a:pt x="1827911" y="2400300"/>
                  </a:lnTo>
                  <a:lnTo>
                    <a:pt x="1823275" y="2413000"/>
                  </a:lnTo>
                  <a:lnTo>
                    <a:pt x="1824113" y="2424125"/>
                  </a:lnTo>
                  <a:lnTo>
                    <a:pt x="1824215" y="2425484"/>
                  </a:lnTo>
                  <a:lnTo>
                    <a:pt x="1814461" y="2425484"/>
                  </a:lnTo>
                  <a:lnTo>
                    <a:pt x="1811959" y="2413000"/>
                  </a:lnTo>
                  <a:lnTo>
                    <a:pt x="1806206" y="2413000"/>
                  </a:lnTo>
                  <a:lnTo>
                    <a:pt x="1823288" y="2387600"/>
                  </a:lnTo>
                  <a:lnTo>
                    <a:pt x="1839417" y="2387600"/>
                  </a:lnTo>
                  <a:lnTo>
                    <a:pt x="1839417" y="2374900"/>
                  </a:lnTo>
                  <a:lnTo>
                    <a:pt x="1827085" y="2374900"/>
                  </a:lnTo>
                  <a:lnTo>
                    <a:pt x="1829892" y="2362377"/>
                  </a:lnTo>
                  <a:lnTo>
                    <a:pt x="1829930" y="2362200"/>
                  </a:lnTo>
                  <a:lnTo>
                    <a:pt x="1845970" y="2362200"/>
                  </a:lnTo>
                  <a:lnTo>
                    <a:pt x="1847811" y="2349500"/>
                  </a:lnTo>
                  <a:lnTo>
                    <a:pt x="1849183" y="2336800"/>
                  </a:lnTo>
                  <a:lnTo>
                    <a:pt x="1851672" y="2324100"/>
                  </a:lnTo>
                  <a:lnTo>
                    <a:pt x="1850732" y="2324100"/>
                  </a:lnTo>
                  <a:lnTo>
                    <a:pt x="1855470" y="2311400"/>
                  </a:lnTo>
                  <a:lnTo>
                    <a:pt x="1863064" y="2324100"/>
                  </a:lnTo>
                  <a:lnTo>
                    <a:pt x="1868754" y="2311400"/>
                  </a:lnTo>
                  <a:lnTo>
                    <a:pt x="1872678" y="2298738"/>
                  </a:lnTo>
                  <a:lnTo>
                    <a:pt x="1875828" y="2286177"/>
                  </a:lnTo>
                  <a:lnTo>
                    <a:pt x="1880146" y="2273300"/>
                  </a:lnTo>
                  <a:lnTo>
                    <a:pt x="1890268" y="2273300"/>
                  </a:lnTo>
                  <a:lnTo>
                    <a:pt x="1884680" y="2286038"/>
                  </a:lnTo>
                  <a:lnTo>
                    <a:pt x="1883156" y="2298446"/>
                  </a:lnTo>
                  <a:lnTo>
                    <a:pt x="1884222" y="2296871"/>
                  </a:lnTo>
                  <a:lnTo>
                    <a:pt x="1890687" y="2286177"/>
                  </a:lnTo>
                  <a:lnTo>
                    <a:pt x="1890776" y="2286038"/>
                  </a:lnTo>
                  <a:lnTo>
                    <a:pt x="1894420" y="2273300"/>
                  </a:lnTo>
                  <a:lnTo>
                    <a:pt x="1901342" y="2273300"/>
                  </a:lnTo>
                  <a:lnTo>
                    <a:pt x="1899716" y="2285669"/>
                  </a:lnTo>
                  <a:lnTo>
                    <a:pt x="1899627" y="2286177"/>
                  </a:lnTo>
                  <a:lnTo>
                    <a:pt x="1896592" y="2298446"/>
                  </a:lnTo>
                  <a:lnTo>
                    <a:pt x="1896529" y="2298738"/>
                  </a:lnTo>
                  <a:lnTo>
                    <a:pt x="1916290" y="2298738"/>
                  </a:lnTo>
                  <a:lnTo>
                    <a:pt x="1927212" y="2273300"/>
                  </a:lnTo>
                  <a:lnTo>
                    <a:pt x="1932559" y="2260600"/>
                  </a:lnTo>
                  <a:lnTo>
                    <a:pt x="1953958" y="2235200"/>
                  </a:lnTo>
                  <a:lnTo>
                    <a:pt x="1956981" y="2222500"/>
                  </a:lnTo>
                  <a:lnTo>
                    <a:pt x="1963026" y="2209800"/>
                  </a:lnTo>
                  <a:lnTo>
                    <a:pt x="1964918" y="2197100"/>
                  </a:lnTo>
                  <a:lnTo>
                    <a:pt x="1966023" y="2197100"/>
                  </a:lnTo>
                  <a:lnTo>
                    <a:pt x="1963166" y="2184400"/>
                  </a:lnTo>
                  <a:lnTo>
                    <a:pt x="1966709" y="2184400"/>
                  </a:lnTo>
                  <a:lnTo>
                    <a:pt x="1968461" y="2171700"/>
                  </a:lnTo>
                  <a:lnTo>
                    <a:pt x="1979041" y="2171700"/>
                  </a:lnTo>
                  <a:lnTo>
                    <a:pt x="1983587" y="2159000"/>
                  </a:lnTo>
                  <a:lnTo>
                    <a:pt x="1984895" y="2159000"/>
                  </a:lnTo>
                  <a:lnTo>
                    <a:pt x="1986216" y="2146300"/>
                  </a:lnTo>
                  <a:lnTo>
                    <a:pt x="1986851" y="2133600"/>
                  </a:lnTo>
                  <a:lnTo>
                    <a:pt x="1987029" y="2133600"/>
                  </a:lnTo>
                  <a:lnTo>
                    <a:pt x="1988286" y="2120900"/>
                  </a:lnTo>
                  <a:lnTo>
                    <a:pt x="1988324" y="2108200"/>
                  </a:lnTo>
                  <a:lnTo>
                    <a:pt x="1997824" y="2108200"/>
                  </a:lnTo>
                  <a:lnTo>
                    <a:pt x="2004644" y="2095550"/>
                  </a:lnTo>
                  <a:lnTo>
                    <a:pt x="2015998" y="2095550"/>
                  </a:lnTo>
                  <a:lnTo>
                    <a:pt x="2019960" y="2082800"/>
                  </a:lnTo>
                  <a:lnTo>
                    <a:pt x="2020747" y="2070100"/>
                  </a:lnTo>
                  <a:lnTo>
                    <a:pt x="2023122" y="2070100"/>
                  </a:lnTo>
                  <a:lnTo>
                    <a:pt x="2027085" y="2057400"/>
                  </a:lnTo>
                  <a:lnTo>
                    <a:pt x="2031034" y="2044700"/>
                  </a:lnTo>
                  <a:lnTo>
                    <a:pt x="2034463" y="2044700"/>
                  </a:lnTo>
                  <a:lnTo>
                    <a:pt x="2036572" y="2032000"/>
                  </a:lnTo>
                  <a:lnTo>
                    <a:pt x="2042109" y="2032000"/>
                  </a:lnTo>
                  <a:lnTo>
                    <a:pt x="2039734" y="2019300"/>
                  </a:lnTo>
                  <a:lnTo>
                    <a:pt x="2043684" y="2019300"/>
                  </a:lnTo>
                  <a:lnTo>
                    <a:pt x="2051596" y="2006600"/>
                  </a:lnTo>
                  <a:lnTo>
                    <a:pt x="2055545" y="2006600"/>
                  </a:lnTo>
                  <a:lnTo>
                    <a:pt x="2058708" y="1993900"/>
                  </a:lnTo>
                  <a:lnTo>
                    <a:pt x="2066582" y="1981200"/>
                  </a:lnTo>
                  <a:lnTo>
                    <a:pt x="2073224" y="1968500"/>
                  </a:lnTo>
                  <a:lnTo>
                    <a:pt x="2078482" y="1955800"/>
                  </a:lnTo>
                  <a:lnTo>
                    <a:pt x="2082431" y="1943100"/>
                  </a:lnTo>
                  <a:lnTo>
                    <a:pt x="2083231" y="1943100"/>
                  </a:lnTo>
                  <a:lnTo>
                    <a:pt x="2087181" y="1930400"/>
                  </a:lnTo>
                  <a:lnTo>
                    <a:pt x="2092718" y="1930400"/>
                  </a:lnTo>
                  <a:lnTo>
                    <a:pt x="2095868" y="1917738"/>
                  </a:lnTo>
                  <a:lnTo>
                    <a:pt x="2097913" y="1917738"/>
                  </a:lnTo>
                  <a:lnTo>
                    <a:pt x="2103221" y="1905000"/>
                  </a:lnTo>
                  <a:lnTo>
                    <a:pt x="2114677" y="1867065"/>
                  </a:lnTo>
                  <a:lnTo>
                    <a:pt x="2118499" y="1854200"/>
                  </a:lnTo>
                  <a:lnTo>
                    <a:pt x="2122284" y="1854200"/>
                  </a:lnTo>
                  <a:lnTo>
                    <a:pt x="2133625" y="1828800"/>
                  </a:lnTo>
                  <a:lnTo>
                    <a:pt x="2141740" y="1816100"/>
                  </a:lnTo>
                  <a:lnTo>
                    <a:pt x="2144115" y="1803400"/>
                  </a:lnTo>
                  <a:lnTo>
                    <a:pt x="2148001" y="1803400"/>
                  </a:lnTo>
                  <a:lnTo>
                    <a:pt x="2149652" y="1790700"/>
                  </a:lnTo>
                  <a:lnTo>
                    <a:pt x="2153602" y="1778000"/>
                  </a:lnTo>
                  <a:lnTo>
                    <a:pt x="2158352" y="1790700"/>
                  </a:lnTo>
                  <a:lnTo>
                    <a:pt x="2162302" y="1778000"/>
                  </a:lnTo>
                  <a:lnTo>
                    <a:pt x="2164677" y="1778000"/>
                  </a:lnTo>
                  <a:lnTo>
                    <a:pt x="2163102" y="1765300"/>
                  </a:lnTo>
                  <a:lnTo>
                    <a:pt x="2165464" y="1752600"/>
                  </a:lnTo>
                  <a:lnTo>
                    <a:pt x="2172195" y="1739900"/>
                  </a:lnTo>
                  <a:lnTo>
                    <a:pt x="2180094" y="1739900"/>
                  </a:lnTo>
                  <a:lnTo>
                    <a:pt x="2186825" y="1714500"/>
                  </a:lnTo>
                  <a:lnTo>
                    <a:pt x="2190762" y="1714500"/>
                  </a:lnTo>
                  <a:lnTo>
                    <a:pt x="2188400" y="1727200"/>
                  </a:lnTo>
                  <a:lnTo>
                    <a:pt x="2185238" y="1739900"/>
                  </a:lnTo>
                  <a:lnTo>
                    <a:pt x="2182863" y="1739900"/>
                  </a:lnTo>
                  <a:lnTo>
                    <a:pt x="2181288" y="1752600"/>
                  </a:lnTo>
                  <a:lnTo>
                    <a:pt x="2175370" y="1752600"/>
                  </a:lnTo>
                  <a:lnTo>
                    <a:pt x="2168931" y="1778000"/>
                  </a:lnTo>
                  <a:lnTo>
                    <a:pt x="2162937" y="1790700"/>
                  </a:lnTo>
                  <a:lnTo>
                    <a:pt x="2160727" y="1796821"/>
                  </a:lnTo>
                  <a:lnTo>
                    <a:pt x="2160727" y="1854200"/>
                  </a:lnTo>
                  <a:lnTo>
                    <a:pt x="2158314" y="1867065"/>
                  </a:lnTo>
                  <a:lnTo>
                    <a:pt x="2155190" y="1879600"/>
                  </a:lnTo>
                  <a:lnTo>
                    <a:pt x="2154402" y="1879600"/>
                  </a:lnTo>
                  <a:lnTo>
                    <a:pt x="2151278" y="1867065"/>
                  </a:lnTo>
                  <a:lnTo>
                    <a:pt x="2150859" y="1867801"/>
                  </a:lnTo>
                  <a:lnTo>
                    <a:pt x="2151164" y="1867065"/>
                  </a:lnTo>
                  <a:lnTo>
                    <a:pt x="2153513" y="1862988"/>
                  </a:lnTo>
                  <a:lnTo>
                    <a:pt x="2158352" y="1854200"/>
                  </a:lnTo>
                  <a:lnTo>
                    <a:pt x="2160727" y="1854200"/>
                  </a:lnTo>
                  <a:lnTo>
                    <a:pt x="2160727" y="1796821"/>
                  </a:lnTo>
                  <a:lnTo>
                    <a:pt x="2158352" y="1803400"/>
                  </a:lnTo>
                  <a:lnTo>
                    <a:pt x="2157565" y="1816100"/>
                  </a:lnTo>
                  <a:lnTo>
                    <a:pt x="2152815" y="1816100"/>
                  </a:lnTo>
                  <a:lnTo>
                    <a:pt x="2148941" y="1822335"/>
                  </a:lnTo>
                  <a:lnTo>
                    <a:pt x="2148941" y="1871802"/>
                  </a:lnTo>
                  <a:lnTo>
                    <a:pt x="2145309" y="1879600"/>
                  </a:lnTo>
                  <a:lnTo>
                    <a:pt x="2145106" y="1879600"/>
                  </a:lnTo>
                  <a:lnTo>
                    <a:pt x="2148941" y="1871802"/>
                  </a:lnTo>
                  <a:lnTo>
                    <a:pt x="2148941" y="1822335"/>
                  </a:lnTo>
                  <a:lnTo>
                    <a:pt x="2144915" y="1828800"/>
                  </a:lnTo>
                  <a:lnTo>
                    <a:pt x="2140953" y="1828800"/>
                  </a:lnTo>
                  <a:lnTo>
                    <a:pt x="2137689" y="1841500"/>
                  </a:lnTo>
                  <a:lnTo>
                    <a:pt x="2133625" y="1841500"/>
                  </a:lnTo>
                  <a:lnTo>
                    <a:pt x="2131466" y="1854200"/>
                  </a:lnTo>
                  <a:lnTo>
                    <a:pt x="2132253" y="1854200"/>
                  </a:lnTo>
                  <a:lnTo>
                    <a:pt x="2131453" y="1867065"/>
                  </a:lnTo>
                  <a:lnTo>
                    <a:pt x="2127504" y="1867065"/>
                  </a:lnTo>
                  <a:lnTo>
                    <a:pt x="2127504" y="1943100"/>
                  </a:lnTo>
                  <a:lnTo>
                    <a:pt x="2119604" y="1943100"/>
                  </a:lnTo>
                  <a:lnTo>
                    <a:pt x="2117979" y="1943100"/>
                  </a:lnTo>
                  <a:lnTo>
                    <a:pt x="2117979" y="2082800"/>
                  </a:lnTo>
                  <a:lnTo>
                    <a:pt x="2116734" y="2095550"/>
                  </a:lnTo>
                  <a:lnTo>
                    <a:pt x="2111845" y="2095550"/>
                  </a:lnTo>
                  <a:lnTo>
                    <a:pt x="2108530" y="2108200"/>
                  </a:lnTo>
                  <a:lnTo>
                    <a:pt x="2092312" y="2133600"/>
                  </a:lnTo>
                  <a:lnTo>
                    <a:pt x="2074824" y="2171700"/>
                  </a:lnTo>
                  <a:lnTo>
                    <a:pt x="2058377" y="2197100"/>
                  </a:lnTo>
                  <a:lnTo>
                    <a:pt x="2045271" y="2235200"/>
                  </a:lnTo>
                  <a:lnTo>
                    <a:pt x="2040521" y="2235200"/>
                  </a:lnTo>
                  <a:lnTo>
                    <a:pt x="2045271" y="2222500"/>
                  </a:lnTo>
                  <a:lnTo>
                    <a:pt x="2046846" y="2209800"/>
                  </a:lnTo>
                  <a:lnTo>
                    <a:pt x="2050503" y="2209800"/>
                  </a:lnTo>
                  <a:lnTo>
                    <a:pt x="2060371" y="2184400"/>
                  </a:lnTo>
                  <a:lnTo>
                    <a:pt x="2063229" y="2184400"/>
                  </a:lnTo>
                  <a:lnTo>
                    <a:pt x="2064245" y="2171700"/>
                  </a:lnTo>
                  <a:lnTo>
                    <a:pt x="2067407" y="2171700"/>
                  </a:lnTo>
                  <a:lnTo>
                    <a:pt x="2075421" y="2159000"/>
                  </a:lnTo>
                  <a:lnTo>
                    <a:pt x="2083422" y="2133600"/>
                  </a:lnTo>
                  <a:lnTo>
                    <a:pt x="2089556" y="2133600"/>
                  </a:lnTo>
                  <a:lnTo>
                    <a:pt x="2093391" y="2120900"/>
                  </a:lnTo>
                  <a:lnTo>
                    <a:pt x="2094293" y="2108200"/>
                  </a:lnTo>
                  <a:lnTo>
                    <a:pt x="2097455" y="2108200"/>
                  </a:lnTo>
                  <a:lnTo>
                    <a:pt x="2101316" y="2095550"/>
                  </a:lnTo>
                  <a:lnTo>
                    <a:pt x="2111133" y="2095550"/>
                  </a:lnTo>
                  <a:lnTo>
                    <a:pt x="2112480" y="2082800"/>
                  </a:lnTo>
                  <a:lnTo>
                    <a:pt x="2117979" y="2082800"/>
                  </a:lnTo>
                  <a:lnTo>
                    <a:pt x="2117979" y="1943100"/>
                  </a:lnTo>
                  <a:lnTo>
                    <a:pt x="2116696" y="1943100"/>
                  </a:lnTo>
                  <a:lnTo>
                    <a:pt x="2112480" y="1955800"/>
                  </a:lnTo>
                  <a:lnTo>
                    <a:pt x="2106587" y="1943100"/>
                  </a:lnTo>
                  <a:lnTo>
                    <a:pt x="2106155" y="1943100"/>
                  </a:lnTo>
                  <a:lnTo>
                    <a:pt x="2106155" y="1968500"/>
                  </a:lnTo>
                  <a:lnTo>
                    <a:pt x="2105710" y="1981200"/>
                  </a:lnTo>
                  <a:lnTo>
                    <a:pt x="2102002" y="1993900"/>
                  </a:lnTo>
                  <a:lnTo>
                    <a:pt x="2087968" y="2019300"/>
                  </a:lnTo>
                  <a:lnTo>
                    <a:pt x="2087968" y="2032000"/>
                  </a:lnTo>
                  <a:lnTo>
                    <a:pt x="2084019" y="2032000"/>
                  </a:lnTo>
                  <a:lnTo>
                    <a:pt x="2079269" y="2044700"/>
                  </a:lnTo>
                  <a:lnTo>
                    <a:pt x="2072157" y="2044700"/>
                  </a:lnTo>
                  <a:lnTo>
                    <a:pt x="2066163" y="2057400"/>
                  </a:lnTo>
                  <a:lnTo>
                    <a:pt x="2057146" y="2082800"/>
                  </a:lnTo>
                  <a:lnTo>
                    <a:pt x="2051570" y="2095550"/>
                  </a:lnTo>
                  <a:lnTo>
                    <a:pt x="2049246" y="2095550"/>
                  </a:lnTo>
                  <a:lnTo>
                    <a:pt x="2046058" y="2088248"/>
                  </a:lnTo>
                  <a:lnTo>
                    <a:pt x="2046058" y="2171700"/>
                  </a:lnTo>
                  <a:lnTo>
                    <a:pt x="2041766" y="2183739"/>
                  </a:lnTo>
                  <a:lnTo>
                    <a:pt x="2037511" y="2196071"/>
                  </a:lnTo>
                  <a:lnTo>
                    <a:pt x="2037511" y="2247900"/>
                  </a:lnTo>
                  <a:lnTo>
                    <a:pt x="2035378" y="2260600"/>
                  </a:lnTo>
                  <a:lnTo>
                    <a:pt x="2030882" y="2273300"/>
                  </a:lnTo>
                  <a:lnTo>
                    <a:pt x="2023211" y="2273300"/>
                  </a:lnTo>
                  <a:lnTo>
                    <a:pt x="2026780" y="2260600"/>
                  </a:lnTo>
                  <a:lnTo>
                    <a:pt x="2032279" y="2260600"/>
                  </a:lnTo>
                  <a:lnTo>
                    <a:pt x="2035771" y="2235200"/>
                  </a:lnTo>
                  <a:lnTo>
                    <a:pt x="2037511" y="2247900"/>
                  </a:lnTo>
                  <a:lnTo>
                    <a:pt x="2037511" y="2196071"/>
                  </a:lnTo>
                  <a:lnTo>
                    <a:pt x="2037156" y="2197100"/>
                  </a:lnTo>
                  <a:lnTo>
                    <a:pt x="2032266" y="2197100"/>
                  </a:lnTo>
                  <a:lnTo>
                    <a:pt x="2027085" y="2209800"/>
                  </a:lnTo>
                  <a:lnTo>
                    <a:pt x="2030247" y="2209800"/>
                  </a:lnTo>
                  <a:lnTo>
                    <a:pt x="2020747" y="2222500"/>
                  </a:lnTo>
                  <a:lnTo>
                    <a:pt x="2026285" y="2222500"/>
                  </a:lnTo>
                  <a:lnTo>
                    <a:pt x="2017153" y="2235200"/>
                  </a:lnTo>
                  <a:lnTo>
                    <a:pt x="2013635" y="2246922"/>
                  </a:lnTo>
                  <a:lnTo>
                    <a:pt x="2013635" y="2324100"/>
                  </a:lnTo>
                  <a:lnTo>
                    <a:pt x="1999399" y="2324100"/>
                  </a:lnTo>
                  <a:lnTo>
                    <a:pt x="2006523" y="2311400"/>
                  </a:lnTo>
                  <a:lnTo>
                    <a:pt x="2011260" y="2311400"/>
                  </a:lnTo>
                  <a:lnTo>
                    <a:pt x="2013635" y="2324100"/>
                  </a:lnTo>
                  <a:lnTo>
                    <a:pt x="2013635" y="2246922"/>
                  </a:lnTo>
                  <a:lnTo>
                    <a:pt x="2005711" y="2273300"/>
                  </a:lnTo>
                  <a:lnTo>
                    <a:pt x="1996948" y="2285949"/>
                  </a:lnTo>
                  <a:lnTo>
                    <a:pt x="1995919" y="2273300"/>
                  </a:lnTo>
                  <a:lnTo>
                    <a:pt x="2002955" y="2247900"/>
                  </a:lnTo>
                  <a:lnTo>
                    <a:pt x="2025497" y="2209800"/>
                  </a:lnTo>
                  <a:lnTo>
                    <a:pt x="2027085" y="2209800"/>
                  </a:lnTo>
                  <a:lnTo>
                    <a:pt x="2025815" y="2197100"/>
                  </a:lnTo>
                  <a:lnTo>
                    <a:pt x="2027631" y="2197100"/>
                  </a:lnTo>
                  <a:lnTo>
                    <a:pt x="2029358" y="2184400"/>
                  </a:lnTo>
                  <a:lnTo>
                    <a:pt x="2035873" y="2171700"/>
                  </a:lnTo>
                  <a:lnTo>
                    <a:pt x="2046058" y="2171700"/>
                  </a:lnTo>
                  <a:lnTo>
                    <a:pt x="2046058" y="2088248"/>
                  </a:lnTo>
                  <a:lnTo>
                    <a:pt x="2043684" y="2082800"/>
                  </a:lnTo>
                  <a:lnTo>
                    <a:pt x="2044471" y="2070100"/>
                  </a:lnTo>
                  <a:lnTo>
                    <a:pt x="2056422" y="2070100"/>
                  </a:lnTo>
                  <a:lnTo>
                    <a:pt x="2058212" y="2057400"/>
                  </a:lnTo>
                  <a:lnTo>
                    <a:pt x="2061641" y="2044700"/>
                  </a:lnTo>
                  <a:lnTo>
                    <a:pt x="2065832" y="2044700"/>
                  </a:lnTo>
                  <a:lnTo>
                    <a:pt x="2072157" y="2032000"/>
                  </a:lnTo>
                  <a:lnTo>
                    <a:pt x="2067407" y="2032000"/>
                  </a:lnTo>
                  <a:lnTo>
                    <a:pt x="2068995" y="2019300"/>
                  </a:lnTo>
                  <a:lnTo>
                    <a:pt x="2073084" y="2006600"/>
                  </a:lnTo>
                  <a:lnTo>
                    <a:pt x="2084019" y="2006600"/>
                  </a:lnTo>
                  <a:lnTo>
                    <a:pt x="2078482" y="1993900"/>
                  </a:lnTo>
                  <a:lnTo>
                    <a:pt x="2078482" y="1981200"/>
                  </a:lnTo>
                  <a:lnTo>
                    <a:pt x="2087968" y="1993900"/>
                  </a:lnTo>
                  <a:lnTo>
                    <a:pt x="2093810" y="1981200"/>
                  </a:lnTo>
                  <a:lnTo>
                    <a:pt x="2100567" y="1981200"/>
                  </a:lnTo>
                  <a:lnTo>
                    <a:pt x="2106155" y="1968500"/>
                  </a:lnTo>
                  <a:lnTo>
                    <a:pt x="2106155" y="1943100"/>
                  </a:lnTo>
                  <a:lnTo>
                    <a:pt x="2105660" y="1943100"/>
                  </a:lnTo>
                  <a:lnTo>
                    <a:pt x="2108149" y="1930400"/>
                  </a:lnTo>
                  <a:lnTo>
                    <a:pt x="2112480" y="1917738"/>
                  </a:lnTo>
                  <a:lnTo>
                    <a:pt x="2115655" y="1930400"/>
                  </a:lnTo>
                  <a:lnTo>
                    <a:pt x="2119604" y="1943100"/>
                  </a:lnTo>
                  <a:lnTo>
                    <a:pt x="2125929" y="1930400"/>
                  </a:lnTo>
                  <a:lnTo>
                    <a:pt x="2127504" y="1943100"/>
                  </a:lnTo>
                  <a:lnTo>
                    <a:pt x="2127504" y="1867065"/>
                  </a:lnTo>
                  <a:lnTo>
                    <a:pt x="2115680" y="1867065"/>
                  </a:lnTo>
                  <a:lnTo>
                    <a:pt x="2118017" y="1879600"/>
                  </a:lnTo>
                  <a:lnTo>
                    <a:pt x="2116912" y="1879600"/>
                  </a:lnTo>
                  <a:lnTo>
                    <a:pt x="2112086" y="1905000"/>
                  </a:lnTo>
                  <a:lnTo>
                    <a:pt x="2106003" y="1917738"/>
                  </a:lnTo>
                  <a:lnTo>
                    <a:pt x="2101405" y="1917738"/>
                  </a:lnTo>
                  <a:lnTo>
                    <a:pt x="2095398" y="1943100"/>
                  </a:lnTo>
                  <a:lnTo>
                    <a:pt x="2085898" y="1968500"/>
                  </a:lnTo>
                  <a:lnTo>
                    <a:pt x="2075053" y="1981200"/>
                  </a:lnTo>
                  <a:lnTo>
                    <a:pt x="2065032" y="2006600"/>
                  </a:lnTo>
                  <a:lnTo>
                    <a:pt x="2060295" y="2006600"/>
                  </a:lnTo>
                  <a:lnTo>
                    <a:pt x="2063457" y="2019300"/>
                  </a:lnTo>
                  <a:lnTo>
                    <a:pt x="2051596" y="2019300"/>
                  </a:lnTo>
                  <a:lnTo>
                    <a:pt x="2055202" y="2032000"/>
                  </a:lnTo>
                  <a:lnTo>
                    <a:pt x="2045982" y="2044700"/>
                  </a:lnTo>
                  <a:lnTo>
                    <a:pt x="2037956" y="2057400"/>
                  </a:lnTo>
                  <a:lnTo>
                    <a:pt x="2037867" y="2057615"/>
                  </a:lnTo>
                  <a:lnTo>
                    <a:pt x="2037867" y="2120900"/>
                  </a:lnTo>
                  <a:lnTo>
                    <a:pt x="2032711" y="2133600"/>
                  </a:lnTo>
                  <a:lnTo>
                    <a:pt x="2024672" y="2146300"/>
                  </a:lnTo>
                  <a:lnTo>
                    <a:pt x="2017585" y="2159000"/>
                  </a:lnTo>
                  <a:lnTo>
                    <a:pt x="2014550" y="2159000"/>
                  </a:lnTo>
                  <a:lnTo>
                    <a:pt x="2017585" y="2146300"/>
                  </a:lnTo>
                  <a:lnTo>
                    <a:pt x="2029447" y="2133600"/>
                  </a:lnTo>
                  <a:lnTo>
                    <a:pt x="2032520" y="2120900"/>
                  </a:lnTo>
                  <a:lnTo>
                    <a:pt x="2031034" y="2108200"/>
                  </a:lnTo>
                  <a:lnTo>
                    <a:pt x="2037257" y="2108200"/>
                  </a:lnTo>
                  <a:lnTo>
                    <a:pt x="2037854" y="2120633"/>
                  </a:lnTo>
                  <a:lnTo>
                    <a:pt x="2037867" y="2120900"/>
                  </a:lnTo>
                  <a:lnTo>
                    <a:pt x="2037867" y="2057615"/>
                  </a:lnTo>
                  <a:lnTo>
                    <a:pt x="2021916" y="2095550"/>
                  </a:lnTo>
                  <a:lnTo>
                    <a:pt x="2019325" y="2095550"/>
                  </a:lnTo>
                  <a:lnTo>
                    <a:pt x="2010956" y="2108200"/>
                  </a:lnTo>
                  <a:lnTo>
                    <a:pt x="2008886" y="2113051"/>
                  </a:lnTo>
                  <a:lnTo>
                    <a:pt x="2008886" y="2171700"/>
                  </a:lnTo>
                  <a:lnTo>
                    <a:pt x="2008492" y="2183739"/>
                  </a:lnTo>
                  <a:lnTo>
                    <a:pt x="2008466" y="2184400"/>
                  </a:lnTo>
                  <a:lnTo>
                    <a:pt x="2002561" y="2184400"/>
                  </a:lnTo>
                  <a:lnTo>
                    <a:pt x="2002370" y="2173922"/>
                  </a:lnTo>
                  <a:lnTo>
                    <a:pt x="2002332" y="2171700"/>
                  </a:lnTo>
                  <a:lnTo>
                    <a:pt x="2008886" y="2171700"/>
                  </a:lnTo>
                  <a:lnTo>
                    <a:pt x="2008886" y="2113051"/>
                  </a:lnTo>
                  <a:lnTo>
                    <a:pt x="2000097" y="2133600"/>
                  </a:lnTo>
                  <a:lnTo>
                    <a:pt x="1999348" y="2135543"/>
                  </a:lnTo>
                  <a:lnTo>
                    <a:pt x="1999348" y="2209800"/>
                  </a:lnTo>
                  <a:lnTo>
                    <a:pt x="1997227" y="2209800"/>
                  </a:lnTo>
                  <a:lnTo>
                    <a:pt x="1993023" y="2222500"/>
                  </a:lnTo>
                  <a:lnTo>
                    <a:pt x="1989124" y="2235200"/>
                  </a:lnTo>
                  <a:lnTo>
                    <a:pt x="1987537" y="2235200"/>
                  </a:lnTo>
                  <a:lnTo>
                    <a:pt x="1989124" y="2247900"/>
                  </a:lnTo>
                  <a:lnTo>
                    <a:pt x="1987981" y="2251570"/>
                  </a:lnTo>
                  <a:lnTo>
                    <a:pt x="1987981" y="2324100"/>
                  </a:lnTo>
                  <a:lnTo>
                    <a:pt x="1984375" y="2324100"/>
                  </a:lnTo>
                  <a:lnTo>
                    <a:pt x="1975675" y="2336800"/>
                  </a:lnTo>
                  <a:lnTo>
                    <a:pt x="1974888" y="2336800"/>
                  </a:lnTo>
                  <a:lnTo>
                    <a:pt x="1964601" y="2349500"/>
                  </a:lnTo>
                  <a:lnTo>
                    <a:pt x="1965401" y="2362200"/>
                  </a:lnTo>
                  <a:lnTo>
                    <a:pt x="1957349" y="2362200"/>
                  </a:lnTo>
                  <a:lnTo>
                    <a:pt x="1957349" y="2425484"/>
                  </a:lnTo>
                  <a:lnTo>
                    <a:pt x="1955012" y="2425484"/>
                  </a:lnTo>
                  <a:lnTo>
                    <a:pt x="1949754" y="2438400"/>
                  </a:lnTo>
                  <a:lnTo>
                    <a:pt x="1945627" y="2438400"/>
                  </a:lnTo>
                  <a:lnTo>
                    <a:pt x="1937448" y="2463838"/>
                  </a:lnTo>
                  <a:lnTo>
                    <a:pt x="1933155" y="2463838"/>
                  </a:lnTo>
                  <a:lnTo>
                    <a:pt x="1927440" y="2476500"/>
                  </a:lnTo>
                  <a:lnTo>
                    <a:pt x="1922500" y="2476500"/>
                  </a:lnTo>
                  <a:lnTo>
                    <a:pt x="1923478" y="2463838"/>
                  </a:lnTo>
                  <a:lnTo>
                    <a:pt x="1923796" y="2463304"/>
                  </a:lnTo>
                  <a:lnTo>
                    <a:pt x="1931390" y="2451100"/>
                  </a:lnTo>
                  <a:lnTo>
                    <a:pt x="1936407" y="2451100"/>
                  </a:lnTo>
                  <a:lnTo>
                    <a:pt x="1947722" y="2425484"/>
                  </a:lnTo>
                  <a:lnTo>
                    <a:pt x="1950631" y="2425484"/>
                  </a:lnTo>
                  <a:lnTo>
                    <a:pt x="1953539" y="2413000"/>
                  </a:lnTo>
                  <a:lnTo>
                    <a:pt x="1957171" y="2424887"/>
                  </a:lnTo>
                  <a:lnTo>
                    <a:pt x="1957235" y="2425128"/>
                  </a:lnTo>
                  <a:lnTo>
                    <a:pt x="1957349" y="2425484"/>
                  </a:lnTo>
                  <a:lnTo>
                    <a:pt x="1957349" y="2362200"/>
                  </a:lnTo>
                  <a:lnTo>
                    <a:pt x="1956701" y="2362200"/>
                  </a:lnTo>
                  <a:lnTo>
                    <a:pt x="1948840" y="2387600"/>
                  </a:lnTo>
                  <a:lnTo>
                    <a:pt x="1941271" y="2400300"/>
                  </a:lnTo>
                  <a:lnTo>
                    <a:pt x="1933117" y="2413000"/>
                  </a:lnTo>
                  <a:lnTo>
                    <a:pt x="1923643" y="2425484"/>
                  </a:lnTo>
                  <a:lnTo>
                    <a:pt x="1923453" y="2425484"/>
                  </a:lnTo>
                  <a:lnTo>
                    <a:pt x="1921802" y="2413000"/>
                  </a:lnTo>
                  <a:lnTo>
                    <a:pt x="1925459" y="2400300"/>
                  </a:lnTo>
                  <a:lnTo>
                    <a:pt x="1931492" y="2400300"/>
                  </a:lnTo>
                  <a:lnTo>
                    <a:pt x="1936927" y="2387600"/>
                  </a:lnTo>
                  <a:lnTo>
                    <a:pt x="1940877" y="2387600"/>
                  </a:lnTo>
                  <a:lnTo>
                    <a:pt x="1939302" y="2374900"/>
                  </a:lnTo>
                  <a:lnTo>
                    <a:pt x="1941677" y="2374900"/>
                  </a:lnTo>
                  <a:lnTo>
                    <a:pt x="1944789" y="2362377"/>
                  </a:lnTo>
                  <a:lnTo>
                    <a:pt x="1944839" y="2362200"/>
                  </a:lnTo>
                  <a:lnTo>
                    <a:pt x="1955888" y="2362200"/>
                  </a:lnTo>
                  <a:lnTo>
                    <a:pt x="1961743" y="2336800"/>
                  </a:lnTo>
                  <a:lnTo>
                    <a:pt x="1966976" y="2324100"/>
                  </a:lnTo>
                  <a:lnTo>
                    <a:pt x="1972805" y="2324100"/>
                  </a:lnTo>
                  <a:lnTo>
                    <a:pt x="1980412" y="2298738"/>
                  </a:lnTo>
                  <a:lnTo>
                    <a:pt x="1984819" y="2311400"/>
                  </a:lnTo>
                  <a:lnTo>
                    <a:pt x="1987740" y="2311400"/>
                  </a:lnTo>
                  <a:lnTo>
                    <a:pt x="1987981" y="2324100"/>
                  </a:lnTo>
                  <a:lnTo>
                    <a:pt x="1987981" y="2251570"/>
                  </a:lnTo>
                  <a:lnTo>
                    <a:pt x="1985162" y="2260600"/>
                  </a:lnTo>
                  <a:lnTo>
                    <a:pt x="1980615" y="2260600"/>
                  </a:lnTo>
                  <a:lnTo>
                    <a:pt x="1974888" y="2273300"/>
                  </a:lnTo>
                  <a:lnTo>
                    <a:pt x="1969147" y="2273300"/>
                  </a:lnTo>
                  <a:lnTo>
                    <a:pt x="1964702" y="2285669"/>
                  </a:lnTo>
                  <a:lnTo>
                    <a:pt x="1964575" y="2286038"/>
                  </a:lnTo>
                  <a:lnTo>
                    <a:pt x="1963915" y="2296871"/>
                  </a:lnTo>
                  <a:lnTo>
                    <a:pt x="1963801" y="2298738"/>
                  </a:lnTo>
                  <a:lnTo>
                    <a:pt x="1963013" y="2298738"/>
                  </a:lnTo>
                  <a:lnTo>
                    <a:pt x="1959864" y="2311400"/>
                  </a:lnTo>
                  <a:lnTo>
                    <a:pt x="1954326" y="2311400"/>
                  </a:lnTo>
                  <a:lnTo>
                    <a:pt x="1950364" y="2324100"/>
                  </a:lnTo>
                  <a:lnTo>
                    <a:pt x="1947202" y="2324100"/>
                  </a:lnTo>
                  <a:lnTo>
                    <a:pt x="1944344" y="2336800"/>
                  </a:lnTo>
                  <a:lnTo>
                    <a:pt x="1935645" y="2336800"/>
                  </a:lnTo>
                  <a:lnTo>
                    <a:pt x="1934552" y="2349500"/>
                  </a:lnTo>
                  <a:lnTo>
                    <a:pt x="1933994" y="2362200"/>
                  </a:lnTo>
                  <a:lnTo>
                    <a:pt x="1926082" y="2362200"/>
                  </a:lnTo>
                  <a:lnTo>
                    <a:pt x="1925180" y="2363559"/>
                  </a:lnTo>
                  <a:lnTo>
                    <a:pt x="1920316" y="2374900"/>
                  </a:lnTo>
                  <a:lnTo>
                    <a:pt x="1918131" y="2374900"/>
                  </a:lnTo>
                  <a:lnTo>
                    <a:pt x="1918131" y="2425484"/>
                  </a:lnTo>
                  <a:lnTo>
                    <a:pt x="1917941" y="2425712"/>
                  </a:lnTo>
                  <a:lnTo>
                    <a:pt x="1917954" y="2425484"/>
                  </a:lnTo>
                  <a:lnTo>
                    <a:pt x="1918131" y="2425484"/>
                  </a:lnTo>
                  <a:lnTo>
                    <a:pt x="1918131" y="2374900"/>
                  </a:lnTo>
                  <a:lnTo>
                    <a:pt x="1917928" y="2374900"/>
                  </a:lnTo>
                  <a:lnTo>
                    <a:pt x="1917928" y="2426081"/>
                  </a:lnTo>
                  <a:lnTo>
                    <a:pt x="1916544" y="2451100"/>
                  </a:lnTo>
                  <a:lnTo>
                    <a:pt x="1907501" y="2463838"/>
                  </a:lnTo>
                  <a:lnTo>
                    <a:pt x="1895932" y="2476500"/>
                  </a:lnTo>
                  <a:lnTo>
                    <a:pt x="1888693" y="2484717"/>
                  </a:lnTo>
                  <a:lnTo>
                    <a:pt x="1888693" y="2527300"/>
                  </a:lnTo>
                  <a:lnTo>
                    <a:pt x="1885518" y="2540000"/>
                  </a:lnTo>
                  <a:lnTo>
                    <a:pt x="1883156" y="2552700"/>
                  </a:lnTo>
                  <a:lnTo>
                    <a:pt x="1876069" y="2552700"/>
                  </a:lnTo>
                  <a:lnTo>
                    <a:pt x="1878698" y="2540000"/>
                  </a:lnTo>
                  <a:lnTo>
                    <a:pt x="1882965" y="2540000"/>
                  </a:lnTo>
                  <a:lnTo>
                    <a:pt x="1885518" y="2527300"/>
                  </a:lnTo>
                  <a:lnTo>
                    <a:pt x="1888693" y="2527300"/>
                  </a:lnTo>
                  <a:lnTo>
                    <a:pt x="1888693" y="2484717"/>
                  </a:lnTo>
                  <a:lnTo>
                    <a:pt x="1884730" y="2489200"/>
                  </a:lnTo>
                  <a:lnTo>
                    <a:pt x="1877720" y="2501900"/>
                  </a:lnTo>
                  <a:lnTo>
                    <a:pt x="1874202" y="2514041"/>
                  </a:lnTo>
                  <a:lnTo>
                    <a:pt x="1874113" y="2514333"/>
                  </a:lnTo>
                  <a:lnTo>
                    <a:pt x="1874037" y="2514600"/>
                  </a:lnTo>
                  <a:lnTo>
                    <a:pt x="1871230" y="2514600"/>
                  </a:lnTo>
                  <a:lnTo>
                    <a:pt x="1869770" y="2527300"/>
                  </a:lnTo>
                  <a:lnTo>
                    <a:pt x="1869173" y="2527300"/>
                  </a:lnTo>
                  <a:lnTo>
                    <a:pt x="1869173" y="2565400"/>
                  </a:lnTo>
                  <a:lnTo>
                    <a:pt x="1864245" y="2578100"/>
                  </a:lnTo>
                  <a:lnTo>
                    <a:pt x="1857552" y="2590800"/>
                  </a:lnTo>
                  <a:lnTo>
                    <a:pt x="1852206" y="2590800"/>
                  </a:lnTo>
                  <a:lnTo>
                    <a:pt x="1857133" y="2578100"/>
                  </a:lnTo>
                  <a:lnTo>
                    <a:pt x="1863839" y="2565400"/>
                  </a:lnTo>
                  <a:lnTo>
                    <a:pt x="1869173" y="2565400"/>
                  </a:lnTo>
                  <a:lnTo>
                    <a:pt x="1869173" y="2527300"/>
                  </a:lnTo>
                  <a:lnTo>
                    <a:pt x="1866290" y="2527300"/>
                  </a:lnTo>
                  <a:lnTo>
                    <a:pt x="1860638" y="2540000"/>
                  </a:lnTo>
                  <a:lnTo>
                    <a:pt x="1852625" y="2552700"/>
                  </a:lnTo>
                  <a:lnTo>
                    <a:pt x="1844687" y="2552700"/>
                  </a:lnTo>
                  <a:lnTo>
                    <a:pt x="1841322" y="2565400"/>
                  </a:lnTo>
                  <a:lnTo>
                    <a:pt x="1837524" y="2565400"/>
                  </a:lnTo>
                  <a:lnTo>
                    <a:pt x="1836572" y="2578100"/>
                  </a:lnTo>
                  <a:lnTo>
                    <a:pt x="1832775" y="2590800"/>
                  </a:lnTo>
                  <a:lnTo>
                    <a:pt x="1796656" y="2641181"/>
                  </a:lnTo>
                  <a:lnTo>
                    <a:pt x="1796656" y="2679839"/>
                  </a:lnTo>
                  <a:lnTo>
                    <a:pt x="1791017" y="2692425"/>
                  </a:lnTo>
                  <a:lnTo>
                    <a:pt x="1785658" y="2692425"/>
                  </a:lnTo>
                  <a:lnTo>
                    <a:pt x="1786509" y="2679839"/>
                  </a:lnTo>
                  <a:lnTo>
                    <a:pt x="1796656" y="2679839"/>
                  </a:lnTo>
                  <a:lnTo>
                    <a:pt x="1796656" y="2641181"/>
                  </a:lnTo>
                  <a:lnTo>
                    <a:pt x="1796351" y="2641600"/>
                  </a:lnTo>
                  <a:lnTo>
                    <a:pt x="1784261" y="2654300"/>
                  </a:lnTo>
                  <a:lnTo>
                    <a:pt x="1781429" y="2654300"/>
                  </a:lnTo>
                  <a:lnTo>
                    <a:pt x="1775841" y="2667000"/>
                  </a:lnTo>
                  <a:lnTo>
                    <a:pt x="1774063" y="2678887"/>
                  </a:lnTo>
                  <a:lnTo>
                    <a:pt x="1773961" y="2679560"/>
                  </a:lnTo>
                  <a:lnTo>
                    <a:pt x="1773923" y="2679839"/>
                  </a:lnTo>
                  <a:lnTo>
                    <a:pt x="1774850" y="2679839"/>
                  </a:lnTo>
                  <a:lnTo>
                    <a:pt x="1770938" y="2692425"/>
                  </a:lnTo>
                  <a:lnTo>
                    <a:pt x="1765973" y="2692425"/>
                  </a:lnTo>
                  <a:lnTo>
                    <a:pt x="1763649" y="2695041"/>
                  </a:lnTo>
                  <a:lnTo>
                    <a:pt x="1763649" y="2717800"/>
                  </a:lnTo>
                  <a:lnTo>
                    <a:pt x="1760651" y="2730500"/>
                  </a:lnTo>
                  <a:lnTo>
                    <a:pt x="1758759" y="2730500"/>
                  </a:lnTo>
                  <a:lnTo>
                    <a:pt x="1757807" y="2743200"/>
                  </a:lnTo>
                  <a:lnTo>
                    <a:pt x="1755914" y="2743200"/>
                  </a:lnTo>
                  <a:lnTo>
                    <a:pt x="1753984" y="2730500"/>
                  </a:lnTo>
                  <a:lnTo>
                    <a:pt x="1759000" y="2717800"/>
                  </a:lnTo>
                  <a:lnTo>
                    <a:pt x="1763649" y="2717800"/>
                  </a:lnTo>
                  <a:lnTo>
                    <a:pt x="1763649" y="2695041"/>
                  </a:lnTo>
                  <a:lnTo>
                    <a:pt x="1754682" y="2705100"/>
                  </a:lnTo>
                  <a:lnTo>
                    <a:pt x="1749272" y="2705100"/>
                  </a:lnTo>
                  <a:lnTo>
                    <a:pt x="1745475" y="2717800"/>
                  </a:lnTo>
                  <a:lnTo>
                    <a:pt x="1742630" y="2717800"/>
                  </a:lnTo>
                  <a:lnTo>
                    <a:pt x="1738833" y="2730500"/>
                  </a:lnTo>
                  <a:lnTo>
                    <a:pt x="1718386" y="2755900"/>
                  </a:lnTo>
                  <a:lnTo>
                    <a:pt x="1703717" y="2779712"/>
                  </a:lnTo>
                  <a:lnTo>
                    <a:pt x="1703717" y="2819400"/>
                  </a:lnTo>
                  <a:lnTo>
                    <a:pt x="1701812" y="2832100"/>
                  </a:lnTo>
                  <a:lnTo>
                    <a:pt x="1698967" y="2819400"/>
                  </a:lnTo>
                  <a:lnTo>
                    <a:pt x="1703717" y="2819400"/>
                  </a:lnTo>
                  <a:lnTo>
                    <a:pt x="1703717" y="2779712"/>
                  </a:lnTo>
                  <a:lnTo>
                    <a:pt x="1671434" y="2832100"/>
                  </a:lnTo>
                  <a:lnTo>
                    <a:pt x="1651520" y="2870200"/>
                  </a:lnTo>
                  <a:lnTo>
                    <a:pt x="1650987" y="2870200"/>
                  </a:lnTo>
                  <a:lnTo>
                    <a:pt x="1650987" y="2921000"/>
                  </a:lnTo>
                  <a:lnTo>
                    <a:pt x="1645539" y="2933700"/>
                  </a:lnTo>
                  <a:lnTo>
                    <a:pt x="1639366" y="2933700"/>
                  </a:lnTo>
                  <a:lnTo>
                    <a:pt x="1634439" y="2946400"/>
                  </a:lnTo>
                  <a:lnTo>
                    <a:pt x="1632686" y="2933700"/>
                  </a:lnTo>
                  <a:lnTo>
                    <a:pt x="1642719" y="2908300"/>
                  </a:lnTo>
                  <a:lnTo>
                    <a:pt x="1650580" y="2908300"/>
                  </a:lnTo>
                  <a:lnTo>
                    <a:pt x="1650987" y="2921000"/>
                  </a:lnTo>
                  <a:lnTo>
                    <a:pt x="1650987" y="2870200"/>
                  </a:lnTo>
                  <a:lnTo>
                    <a:pt x="1646783" y="2870200"/>
                  </a:lnTo>
                  <a:lnTo>
                    <a:pt x="1645831" y="2882900"/>
                  </a:lnTo>
                  <a:lnTo>
                    <a:pt x="1633499" y="2882900"/>
                  </a:lnTo>
                  <a:lnTo>
                    <a:pt x="1629702" y="2895600"/>
                  </a:lnTo>
                  <a:lnTo>
                    <a:pt x="1626882" y="2908300"/>
                  </a:lnTo>
                  <a:lnTo>
                    <a:pt x="1623021" y="2908300"/>
                  </a:lnTo>
                  <a:lnTo>
                    <a:pt x="1620202" y="2921000"/>
                  </a:lnTo>
                  <a:lnTo>
                    <a:pt x="1618157" y="2933700"/>
                  </a:lnTo>
                  <a:lnTo>
                    <a:pt x="1616544" y="2933700"/>
                  </a:lnTo>
                  <a:lnTo>
                    <a:pt x="1616544" y="2971800"/>
                  </a:lnTo>
                  <a:lnTo>
                    <a:pt x="1611769" y="2984500"/>
                  </a:lnTo>
                  <a:lnTo>
                    <a:pt x="1606054" y="2971800"/>
                  </a:lnTo>
                  <a:lnTo>
                    <a:pt x="1616544" y="2971800"/>
                  </a:lnTo>
                  <a:lnTo>
                    <a:pt x="1616544" y="2933700"/>
                  </a:lnTo>
                  <a:lnTo>
                    <a:pt x="1606054" y="2933700"/>
                  </a:lnTo>
                  <a:lnTo>
                    <a:pt x="1608899" y="2946400"/>
                  </a:lnTo>
                  <a:lnTo>
                    <a:pt x="1603883" y="2946400"/>
                  </a:lnTo>
                  <a:lnTo>
                    <a:pt x="1603883" y="2997200"/>
                  </a:lnTo>
                  <a:lnTo>
                    <a:pt x="1601076" y="3009900"/>
                  </a:lnTo>
                  <a:lnTo>
                    <a:pt x="1594332" y="3009900"/>
                  </a:lnTo>
                  <a:lnTo>
                    <a:pt x="1587068" y="3035300"/>
                  </a:lnTo>
                  <a:lnTo>
                    <a:pt x="1573911" y="3035300"/>
                  </a:lnTo>
                  <a:lnTo>
                    <a:pt x="1565859" y="3048000"/>
                  </a:lnTo>
                  <a:lnTo>
                    <a:pt x="1565249" y="3049041"/>
                  </a:lnTo>
                  <a:lnTo>
                    <a:pt x="1565249" y="3098800"/>
                  </a:lnTo>
                  <a:lnTo>
                    <a:pt x="1559547" y="3111500"/>
                  </a:lnTo>
                  <a:lnTo>
                    <a:pt x="1555699" y="3111500"/>
                  </a:lnTo>
                  <a:lnTo>
                    <a:pt x="1554810" y="3124200"/>
                  </a:lnTo>
                  <a:lnTo>
                    <a:pt x="1551012" y="3124200"/>
                  </a:lnTo>
                  <a:lnTo>
                    <a:pt x="1535239" y="3136900"/>
                  </a:lnTo>
                  <a:lnTo>
                    <a:pt x="1530502" y="3148533"/>
                  </a:lnTo>
                  <a:lnTo>
                    <a:pt x="1530134" y="3149650"/>
                  </a:lnTo>
                  <a:lnTo>
                    <a:pt x="1530134" y="3162300"/>
                  </a:lnTo>
                  <a:lnTo>
                    <a:pt x="1523250" y="3162300"/>
                  </a:lnTo>
                  <a:lnTo>
                    <a:pt x="1523250" y="3225800"/>
                  </a:lnTo>
                  <a:lnTo>
                    <a:pt x="1518297" y="3238500"/>
                  </a:lnTo>
                  <a:lnTo>
                    <a:pt x="1511985" y="3238500"/>
                  </a:lnTo>
                  <a:lnTo>
                    <a:pt x="1515973" y="3225800"/>
                  </a:lnTo>
                  <a:lnTo>
                    <a:pt x="1523250" y="3225800"/>
                  </a:lnTo>
                  <a:lnTo>
                    <a:pt x="1523250" y="3162300"/>
                  </a:lnTo>
                  <a:lnTo>
                    <a:pt x="1517802" y="3162300"/>
                  </a:lnTo>
                  <a:lnTo>
                    <a:pt x="1515021" y="3149904"/>
                  </a:lnTo>
                  <a:lnTo>
                    <a:pt x="1514957" y="3149650"/>
                  </a:lnTo>
                  <a:lnTo>
                    <a:pt x="1530070" y="3149650"/>
                  </a:lnTo>
                  <a:lnTo>
                    <a:pt x="1530057" y="3148533"/>
                  </a:lnTo>
                  <a:lnTo>
                    <a:pt x="1529207" y="3137154"/>
                  </a:lnTo>
                  <a:lnTo>
                    <a:pt x="1529181" y="3136900"/>
                  </a:lnTo>
                  <a:lnTo>
                    <a:pt x="1528241" y="3136900"/>
                  </a:lnTo>
                  <a:lnTo>
                    <a:pt x="1530134" y="3124200"/>
                  </a:lnTo>
                  <a:lnTo>
                    <a:pt x="1535823" y="3124200"/>
                  </a:lnTo>
                  <a:lnTo>
                    <a:pt x="1542046" y="3111500"/>
                  </a:lnTo>
                  <a:lnTo>
                    <a:pt x="1547329" y="3111500"/>
                  </a:lnTo>
                  <a:lnTo>
                    <a:pt x="1556702" y="3098800"/>
                  </a:lnTo>
                  <a:lnTo>
                    <a:pt x="1565249" y="3098800"/>
                  </a:lnTo>
                  <a:lnTo>
                    <a:pt x="1565249" y="3049041"/>
                  </a:lnTo>
                  <a:lnTo>
                    <a:pt x="1558353" y="3060700"/>
                  </a:lnTo>
                  <a:lnTo>
                    <a:pt x="1554175" y="3060700"/>
                  </a:lnTo>
                  <a:lnTo>
                    <a:pt x="1549285" y="3073412"/>
                  </a:lnTo>
                  <a:lnTo>
                    <a:pt x="1531086" y="3073412"/>
                  </a:lnTo>
                  <a:lnTo>
                    <a:pt x="1529181" y="3081909"/>
                  </a:lnTo>
                  <a:lnTo>
                    <a:pt x="1529181" y="3098800"/>
                  </a:lnTo>
                  <a:lnTo>
                    <a:pt x="1522183" y="3098800"/>
                  </a:lnTo>
                  <a:lnTo>
                    <a:pt x="1518373" y="3111500"/>
                  </a:lnTo>
                  <a:lnTo>
                    <a:pt x="1513052" y="3111500"/>
                  </a:lnTo>
                  <a:lnTo>
                    <a:pt x="1510207" y="3103562"/>
                  </a:lnTo>
                  <a:lnTo>
                    <a:pt x="1510207" y="3276600"/>
                  </a:lnTo>
                  <a:lnTo>
                    <a:pt x="1497876" y="3291192"/>
                  </a:lnTo>
                  <a:lnTo>
                    <a:pt x="1492059" y="3302000"/>
                  </a:lnTo>
                  <a:lnTo>
                    <a:pt x="1477937" y="3327400"/>
                  </a:lnTo>
                  <a:lnTo>
                    <a:pt x="1480108" y="3302838"/>
                  </a:lnTo>
                  <a:lnTo>
                    <a:pt x="1480185" y="3302000"/>
                  </a:lnTo>
                  <a:lnTo>
                    <a:pt x="1488732" y="3302000"/>
                  </a:lnTo>
                  <a:lnTo>
                    <a:pt x="1497876" y="3291192"/>
                  </a:lnTo>
                  <a:lnTo>
                    <a:pt x="1498892" y="3289300"/>
                  </a:lnTo>
                  <a:lnTo>
                    <a:pt x="1505458" y="3276600"/>
                  </a:lnTo>
                  <a:lnTo>
                    <a:pt x="1510207" y="3276600"/>
                  </a:lnTo>
                  <a:lnTo>
                    <a:pt x="1510207" y="3103562"/>
                  </a:lnTo>
                  <a:lnTo>
                    <a:pt x="1508975" y="3100120"/>
                  </a:lnTo>
                  <a:lnTo>
                    <a:pt x="1508975" y="3111500"/>
                  </a:lnTo>
                  <a:lnTo>
                    <a:pt x="1504442" y="3124200"/>
                  </a:lnTo>
                  <a:lnTo>
                    <a:pt x="1502727" y="3136900"/>
                  </a:lnTo>
                  <a:lnTo>
                    <a:pt x="1496618" y="3136900"/>
                  </a:lnTo>
                  <a:lnTo>
                    <a:pt x="1490395" y="3136900"/>
                  </a:lnTo>
                  <a:lnTo>
                    <a:pt x="1488592" y="3142856"/>
                  </a:lnTo>
                  <a:lnTo>
                    <a:pt x="1488592" y="3200400"/>
                  </a:lnTo>
                  <a:lnTo>
                    <a:pt x="1485531" y="3213100"/>
                  </a:lnTo>
                  <a:lnTo>
                    <a:pt x="1480337" y="3213100"/>
                  </a:lnTo>
                  <a:lnTo>
                    <a:pt x="1476044" y="3225800"/>
                  </a:lnTo>
                  <a:lnTo>
                    <a:pt x="1468069" y="3225800"/>
                  </a:lnTo>
                  <a:lnTo>
                    <a:pt x="1472958" y="3213100"/>
                  </a:lnTo>
                  <a:lnTo>
                    <a:pt x="1478915" y="3200400"/>
                  </a:lnTo>
                  <a:lnTo>
                    <a:pt x="1488592" y="3200400"/>
                  </a:lnTo>
                  <a:lnTo>
                    <a:pt x="1488592" y="3142856"/>
                  </a:lnTo>
                  <a:lnTo>
                    <a:pt x="1486535" y="3149650"/>
                  </a:lnTo>
                  <a:lnTo>
                    <a:pt x="1481734" y="3162300"/>
                  </a:lnTo>
                  <a:lnTo>
                    <a:pt x="1478889" y="3162300"/>
                  </a:lnTo>
                  <a:lnTo>
                    <a:pt x="1472272" y="3149650"/>
                  </a:lnTo>
                  <a:lnTo>
                    <a:pt x="1472196" y="3149904"/>
                  </a:lnTo>
                  <a:lnTo>
                    <a:pt x="1470355" y="3162300"/>
                  </a:lnTo>
                  <a:lnTo>
                    <a:pt x="1467815" y="3149904"/>
                  </a:lnTo>
                  <a:lnTo>
                    <a:pt x="1467764" y="3149650"/>
                  </a:lnTo>
                  <a:lnTo>
                    <a:pt x="1472272" y="3149650"/>
                  </a:lnTo>
                  <a:lnTo>
                    <a:pt x="1479296" y="3136900"/>
                  </a:lnTo>
                  <a:lnTo>
                    <a:pt x="1484071" y="3136900"/>
                  </a:lnTo>
                  <a:lnTo>
                    <a:pt x="1481734" y="3124200"/>
                  </a:lnTo>
                  <a:lnTo>
                    <a:pt x="1486484" y="3124200"/>
                  </a:lnTo>
                  <a:lnTo>
                    <a:pt x="1496618" y="3136900"/>
                  </a:lnTo>
                  <a:lnTo>
                    <a:pt x="1495247" y="3124200"/>
                  </a:lnTo>
                  <a:lnTo>
                    <a:pt x="1495590" y="3111500"/>
                  </a:lnTo>
                  <a:lnTo>
                    <a:pt x="1508975" y="3111500"/>
                  </a:lnTo>
                  <a:lnTo>
                    <a:pt x="1508975" y="3100120"/>
                  </a:lnTo>
                  <a:lnTo>
                    <a:pt x="1508506" y="3098800"/>
                  </a:lnTo>
                  <a:lnTo>
                    <a:pt x="1512938" y="3098800"/>
                  </a:lnTo>
                  <a:lnTo>
                    <a:pt x="1521460" y="3086100"/>
                  </a:lnTo>
                  <a:lnTo>
                    <a:pt x="1529181" y="3098800"/>
                  </a:lnTo>
                  <a:lnTo>
                    <a:pt x="1529181" y="3081909"/>
                  </a:lnTo>
                  <a:lnTo>
                    <a:pt x="1528241" y="3086100"/>
                  </a:lnTo>
                  <a:lnTo>
                    <a:pt x="1524444" y="3073412"/>
                  </a:lnTo>
                  <a:lnTo>
                    <a:pt x="1530616" y="3073412"/>
                  </a:lnTo>
                  <a:lnTo>
                    <a:pt x="1547088" y="3048000"/>
                  </a:lnTo>
                  <a:lnTo>
                    <a:pt x="1560576" y="3035300"/>
                  </a:lnTo>
                  <a:lnTo>
                    <a:pt x="1566786" y="3035300"/>
                  </a:lnTo>
                  <a:lnTo>
                    <a:pt x="1573860" y="3022650"/>
                  </a:lnTo>
                  <a:lnTo>
                    <a:pt x="1582331" y="3009900"/>
                  </a:lnTo>
                  <a:lnTo>
                    <a:pt x="1590636" y="3009900"/>
                  </a:lnTo>
                  <a:lnTo>
                    <a:pt x="1593799" y="2997200"/>
                  </a:lnTo>
                  <a:lnTo>
                    <a:pt x="1591818" y="2984500"/>
                  </a:lnTo>
                  <a:lnTo>
                    <a:pt x="1599412" y="2984500"/>
                  </a:lnTo>
                  <a:lnTo>
                    <a:pt x="1603883" y="2997200"/>
                  </a:lnTo>
                  <a:lnTo>
                    <a:pt x="1603883" y="2946400"/>
                  </a:lnTo>
                  <a:lnTo>
                    <a:pt x="1601177" y="2946400"/>
                  </a:lnTo>
                  <a:lnTo>
                    <a:pt x="1590395" y="2971800"/>
                  </a:lnTo>
                  <a:lnTo>
                    <a:pt x="1581086" y="2971800"/>
                  </a:lnTo>
                  <a:lnTo>
                    <a:pt x="1575155" y="2984500"/>
                  </a:lnTo>
                  <a:lnTo>
                    <a:pt x="1570939" y="2997200"/>
                  </a:lnTo>
                  <a:lnTo>
                    <a:pt x="1561452" y="2997200"/>
                  </a:lnTo>
                  <a:lnTo>
                    <a:pt x="1565249" y="3009900"/>
                  </a:lnTo>
                  <a:lnTo>
                    <a:pt x="1553146" y="3009900"/>
                  </a:lnTo>
                  <a:lnTo>
                    <a:pt x="1547164" y="3022650"/>
                  </a:lnTo>
                  <a:lnTo>
                    <a:pt x="1543265" y="3033179"/>
                  </a:lnTo>
                  <a:lnTo>
                    <a:pt x="1543418" y="3035300"/>
                  </a:lnTo>
                  <a:lnTo>
                    <a:pt x="1542465" y="3035300"/>
                  </a:lnTo>
                  <a:lnTo>
                    <a:pt x="1532978" y="3035300"/>
                  </a:lnTo>
                  <a:lnTo>
                    <a:pt x="1522933" y="3048000"/>
                  </a:lnTo>
                  <a:lnTo>
                    <a:pt x="1511427" y="3073412"/>
                  </a:lnTo>
                  <a:lnTo>
                    <a:pt x="1487436" y="3098800"/>
                  </a:lnTo>
                  <a:lnTo>
                    <a:pt x="1467205" y="3123234"/>
                  </a:lnTo>
                  <a:lnTo>
                    <a:pt x="1467205" y="3225800"/>
                  </a:lnTo>
                  <a:lnTo>
                    <a:pt x="1459268" y="3238500"/>
                  </a:lnTo>
                  <a:lnTo>
                    <a:pt x="1449882" y="3263900"/>
                  </a:lnTo>
                  <a:lnTo>
                    <a:pt x="1435239" y="3263900"/>
                  </a:lnTo>
                  <a:lnTo>
                    <a:pt x="1434287" y="3276600"/>
                  </a:lnTo>
                  <a:lnTo>
                    <a:pt x="1425994" y="3276600"/>
                  </a:lnTo>
                  <a:lnTo>
                    <a:pt x="1425994" y="3390900"/>
                  </a:lnTo>
                  <a:lnTo>
                    <a:pt x="1418539" y="3390900"/>
                  </a:lnTo>
                  <a:lnTo>
                    <a:pt x="1416253" y="3403600"/>
                  </a:lnTo>
                  <a:lnTo>
                    <a:pt x="1412798" y="3390900"/>
                  </a:lnTo>
                  <a:lnTo>
                    <a:pt x="1417726" y="3390900"/>
                  </a:lnTo>
                  <a:lnTo>
                    <a:pt x="1423847" y="3378200"/>
                  </a:lnTo>
                  <a:lnTo>
                    <a:pt x="1425994" y="3390900"/>
                  </a:lnTo>
                  <a:lnTo>
                    <a:pt x="1425994" y="3276600"/>
                  </a:lnTo>
                  <a:lnTo>
                    <a:pt x="1425752" y="3276600"/>
                  </a:lnTo>
                  <a:lnTo>
                    <a:pt x="1415542" y="3302000"/>
                  </a:lnTo>
                  <a:lnTo>
                    <a:pt x="1401076" y="3314700"/>
                  </a:lnTo>
                  <a:lnTo>
                    <a:pt x="1398231" y="3314700"/>
                  </a:lnTo>
                  <a:lnTo>
                    <a:pt x="1396326" y="3319805"/>
                  </a:lnTo>
                  <a:lnTo>
                    <a:pt x="1396326" y="3429000"/>
                  </a:lnTo>
                  <a:lnTo>
                    <a:pt x="1387792" y="3429000"/>
                  </a:lnTo>
                  <a:lnTo>
                    <a:pt x="1375537" y="3440328"/>
                  </a:lnTo>
                  <a:lnTo>
                    <a:pt x="1375537" y="3454400"/>
                  </a:lnTo>
                  <a:lnTo>
                    <a:pt x="1369364" y="3460750"/>
                  </a:lnTo>
                  <a:lnTo>
                    <a:pt x="1368882" y="3467100"/>
                  </a:lnTo>
                  <a:lnTo>
                    <a:pt x="1363192" y="3467100"/>
                  </a:lnTo>
                  <a:lnTo>
                    <a:pt x="1369364" y="3460750"/>
                  </a:lnTo>
                  <a:lnTo>
                    <a:pt x="1369834" y="3454400"/>
                  </a:lnTo>
                  <a:lnTo>
                    <a:pt x="1375537" y="3454400"/>
                  </a:lnTo>
                  <a:lnTo>
                    <a:pt x="1375537" y="3440328"/>
                  </a:lnTo>
                  <a:lnTo>
                    <a:pt x="1360309" y="3454400"/>
                  </a:lnTo>
                  <a:lnTo>
                    <a:pt x="1350911" y="3467100"/>
                  </a:lnTo>
                  <a:lnTo>
                    <a:pt x="1362240" y="3467100"/>
                  </a:lnTo>
                  <a:lnTo>
                    <a:pt x="1358747" y="3479800"/>
                  </a:lnTo>
                  <a:lnTo>
                    <a:pt x="1352753" y="3479800"/>
                  </a:lnTo>
                  <a:lnTo>
                    <a:pt x="1350187" y="3468357"/>
                  </a:lnTo>
                  <a:lnTo>
                    <a:pt x="1350137" y="3468141"/>
                  </a:lnTo>
                  <a:lnTo>
                    <a:pt x="1344917" y="3475202"/>
                  </a:lnTo>
                  <a:lnTo>
                    <a:pt x="1344917" y="3517950"/>
                  </a:lnTo>
                  <a:lnTo>
                    <a:pt x="1340878" y="3517950"/>
                  </a:lnTo>
                  <a:lnTo>
                    <a:pt x="1335278" y="3530600"/>
                  </a:lnTo>
                  <a:lnTo>
                    <a:pt x="1324571" y="3530600"/>
                  </a:lnTo>
                  <a:lnTo>
                    <a:pt x="1316482" y="3556000"/>
                  </a:lnTo>
                  <a:lnTo>
                    <a:pt x="1295819" y="3556000"/>
                  </a:lnTo>
                  <a:lnTo>
                    <a:pt x="1294866" y="3568700"/>
                  </a:lnTo>
                  <a:lnTo>
                    <a:pt x="1289177" y="3581412"/>
                  </a:lnTo>
                  <a:lnTo>
                    <a:pt x="1268272" y="3581412"/>
                  </a:lnTo>
                  <a:lnTo>
                    <a:pt x="1258963" y="3594100"/>
                  </a:lnTo>
                  <a:lnTo>
                    <a:pt x="1249870" y="3606800"/>
                  </a:lnTo>
                  <a:lnTo>
                    <a:pt x="1241729" y="3619500"/>
                  </a:lnTo>
                  <a:lnTo>
                    <a:pt x="1218361" y="3619500"/>
                  </a:lnTo>
                  <a:lnTo>
                    <a:pt x="1218361" y="3657600"/>
                  </a:lnTo>
                  <a:lnTo>
                    <a:pt x="1207566" y="3657600"/>
                  </a:lnTo>
                  <a:lnTo>
                    <a:pt x="1217053" y="3644900"/>
                  </a:lnTo>
                  <a:lnTo>
                    <a:pt x="1218361" y="3657600"/>
                  </a:lnTo>
                  <a:lnTo>
                    <a:pt x="1218361" y="3619500"/>
                  </a:lnTo>
                  <a:lnTo>
                    <a:pt x="1217053" y="3619500"/>
                  </a:lnTo>
                  <a:lnTo>
                    <a:pt x="1211097" y="3632212"/>
                  </a:lnTo>
                  <a:lnTo>
                    <a:pt x="1203642" y="3632212"/>
                  </a:lnTo>
                  <a:lnTo>
                    <a:pt x="1202563" y="3633863"/>
                  </a:lnTo>
                  <a:lnTo>
                    <a:pt x="1202563" y="3670300"/>
                  </a:lnTo>
                  <a:lnTo>
                    <a:pt x="1198892" y="3683050"/>
                  </a:lnTo>
                  <a:lnTo>
                    <a:pt x="1186434" y="3683050"/>
                  </a:lnTo>
                  <a:lnTo>
                    <a:pt x="1181811" y="3695700"/>
                  </a:lnTo>
                  <a:lnTo>
                    <a:pt x="1161021" y="3695700"/>
                  </a:lnTo>
                  <a:lnTo>
                    <a:pt x="1156830" y="3708400"/>
                  </a:lnTo>
                  <a:lnTo>
                    <a:pt x="1152652" y="3708400"/>
                  </a:lnTo>
                  <a:lnTo>
                    <a:pt x="1148803" y="3721100"/>
                  </a:lnTo>
                  <a:lnTo>
                    <a:pt x="1135519" y="3721100"/>
                  </a:lnTo>
                  <a:lnTo>
                    <a:pt x="1130769" y="3733800"/>
                  </a:lnTo>
                  <a:lnTo>
                    <a:pt x="1124369" y="3746500"/>
                  </a:lnTo>
                  <a:lnTo>
                    <a:pt x="1118679" y="3746500"/>
                  </a:lnTo>
                  <a:lnTo>
                    <a:pt x="1112621" y="3759200"/>
                  </a:lnTo>
                  <a:lnTo>
                    <a:pt x="1103858" y="3759200"/>
                  </a:lnTo>
                  <a:lnTo>
                    <a:pt x="1103858" y="3784600"/>
                  </a:lnTo>
                  <a:lnTo>
                    <a:pt x="1092111" y="3797300"/>
                  </a:lnTo>
                  <a:lnTo>
                    <a:pt x="1082700" y="3810000"/>
                  </a:lnTo>
                  <a:lnTo>
                    <a:pt x="1079525" y="3810000"/>
                  </a:lnTo>
                  <a:lnTo>
                    <a:pt x="1087120" y="3797300"/>
                  </a:lnTo>
                  <a:lnTo>
                    <a:pt x="1092822" y="3784600"/>
                  </a:lnTo>
                  <a:lnTo>
                    <a:pt x="1103858" y="3784600"/>
                  </a:lnTo>
                  <a:lnTo>
                    <a:pt x="1103858" y="3759200"/>
                  </a:lnTo>
                  <a:lnTo>
                    <a:pt x="1077633" y="3759200"/>
                  </a:lnTo>
                  <a:lnTo>
                    <a:pt x="1075969" y="3771900"/>
                  </a:lnTo>
                  <a:lnTo>
                    <a:pt x="1079525" y="3771900"/>
                  </a:lnTo>
                  <a:lnTo>
                    <a:pt x="1076032" y="3784600"/>
                  </a:lnTo>
                  <a:lnTo>
                    <a:pt x="1070038" y="3784600"/>
                  </a:lnTo>
                  <a:lnTo>
                    <a:pt x="1061910" y="3797300"/>
                  </a:lnTo>
                  <a:lnTo>
                    <a:pt x="1054862" y="3810000"/>
                  </a:lnTo>
                  <a:lnTo>
                    <a:pt x="1045870" y="3810000"/>
                  </a:lnTo>
                  <a:lnTo>
                    <a:pt x="1038491" y="3822700"/>
                  </a:lnTo>
                  <a:lnTo>
                    <a:pt x="1030033" y="3835400"/>
                  </a:lnTo>
                  <a:lnTo>
                    <a:pt x="1017854" y="3835400"/>
                  </a:lnTo>
                  <a:lnTo>
                    <a:pt x="1014056" y="3848100"/>
                  </a:lnTo>
                  <a:lnTo>
                    <a:pt x="998486" y="3848100"/>
                  </a:lnTo>
                  <a:lnTo>
                    <a:pt x="1010640" y="3822700"/>
                  </a:lnTo>
                  <a:lnTo>
                    <a:pt x="1024496" y="3822700"/>
                  </a:lnTo>
                  <a:lnTo>
                    <a:pt x="1028280" y="3810000"/>
                  </a:lnTo>
                  <a:lnTo>
                    <a:pt x="1045362" y="3810000"/>
                  </a:lnTo>
                  <a:lnTo>
                    <a:pt x="1046314" y="3797300"/>
                  </a:lnTo>
                  <a:lnTo>
                    <a:pt x="1051064" y="3784600"/>
                  </a:lnTo>
                  <a:lnTo>
                    <a:pt x="1035875" y="3784600"/>
                  </a:lnTo>
                  <a:lnTo>
                    <a:pt x="1032078" y="3797300"/>
                  </a:lnTo>
                  <a:lnTo>
                    <a:pt x="1030185" y="3797300"/>
                  </a:lnTo>
                  <a:lnTo>
                    <a:pt x="1025436" y="3810000"/>
                  </a:lnTo>
                  <a:lnTo>
                    <a:pt x="999121" y="3810000"/>
                  </a:lnTo>
                  <a:lnTo>
                    <a:pt x="1017066" y="3784600"/>
                  </a:lnTo>
                  <a:lnTo>
                    <a:pt x="1034122" y="3784600"/>
                  </a:lnTo>
                  <a:lnTo>
                    <a:pt x="1042517" y="3771900"/>
                  </a:lnTo>
                  <a:lnTo>
                    <a:pt x="1051064" y="3759200"/>
                  </a:lnTo>
                  <a:lnTo>
                    <a:pt x="1068146" y="3759200"/>
                  </a:lnTo>
                  <a:lnTo>
                    <a:pt x="1072794" y="3746500"/>
                  </a:lnTo>
                  <a:lnTo>
                    <a:pt x="1091869" y="3746500"/>
                  </a:lnTo>
                  <a:lnTo>
                    <a:pt x="1092822" y="3733800"/>
                  </a:lnTo>
                  <a:lnTo>
                    <a:pt x="1094663" y="3746144"/>
                  </a:lnTo>
                  <a:lnTo>
                    <a:pt x="1094714" y="3746500"/>
                  </a:lnTo>
                  <a:lnTo>
                    <a:pt x="1095667" y="3746500"/>
                  </a:lnTo>
                  <a:lnTo>
                    <a:pt x="1101356" y="3733800"/>
                  </a:lnTo>
                  <a:lnTo>
                    <a:pt x="1105154" y="3721100"/>
                  </a:lnTo>
                  <a:lnTo>
                    <a:pt x="1131201" y="3721100"/>
                  </a:lnTo>
                  <a:lnTo>
                    <a:pt x="1150658" y="3695700"/>
                  </a:lnTo>
                  <a:lnTo>
                    <a:pt x="1158214" y="3695700"/>
                  </a:lnTo>
                  <a:lnTo>
                    <a:pt x="1178890" y="3683050"/>
                  </a:lnTo>
                  <a:lnTo>
                    <a:pt x="1190650" y="3670300"/>
                  </a:lnTo>
                  <a:lnTo>
                    <a:pt x="1201864" y="3657600"/>
                  </a:lnTo>
                  <a:lnTo>
                    <a:pt x="1202563" y="3670300"/>
                  </a:lnTo>
                  <a:lnTo>
                    <a:pt x="1202563" y="3633863"/>
                  </a:lnTo>
                  <a:lnTo>
                    <a:pt x="1195298" y="3644900"/>
                  </a:lnTo>
                  <a:lnTo>
                    <a:pt x="1186688" y="3657600"/>
                  </a:lnTo>
                  <a:lnTo>
                    <a:pt x="1172679" y="3657600"/>
                  </a:lnTo>
                  <a:lnTo>
                    <a:pt x="1166761" y="3670300"/>
                  </a:lnTo>
                  <a:lnTo>
                    <a:pt x="1164856" y="3670300"/>
                  </a:lnTo>
                  <a:lnTo>
                    <a:pt x="1158189" y="3683050"/>
                  </a:lnTo>
                  <a:lnTo>
                    <a:pt x="1140815" y="3683050"/>
                  </a:lnTo>
                  <a:lnTo>
                    <a:pt x="1136472" y="3695700"/>
                  </a:lnTo>
                  <a:lnTo>
                    <a:pt x="1092835" y="3695700"/>
                  </a:lnTo>
                  <a:lnTo>
                    <a:pt x="1089025" y="3702050"/>
                  </a:lnTo>
                  <a:lnTo>
                    <a:pt x="1085596" y="3708400"/>
                  </a:lnTo>
                  <a:lnTo>
                    <a:pt x="1082382" y="3721100"/>
                  </a:lnTo>
                  <a:lnTo>
                    <a:pt x="1071778" y="3721100"/>
                  </a:lnTo>
                  <a:lnTo>
                    <a:pt x="1062329" y="3733800"/>
                  </a:lnTo>
                  <a:lnTo>
                    <a:pt x="1044930" y="3746144"/>
                  </a:lnTo>
                  <a:lnTo>
                    <a:pt x="1044892" y="3746500"/>
                  </a:lnTo>
                  <a:lnTo>
                    <a:pt x="1044422" y="3746500"/>
                  </a:lnTo>
                  <a:lnTo>
                    <a:pt x="1044930" y="3746144"/>
                  </a:lnTo>
                  <a:lnTo>
                    <a:pt x="1046289" y="3733800"/>
                  </a:lnTo>
                  <a:lnTo>
                    <a:pt x="1042517" y="3733800"/>
                  </a:lnTo>
                  <a:lnTo>
                    <a:pt x="1063167" y="3721100"/>
                  </a:lnTo>
                  <a:lnTo>
                    <a:pt x="1073746" y="3708400"/>
                  </a:lnTo>
                  <a:lnTo>
                    <a:pt x="1085227" y="3708400"/>
                  </a:lnTo>
                  <a:lnTo>
                    <a:pt x="1089025" y="3702050"/>
                  </a:lnTo>
                  <a:lnTo>
                    <a:pt x="1092466" y="3695700"/>
                  </a:lnTo>
                  <a:lnTo>
                    <a:pt x="1092835" y="3695700"/>
                  </a:lnTo>
                  <a:lnTo>
                    <a:pt x="1110310" y="3683050"/>
                  </a:lnTo>
                  <a:lnTo>
                    <a:pt x="1115301" y="3683050"/>
                  </a:lnTo>
                  <a:lnTo>
                    <a:pt x="1119390" y="3670300"/>
                  </a:lnTo>
                  <a:lnTo>
                    <a:pt x="1123632" y="3670300"/>
                  </a:lnTo>
                  <a:lnTo>
                    <a:pt x="1123924" y="3683050"/>
                  </a:lnTo>
                  <a:lnTo>
                    <a:pt x="1133830" y="3683050"/>
                  </a:lnTo>
                  <a:lnTo>
                    <a:pt x="1140980" y="3670300"/>
                  </a:lnTo>
                  <a:lnTo>
                    <a:pt x="1148448" y="3657600"/>
                  </a:lnTo>
                  <a:lnTo>
                    <a:pt x="1160119" y="3657600"/>
                  </a:lnTo>
                  <a:lnTo>
                    <a:pt x="1156398" y="3644900"/>
                  </a:lnTo>
                  <a:lnTo>
                    <a:pt x="1173403" y="3644900"/>
                  </a:lnTo>
                  <a:lnTo>
                    <a:pt x="1175245" y="3632568"/>
                  </a:lnTo>
                  <a:lnTo>
                    <a:pt x="1175296" y="3632212"/>
                  </a:lnTo>
                  <a:lnTo>
                    <a:pt x="1180985" y="3632212"/>
                  </a:lnTo>
                  <a:lnTo>
                    <a:pt x="1190713" y="3619500"/>
                  </a:lnTo>
                  <a:lnTo>
                    <a:pt x="1205661" y="3619500"/>
                  </a:lnTo>
                  <a:lnTo>
                    <a:pt x="1207566" y="3606800"/>
                  </a:lnTo>
                  <a:lnTo>
                    <a:pt x="1215161" y="3594100"/>
                  </a:lnTo>
                  <a:lnTo>
                    <a:pt x="1239989" y="3594100"/>
                  </a:lnTo>
                  <a:lnTo>
                    <a:pt x="1244676" y="3581412"/>
                  </a:lnTo>
                  <a:lnTo>
                    <a:pt x="1251508" y="3594100"/>
                  </a:lnTo>
                  <a:lnTo>
                    <a:pt x="1254823" y="3581412"/>
                  </a:lnTo>
                  <a:lnTo>
                    <a:pt x="1263992" y="3581412"/>
                  </a:lnTo>
                  <a:lnTo>
                    <a:pt x="1270889" y="3568700"/>
                  </a:lnTo>
                  <a:lnTo>
                    <a:pt x="1277785" y="3556000"/>
                  </a:lnTo>
                  <a:lnTo>
                    <a:pt x="1293914" y="3556000"/>
                  </a:lnTo>
                  <a:lnTo>
                    <a:pt x="1312633" y="3530600"/>
                  </a:lnTo>
                  <a:lnTo>
                    <a:pt x="1323416" y="3530600"/>
                  </a:lnTo>
                  <a:lnTo>
                    <a:pt x="1334909" y="3517950"/>
                  </a:lnTo>
                  <a:lnTo>
                    <a:pt x="1339265" y="3517950"/>
                  </a:lnTo>
                  <a:lnTo>
                    <a:pt x="1344218" y="3505200"/>
                  </a:lnTo>
                  <a:lnTo>
                    <a:pt x="1344891" y="3517557"/>
                  </a:lnTo>
                  <a:lnTo>
                    <a:pt x="1344917" y="3517950"/>
                  </a:lnTo>
                  <a:lnTo>
                    <a:pt x="1344917" y="3475202"/>
                  </a:lnTo>
                  <a:lnTo>
                    <a:pt x="1332103" y="3492500"/>
                  </a:lnTo>
                  <a:lnTo>
                    <a:pt x="1274940" y="3556000"/>
                  </a:lnTo>
                  <a:lnTo>
                    <a:pt x="1272959" y="3543300"/>
                  </a:lnTo>
                  <a:lnTo>
                    <a:pt x="1275994" y="3530600"/>
                  </a:lnTo>
                  <a:lnTo>
                    <a:pt x="1259306" y="3530600"/>
                  </a:lnTo>
                  <a:lnTo>
                    <a:pt x="1258849" y="3518204"/>
                  </a:lnTo>
                  <a:lnTo>
                    <a:pt x="1258836" y="3517950"/>
                  </a:lnTo>
                  <a:lnTo>
                    <a:pt x="1279677" y="3517950"/>
                  </a:lnTo>
                  <a:lnTo>
                    <a:pt x="1285379" y="3492500"/>
                  </a:lnTo>
                  <a:lnTo>
                    <a:pt x="1291323" y="3505200"/>
                  </a:lnTo>
                  <a:lnTo>
                    <a:pt x="1307211" y="3505200"/>
                  </a:lnTo>
                  <a:lnTo>
                    <a:pt x="1312633" y="3492500"/>
                  </a:lnTo>
                  <a:lnTo>
                    <a:pt x="1318069" y="3492500"/>
                  </a:lnTo>
                  <a:lnTo>
                    <a:pt x="1330807" y="3479800"/>
                  </a:lnTo>
                  <a:lnTo>
                    <a:pt x="1341234" y="3467100"/>
                  </a:lnTo>
                  <a:lnTo>
                    <a:pt x="1345158" y="3454400"/>
                  </a:lnTo>
                  <a:lnTo>
                    <a:pt x="1339469" y="3454400"/>
                  </a:lnTo>
                  <a:lnTo>
                    <a:pt x="1336357" y="3454400"/>
                  </a:lnTo>
                  <a:lnTo>
                    <a:pt x="1326654" y="3467100"/>
                  </a:lnTo>
                  <a:lnTo>
                    <a:pt x="1300797" y="3467100"/>
                  </a:lnTo>
                  <a:lnTo>
                    <a:pt x="1289177" y="3479800"/>
                  </a:lnTo>
                  <a:lnTo>
                    <a:pt x="1289532" y="3468357"/>
                  </a:lnTo>
                  <a:lnTo>
                    <a:pt x="1289570" y="3467100"/>
                  </a:lnTo>
                  <a:lnTo>
                    <a:pt x="1299489" y="3454400"/>
                  </a:lnTo>
                  <a:lnTo>
                    <a:pt x="1312799" y="3454400"/>
                  </a:lnTo>
                  <a:lnTo>
                    <a:pt x="1323340" y="3429000"/>
                  </a:lnTo>
                  <a:lnTo>
                    <a:pt x="1332826" y="3441700"/>
                  </a:lnTo>
                  <a:lnTo>
                    <a:pt x="1337576" y="3441700"/>
                  </a:lnTo>
                  <a:lnTo>
                    <a:pt x="1339405" y="3454006"/>
                  </a:lnTo>
                  <a:lnTo>
                    <a:pt x="1339469" y="3454400"/>
                  </a:lnTo>
                  <a:lnTo>
                    <a:pt x="1342542" y="3441700"/>
                  </a:lnTo>
                  <a:lnTo>
                    <a:pt x="1349082" y="3429000"/>
                  </a:lnTo>
                  <a:lnTo>
                    <a:pt x="1357223" y="3429000"/>
                  </a:lnTo>
                  <a:lnTo>
                    <a:pt x="1365097" y="3416300"/>
                  </a:lnTo>
                  <a:lnTo>
                    <a:pt x="1371130" y="3429000"/>
                  </a:lnTo>
                  <a:lnTo>
                    <a:pt x="1384947" y="3429000"/>
                  </a:lnTo>
                  <a:lnTo>
                    <a:pt x="1392529" y="3416300"/>
                  </a:lnTo>
                  <a:lnTo>
                    <a:pt x="1396326" y="3429000"/>
                  </a:lnTo>
                  <a:lnTo>
                    <a:pt x="1396326" y="3319805"/>
                  </a:lnTo>
                  <a:lnTo>
                    <a:pt x="1393482" y="3327400"/>
                  </a:lnTo>
                  <a:lnTo>
                    <a:pt x="1390370" y="3327400"/>
                  </a:lnTo>
                  <a:lnTo>
                    <a:pt x="1390370" y="3390900"/>
                  </a:lnTo>
                  <a:lnTo>
                    <a:pt x="1388732" y="3403600"/>
                  </a:lnTo>
                  <a:lnTo>
                    <a:pt x="1385544" y="3390900"/>
                  </a:lnTo>
                  <a:lnTo>
                    <a:pt x="1390370" y="3390900"/>
                  </a:lnTo>
                  <a:lnTo>
                    <a:pt x="1390370" y="3327400"/>
                  </a:lnTo>
                  <a:lnTo>
                    <a:pt x="1382141" y="3327400"/>
                  </a:lnTo>
                  <a:lnTo>
                    <a:pt x="1376222" y="3340125"/>
                  </a:lnTo>
                  <a:lnTo>
                    <a:pt x="1369949" y="3340125"/>
                  </a:lnTo>
                  <a:lnTo>
                    <a:pt x="1365097" y="3352800"/>
                  </a:lnTo>
                  <a:lnTo>
                    <a:pt x="1355953" y="3365500"/>
                  </a:lnTo>
                  <a:lnTo>
                    <a:pt x="1333639" y="3365500"/>
                  </a:lnTo>
                  <a:lnTo>
                    <a:pt x="1333639" y="3390900"/>
                  </a:lnTo>
                  <a:lnTo>
                    <a:pt x="1332826" y="3403600"/>
                  </a:lnTo>
                  <a:lnTo>
                    <a:pt x="1324660" y="3390900"/>
                  </a:lnTo>
                  <a:lnTo>
                    <a:pt x="1333639" y="3390900"/>
                  </a:lnTo>
                  <a:lnTo>
                    <a:pt x="1333639" y="3365500"/>
                  </a:lnTo>
                  <a:lnTo>
                    <a:pt x="1327137" y="3365500"/>
                  </a:lnTo>
                  <a:lnTo>
                    <a:pt x="1319809" y="3370745"/>
                  </a:lnTo>
                  <a:lnTo>
                    <a:pt x="1319809" y="3390900"/>
                  </a:lnTo>
                  <a:lnTo>
                    <a:pt x="1315580" y="3403600"/>
                  </a:lnTo>
                  <a:lnTo>
                    <a:pt x="1310411" y="3403600"/>
                  </a:lnTo>
                  <a:lnTo>
                    <a:pt x="1304340" y="3416300"/>
                  </a:lnTo>
                  <a:lnTo>
                    <a:pt x="1296771" y="3403600"/>
                  </a:lnTo>
                  <a:lnTo>
                    <a:pt x="1304823" y="3403600"/>
                  </a:lnTo>
                  <a:lnTo>
                    <a:pt x="1312278" y="3390900"/>
                  </a:lnTo>
                  <a:lnTo>
                    <a:pt x="1319809" y="3390900"/>
                  </a:lnTo>
                  <a:lnTo>
                    <a:pt x="1319809" y="3370745"/>
                  </a:lnTo>
                  <a:lnTo>
                    <a:pt x="1309370" y="3378200"/>
                  </a:lnTo>
                  <a:lnTo>
                    <a:pt x="1294879" y="3388258"/>
                  </a:lnTo>
                  <a:lnTo>
                    <a:pt x="1294879" y="3429000"/>
                  </a:lnTo>
                  <a:lnTo>
                    <a:pt x="1289177" y="3429000"/>
                  </a:lnTo>
                  <a:lnTo>
                    <a:pt x="1294866" y="3416300"/>
                  </a:lnTo>
                  <a:lnTo>
                    <a:pt x="1294879" y="3429000"/>
                  </a:lnTo>
                  <a:lnTo>
                    <a:pt x="1294879" y="3388258"/>
                  </a:lnTo>
                  <a:lnTo>
                    <a:pt x="1291069" y="3390900"/>
                  </a:lnTo>
                  <a:lnTo>
                    <a:pt x="1288580" y="3392703"/>
                  </a:lnTo>
                  <a:lnTo>
                    <a:pt x="1288580" y="3429000"/>
                  </a:lnTo>
                  <a:lnTo>
                    <a:pt x="1270190" y="3454400"/>
                  </a:lnTo>
                  <a:lnTo>
                    <a:pt x="1265364" y="3454400"/>
                  </a:lnTo>
                  <a:lnTo>
                    <a:pt x="1256055" y="3467100"/>
                  </a:lnTo>
                  <a:lnTo>
                    <a:pt x="1253883" y="3467100"/>
                  </a:lnTo>
                  <a:lnTo>
                    <a:pt x="1253883" y="3517950"/>
                  </a:lnTo>
                  <a:lnTo>
                    <a:pt x="1251216" y="3530600"/>
                  </a:lnTo>
                  <a:lnTo>
                    <a:pt x="1234490" y="3530600"/>
                  </a:lnTo>
                  <a:lnTo>
                    <a:pt x="1240142" y="3518204"/>
                  </a:lnTo>
                  <a:lnTo>
                    <a:pt x="1240256" y="3517950"/>
                  </a:lnTo>
                  <a:lnTo>
                    <a:pt x="1253883" y="3517950"/>
                  </a:lnTo>
                  <a:lnTo>
                    <a:pt x="1253883" y="3467100"/>
                  </a:lnTo>
                  <a:lnTo>
                    <a:pt x="1245527" y="3467100"/>
                  </a:lnTo>
                  <a:lnTo>
                    <a:pt x="1243622" y="3479800"/>
                  </a:lnTo>
                  <a:lnTo>
                    <a:pt x="1235087" y="3479800"/>
                  </a:lnTo>
                  <a:lnTo>
                    <a:pt x="1234579" y="3468357"/>
                  </a:lnTo>
                  <a:lnTo>
                    <a:pt x="1234516" y="3467100"/>
                  </a:lnTo>
                  <a:lnTo>
                    <a:pt x="1238402" y="3467100"/>
                  </a:lnTo>
                  <a:lnTo>
                    <a:pt x="1250264" y="3454400"/>
                  </a:lnTo>
                  <a:lnTo>
                    <a:pt x="1255268" y="3454400"/>
                  </a:lnTo>
                  <a:lnTo>
                    <a:pt x="1265618" y="3429000"/>
                  </a:lnTo>
                  <a:lnTo>
                    <a:pt x="1288580" y="3429000"/>
                  </a:lnTo>
                  <a:lnTo>
                    <a:pt x="1288580" y="3392703"/>
                  </a:lnTo>
                  <a:lnTo>
                    <a:pt x="1273492" y="3403600"/>
                  </a:lnTo>
                  <a:lnTo>
                    <a:pt x="1257858" y="3429000"/>
                  </a:lnTo>
                  <a:lnTo>
                    <a:pt x="1241310" y="3429000"/>
                  </a:lnTo>
                  <a:lnTo>
                    <a:pt x="1225829" y="3441700"/>
                  </a:lnTo>
                  <a:lnTo>
                    <a:pt x="1211414" y="3454400"/>
                  </a:lnTo>
                  <a:lnTo>
                    <a:pt x="1210767" y="3455022"/>
                  </a:lnTo>
                  <a:lnTo>
                    <a:pt x="1210767" y="3556000"/>
                  </a:lnTo>
                  <a:lnTo>
                    <a:pt x="1206423" y="3568700"/>
                  </a:lnTo>
                  <a:lnTo>
                    <a:pt x="1199743" y="3568700"/>
                  </a:lnTo>
                  <a:lnTo>
                    <a:pt x="1200797" y="3556000"/>
                  </a:lnTo>
                  <a:lnTo>
                    <a:pt x="1210767" y="3556000"/>
                  </a:lnTo>
                  <a:lnTo>
                    <a:pt x="1210767" y="3455022"/>
                  </a:lnTo>
                  <a:lnTo>
                    <a:pt x="1199870" y="3465398"/>
                  </a:lnTo>
                  <a:lnTo>
                    <a:pt x="1199375" y="3467100"/>
                  </a:lnTo>
                  <a:lnTo>
                    <a:pt x="1198079" y="3467100"/>
                  </a:lnTo>
                  <a:lnTo>
                    <a:pt x="1199870" y="3465398"/>
                  </a:lnTo>
                  <a:lnTo>
                    <a:pt x="1203007" y="3454400"/>
                  </a:lnTo>
                  <a:lnTo>
                    <a:pt x="1199972" y="3454400"/>
                  </a:lnTo>
                  <a:lnTo>
                    <a:pt x="1209332" y="3441700"/>
                  </a:lnTo>
                  <a:lnTo>
                    <a:pt x="1217168" y="3429000"/>
                  </a:lnTo>
                  <a:lnTo>
                    <a:pt x="1225194" y="3416300"/>
                  </a:lnTo>
                  <a:lnTo>
                    <a:pt x="1235087" y="3403600"/>
                  </a:lnTo>
                  <a:lnTo>
                    <a:pt x="1250619" y="3403600"/>
                  </a:lnTo>
                  <a:lnTo>
                    <a:pt x="1253578" y="3390900"/>
                  </a:lnTo>
                  <a:lnTo>
                    <a:pt x="1263967" y="3390900"/>
                  </a:lnTo>
                  <a:lnTo>
                    <a:pt x="1279690" y="3365500"/>
                  </a:lnTo>
                  <a:lnTo>
                    <a:pt x="1288707" y="3365500"/>
                  </a:lnTo>
                  <a:lnTo>
                    <a:pt x="1289177" y="3352800"/>
                  </a:lnTo>
                  <a:lnTo>
                    <a:pt x="1297711" y="3352800"/>
                  </a:lnTo>
                  <a:lnTo>
                    <a:pt x="1301508" y="3365500"/>
                  </a:lnTo>
                  <a:lnTo>
                    <a:pt x="1307211" y="3365500"/>
                  </a:lnTo>
                  <a:lnTo>
                    <a:pt x="1310055" y="3352800"/>
                  </a:lnTo>
                  <a:lnTo>
                    <a:pt x="1314792" y="3352800"/>
                  </a:lnTo>
                  <a:lnTo>
                    <a:pt x="1320698" y="3340125"/>
                  </a:lnTo>
                  <a:lnTo>
                    <a:pt x="1333652" y="3327400"/>
                  </a:lnTo>
                  <a:lnTo>
                    <a:pt x="1348562" y="3327400"/>
                  </a:lnTo>
                  <a:lnTo>
                    <a:pt x="1360347" y="3302000"/>
                  </a:lnTo>
                  <a:lnTo>
                    <a:pt x="1387119" y="3302000"/>
                  </a:lnTo>
                  <a:lnTo>
                    <a:pt x="1388541" y="3289300"/>
                  </a:lnTo>
                  <a:lnTo>
                    <a:pt x="1389608" y="3289300"/>
                  </a:lnTo>
                  <a:lnTo>
                    <a:pt x="1393482" y="3276600"/>
                  </a:lnTo>
                  <a:lnTo>
                    <a:pt x="1404747" y="3276600"/>
                  </a:lnTo>
                  <a:lnTo>
                    <a:pt x="1413891" y="3263900"/>
                  </a:lnTo>
                  <a:lnTo>
                    <a:pt x="1422311" y="3263900"/>
                  </a:lnTo>
                  <a:lnTo>
                    <a:pt x="1431442" y="3251200"/>
                  </a:lnTo>
                  <a:lnTo>
                    <a:pt x="1435239" y="3251200"/>
                  </a:lnTo>
                  <a:lnTo>
                    <a:pt x="1447342" y="3238500"/>
                  </a:lnTo>
                  <a:lnTo>
                    <a:pt x="1452613" y="3238500"/>
                  </a:lnTo>
                  <a:lnTo>
                    <a:pt x="1458963" y="3225800"/>
                  </a:lnTo>
                  <a:lnTo>
                    <a:pt x="1467205" y="3225800"/>
                  </a:lnTo>
                  <a:lnTo>
                    <a:pt x="1467205" y="3123234"/>
                  </a:lnTo>
                  <a:lnTo>
                    <a:pt x="1466405" y="3124200"/>
                  </a:lnTo>
                  <a:lnTo>
                    <a:pt x="1447304" y="3152775"/>
                  </a:lnTo>
                  <a:lnTo>
                    <a:pt x="1447304" y="3175050"/>
                  </a:lnTo>
                  <a:lnTo>
                    <a:pt x="1439659" y="3187700"/>
                  </a:lnTo>
                  <a:lnTo>
                    <a:pt x="1434287" y="3199765"/>
                  </a:lnTo>
                  <a:lnTo>
                    <a:pt x="1434299" y="3200400"/>
                  </a:lnTo>
                  <a:lnTo>
                    <a:pt x="1434007" y="3200400"/>
                  </a:lnTo>
                  <a:lnTo>
                    <a:pt x="1434287" y="3199765"/>
                  </a:lnTo>
                  <a:lnTo>
                    <a:pt x="1434045" y="3187700"/>
                  </a:lnTo>
                  <a:lnTo>
                    <a:pt x="1439494" y="3175050"/>
                  </a:lnTo>
                  <a:lnTo>
                    <a:pt x="1447304" y="3175050"/>
                  </a:lnTo>
                  <a:lnTo>
                    <a:pt x="1447304" y="3152775"/>
                  </a:lnTo>
                  <a:lnTo>
                    <a:pt x="1440929" y="3162300"/>
                  </a:lnTo>
                  <a:lnTo>
                    <a:pt x="1414030" y="3187700"/>
                  </a:lnTo>
                  <a:lnTo>
                    <a:pt x="1388732" y="3225800"/>
                  </a:lnTo>
                  <a:lnTo>
                    <a:pt x="1405813" y="3225800"/>
                  </a:lnTo>
                  <a:lnTo>
                    <a:pt x="1409585" y="3213493"/>
                  </a:lnTo>
                  <a:lnTo>
                    <a:pt x="1409700" y="3213100"/>
                  </a:lnTo>
                  <a:lnTo>
                    <a:pt x="1416253" y="3200400"/>
                  </a:lnTo>
                  <a:lnTo>
                    <a:pt x="1419123" y="3213100"/>
                  </a:lnTo>
                  <a:lnTo>
                    <a:pt x="1420647" y="3213100"/>
                  </a:lnTo>
                  <a:lnTo>
                    <a:pt x="1423060" y="3225800"/>
                  </a:lnTo>
                  <a:lnTo>
                    <a:pt x="1426781" y="3225800"/>
                  </a:lnTo>
                  <a:lnTo>
                    <a:pt x="1417675" y="3238500"/>
                  </a:lnTo>
                  <a:lnTo>
                    <a:pt x="1378940" y="3238500"/>
                  </a:lnTo>
                  <a:lnTo>
                    <a:pt x="1375537" y="3251200"/>
                  </a:lnTo>
                  <a:lnTo>
                    <a:pt x="1384071" y="3251200"/>
                  </a:lnTo>
                  <a:lnTo>
                    <a:pt x="1380274" y="3263900"/>
                  </a:lnTo>
                  <a:lnTo>
                    <a:pt x="1368793" y="3263900"/>
                  </a:lnTo>
                  <a:lnTo>
                    <a:pt x="1364145" y="3251200"/>
                  </a:lnTo>
                  <a:lnTo>
                    <a:pt x="1357083" y="3263900"/>
                  </a:lnTo>
                  <a:lnTo>
                    <a:pt x="1346530" y="3276600"/>
                  </a:lnTo>
                  <a:lnTo>
                    <a:pt x="1328077" y="3276600"/>
                  </a:lnTo>
                  <a:lnTo>
                    <a:pt x="1323340" y="3289300"/>
                  </a:lnTo>
                  <a:lnTo>
                    <a:pt x="1313865" y="3302000"/>
                  </a:lnTo>
                  <a:lnTo>
                    <a:pt x="1298117" y="3327400"/>
                  </a:lnTo>
                  <a:lnTo>
                    <a:pt x="1289164" y="3340125"/>
                  </a:lnTo>
                  <a:lnTo>
                    <a:pt x="1273276" y="3340125"/>
                  </a:lnTo>
                  <a:lnTo>
                    <a:pt x="1268006" y="3352800"/>
                  </a:lnTo>
                  <a:lnTo>
                    <a:pt x="1261656" y="3365500"/>
                  </a:lnTo>
                  <a:lnTo>
                    <a:pt x="1250073" y="3365500"/>
                  </a:lnTo>
                  <a:lnTo>
                    <a:pt x="1246771" y="3378200"/>
                  </a:lnTo>
                  <a:lnTo>
                    <a:pt x="1240777" y="3390900"/>
                  </a:lnTo>
                  <a:lnTo>
                    <a:pt x="1231315" y="3390900"/>
                  </a:lnTo>
                  <a:lnTo>
                    <a:pt x="1219784" y="3403600"/>
                  </a:lnTo>
                  <a:lnTo>
                    <a:pt x="1211160" y="3403600"/>
                  </a:lnTo>
                  <a:lnTo>
                    <a:pt x="1203490" y="3416300"/>
                  </a:lnTo>
                  <a:lnTo>
                    <a:pt x="1202220" y="3429000"/>
                  </a:lnTo>
                  <a:lnTo>
                    <a:pt x="1194282" y="3441700"/>
                  </a:lnTo>
                  <a:lnTo>
                    <a:pt x="1183182" y="3454400"/>
                  </a:lnTo>
                  <a:lnTo>
                    <a:pt x="1181493" y="3455987"/>
                  </a:lnTo>
                  <a:lnTo>
                    <a:pt x="1181493" y="3505200"/>
                  </a:lnTo>
                  <a:lnTo>
                    <a:pt x="1180109" y="3512223"/>
                  </a:lnTo>
                  <a:lnTo>
                    <a:pt x="1180109" y="3581412"/>
                  </a:lnTo>
                  <a:lnTo>
                    <a:pt x="1176667" y="3594100"/>
                  </a:lnTo>
                  <a:lnTo>
                    <a:pt x="1162875" y="3594100"/>
                  </a:lnTo>
                  <a:lnTo>
                    <a:pt x="1165263" y="3581412"/>
                  </a:lnTo>
                  <a:lnTo>
                    <a:pt x="1180109" y="3581412"/>
                  </a:lnTo>
                  <a:lnTo>
                    <a:pt x="1180109" y="3512223"/>
                  </a:lnTo>
                  <a:lnTo>
                    <a:pt x="1179055" y="3517557"/>
                  </a:lnTo>
                  <a:lnTo>
                    <a:pt x="1178979" y="3517950"/>
                  </a:lnTo>
                  <a:lnTo>
                    <a:pt x="1176020" y="3517950"/>
                  </a:lnTo>
                  <a:lnTo>
                    <a:pt x="1168984" y="3530600"/>
                  </a:lnTo>
                  <a:lnTo>
                    <a:pt x="1158976" y="3530600"/>
                  </a:lnTo>
                  <a:lnTo>
                    <a:pt x="1154506" y="3543300"/>
                  </a:lnTo>
                  <a:lnTo>
                    <a:pt x="1151902" y="3543300"/>
                  </a:lnTo>
                  <a:lnTo>
                    <a:pt x="1151902" y="3606800"/>
                  </a:lnTo>
                  <a:lnTo>
                    <a:pt x="1149159" y="3619500"/>
                  </a:lnTo>
                  <a:lnTo>
                    <a:pt x="1139202" y="3619500"/>
                  </a:lnTo>
                  <a:lnTo>
                    <a:pt x="1143635" y="3606800"/>
                  </a:lnTo>
                  <a:lnTo>
                    <a:pt x="1149756" y="3594100"/>
                  </a:lnTo>
                  <a:lnTo>
                    <a:pt x="1151902" y="3606800"/>
                  </a:lnTo>
                  <a:lnTo>
                    <a:pt x="1151902" y="3543300"/>
                  </a:lnTo>
                  <a:lnTo>
                    <a:pt x="1151648" y="3543300"/>
                  </a:lnTo>
                  <a:lnTo>
                    <a:pt x="1145667" y="3556000"/>
                  </a:lnTo>
                  <a:lnTo>
                    <a:pt x="1126985" y="3556000"/>
                  </a:lnTo>
                  <a:lnTo>
                    <a:pt x="1125080" y="3543300"/>
                  </a:lnTo>
                  <a:lnTo>
                    <a:pt x="1131455" y="3530600"/>
                  </a:lnTo>
                  <a:lnTo>
                    <a:pt x="1155446" y="3530600"/>
                  </a:lnTo>
                  <a:lnTo>
                    <a:pt x="1160919" y="3518204"/>
                  </a:lnTo>
                  <a:lnTo>
                    <a:pt x="1161034" y="3517950"/>
                  </a:lnTo>
                  <a:lnTo>
                    <a:pt x="1180998" y="3492500"/>
                  </a:lnTo>
                  <a:lnTo>
                    <a:pt x="1181493" y="3505200"/>
                  </a:lnTo>
                  <a:lnTo>
                    <a:pt x="1181493" y="3455987"/>
                  </a:lnTo>
                  <a:lnTo>
                    <a:pt x="1169619" y="3467100"/>
                  </a:lnTo>
                  <a:lnTo>
                    <a:pt x="1155344" y="3492500"/>
                  </a:lnTo>
                  <a:lnTo>
                    <a:pt x="1137424" y="3505200"/>
                  </a:lnTo>
                  <a:lnTo>
                    <a:pt x="1136497" y="3517557"/>
                  </a:lnTo>
                  <a:lnTo>
                    <a:pt x="1136472" y="3517950"/>
                  </a:lnTo>
                  <a:lnTo>
                    <a:pt x="1125486" y="3517950"/>
                  </a:lnTo>
                  <a:lnTo>
                    <a:pt x="1123594" y="3520897"/>
                  </a:lnTo>
                  <a:lnTo>
                    <a:pt x="1123594" y="3568700"/>
                  </a:lnTo>
                  <a:lnTo>
                    <a:pt x="1121283" y="3576104"/>
                  </a:lnTo>
                  <a:lnTo>
                    <a:pt x="1121283" y="3619500"/>
                  </a:lnTo>
                  <a:lnTo>
                    <a:pt x="1111580" y="3632212"/>
                  </a:lnTo>
                  <a:lnTo>
                    <a:pt x="1106093" y="3632212"/>
                  </a:lnTo>
                  <a:lnTo>
                    <a:pt x="1112748" y="3619500"/>
                  </a:lnTo>
                  <a:lnTo>
                    <a:pt x="1121283" y="3619500"/>
                  </a:lnTo>
                  <a:lnTo>
                    <a:pt x="1121283" y="3576104"/>
                  </a:lnTo>
                  <a:lnTo>
                    <a:pt x="1119619" y="3581412"/>
                  </a:lnTo>
                  <a:lnTo>
                    <a:pt x="1105154" y="3581412"/>
                  </a:lnTo>
                  <a:lnTo>
                    <a:pt x="1105154" y="3632212"/>
                  </a:lnTo>
                  <a:lnTo>
                    <a:pt x="1104201" y="3632212"/>
                  </a:lnTo>
                  <a:lnTo>
                    <a:pt x="1097534" y="3644900"/>
                  </a:lnTo>
                  <a:lnTo>
                    <a:pt x="1089025" y="3657600"/>
                  </a:lnTo>
                  <a:lnTo>
                    <a:pt x="1072349" y="3657600"/>
                  </a:lnTo>
                  <a:lnTo>
                    <a:pt x="1089723" y="3632212"/>
                  </a:lnTo>
                  <a:lnTo>
                    <a:pt x="1099464" y="3632212"/>
                  </a:lnTo>
                  <a:lnTo>
                    <a:pt x="1101356" y="3619500"/>
                  </a:lnTo>
                  <a:lnTo>
                    <a:pt x="1103261" y="3619500"/>
                  </a:lnTo>
                  <a:lnTo>
                    <a:pt x="1105154" y="3632212"/>
                  </a:lnTo>
                  <a:lnTo>
                    <a:pt x="1105154" y="3581412"/>
                  </a:lnTo>
                  <a:lnTo>
                    <a:pt x="1098296" y="3581412"/>
                  </a:lnTo>
                  <a:lnTo>
                    <a:pt x="1104684" y="3568700"/>
                  </a:lnTo>
                  <a:lnTo>
                    <a:pt x="1113193" y="3556000"/>
                  </a:lnTo>
                  <a:lnTo>
                    <a:pt x="1119390" y="3556000"/>
                  </a:lnTo>
                  <a:lnTo>
                    <a:pt x="1123594" y="3568700"/>
                  </a:lnTo>
                  <a:lnTo>
                    <a:pt x="1123594" y="3520897"/>
                  </a:lnTo>
                  <a:lnTo>
                    <a:pt x="1117333" y="3530600"/>
                  </a:lnTo>
                  <a:lnTo>
                    <a:pt x="1106220" y="3543300"/>
                  </a:lnTo>
                  <a:lnTo>
                    <a:pt x="1081430" y="3556000"/>
                  </a:lnTo>
                  <a:lnTo>
                    <a:pt x="1079779" y="3558590"/>
                  </a:lnTo>
                  <a:lnTo>
                    <a:pt x="1079779" y="3594100"/>
                  </a:lnTo>
                  <a:lnTo>
                    <a:pt x="1077036" y="3606800"/>
                  </a:lnTo>
                  <a:lnTo>
                    <a:pt x="1072692" y="3606800"/>
                  </a:lnTo>
                  <a:lnTo>
                    <a:pt x="1070991" y="3614953"/>
                  </a:lnTo>
                  <a:lnTo>
                    <a:pt x="1070991" y="3657600"/>
                  </a:lnTo>
                  <a:lnTo>
                    <a:pt x="1065301" y="3670300"/>
                  </a:lnTo>
                  <a:lnTo>
                    <a:pt x="1059903" y="3670300"/>
                  </a:lnTo>
                  <a:lnTo>
                    <a:pt x="1049540" y="3683050"/>
                  </a:lnTo>
                  <a:lnTo>
                    <a:pt x="1044321" y="3683050"/>
                  </a:lnTo>
                  <a:lnTo>
                    <a:pt x="1042517" y="3695700"/>
                  </a:lnTo>
                  <a:lnTo>
                    <a:pt x="1039672" y="3691267"/>
                  </a:lnTo>
                  <a:lnTo>
                    <a:pt x="1039672" y="3733800"/>
                  </a:lnTo>
                  <a:lnTo>
                    <a:pt x="1033983" y="3746500"/>
                  </a:lnTo>
                  <a:lnTo>
                    <a:pt x="1032078" y="3746500"/>
                  </a:lnTo>
                  <a:lnTo>
                    <a:pt x="1036828" y="3733800"/>
                  </a:lnTo>
                  <a:lnTo>
                    <a:pt x="1039672" y="3733800"/>
                  </a:lnTo>
                  <a:lnTo>
                    <a:pt x="1039672" y="3691267"/>
                  </a:lnTo>
                  <a:lnTo>
                    <a:pt x="1034415" y="3683050"/>
                  </a:lnTo>
                  <a:lnTo>
                    <a:pt x="1034300" y="3683749"/>
                  </a:lnTo>
                  <a:lnTo>
                    <a:pt x="1033030" y="3695700"/>
                  </a:lnTo>
                  <a:lnTo>
                    <a:pt x="1028280" y="3695700"/>
                  </a:lnTo>
                  <a:lnTo>
                    <a:pt x="1028280" y="3746500"/>
                  </a:lnTo>
                  <a:lnTo>
                    <a:pt x="1021638" y="3759200"/>
                  </a:lnTo>
                  <a:lnTo>
                    <a:pt x="1005509" y="3759200"/>
                  </a:lnTo>
                  <a:lnTo>
                    <a:pt x="1003617" y="3771900"/>
                  </a:lnTo>
                  <a:lnTo>
                    <a:pt x="1002728" y="3760076"/>
                  </a:lnTo>
                  <a:lnTo>
                    <a:pt x="1002665" y="3759200"/>
                  </a:lnTo>
                  <a:lnTo>
                    <a:pt x="999820" y="3771900"/>
                  </a:lnTo>
                  <a:lnTo>
                    <a:pt x="997915" y="3771900"/>
                  </a:lnTo>
                  <a:lnTo>
                    <a:pt x="997915" y="3848100"/>
                  </a:lnTo>
                  <a:lnTo>
                    <a:pt x="993800" y="3860800"/>
                  </a:lnTo>
                  <a:lnTo>
                    <a:pt x="985913" y="3873500"/>
                  </a:lnTo>
                  <a:lnTo>
                    <a:pt x="976096" y="3873500"/>
                  </a:lnTo>
                  <a:lnTo>
                    <a:pt x="970394" y="3886200"/>
                  </a:lnTo>
                  <a:lnTo>
                    <a:pt x="951420" y="3886200"/>
                  </a:lnTo>
                  <a:lnTo>
                    <a:pt x="947623" y="3898900"/>
                  </a:lnTo>
                  <a:lnTo>
                    <a:pt x="946670" y="3911600"/>
                  </a:lnTo>
                  <a:lnTo>
                    <a:pt x="917333" y="3911600"/>
                  </a:lnTo>
                  <a:lnTo>
                    <a:pt x="913333" y="3924300"/>
                  </a:lnTo>
                  <a:lnTo>
                    <a:pt x="908799" y="3911600"/>
                  </a:lnTo>
                  <a:lnTo>
                    <a:pt x="905192" y="3924300"/>
                  </a:lnTo>
                  <a:lnTo>
                    <a:pt x="897991" y="3936619"/>
                  </a:lnTo>
                  <a:lnTo>
                    <a:pt x="897877" y="3936809"/>
                  </a:lnTo>
                  <a:lnTo>
                    <a:pt x="897763" y="3937000"/>
                  </a:lnTo>
                  <a:lnTo>
                    <a:pt x="867994" y="3937000"/>
                  </a:lnTo>
                  <a:lnTo>
                    <a:pt x="867105" y="3948836"/>
                  </a:lnTo>
                  <a:lnTo>
                    <a:pt x="867041" y="3949700"/>
                  </a:lnTo>
                  <a:lnTo>
                    <a:pt x="851852" y="3949700"/>
                  </a:lnTo>
                  <a:lnTo>
                    <a:pt x="841413" y="3962400"/>
                  </a:lnTo>
                  <a:lnTo>
                    <a:pt x="840473" y="3949700"/>
                  </a:lnTo>
                  <a:lnTo>
                    <a:pt x="837628" y="3962400"/>
                  </a:lnTo>
                  <a:lnTo>
                    <a:pt x="829081" y="3962400"/>
                  </a:lnTo>
                  <a:lnTo>
                    <a:pt x="827189" y="3975100"/>
                  </a:lnTo>
                  <a:lnTo>
                    <a:pt x="823658" y="3962400"/>
                  </a:lnTo>
                  <a:lnTo>
                    <a:pt x="822439" y="3949700"/>
                  </a:lnTo>
                  <a:lnTo>
                    <a:pt x="838568" y="3949700"/>
                  </a:lnTo>
                  <a:lnTo>
                    <a:pt x="844270" y="3937000"/>
                  </a:lnTo>
                  <a:lnTo>
                    <a:pt x="860399" y="3937000"/>
                  </a:lnTo>
                  <a:lnTo>
                    <a:pt x="860399" y="3924300"/>
                  </a:lnTo>
                  <a:lnTo>
                    <a:pt x="865924" y="3936619"/>
                  </a:lnTo>
                  <a:lnTo>
                    <a:pt x="866000" y="3936809"/>
                  </a:lnTo>
                  <a:lnTo>
                    <a:pt x="866089" y="3937000"/>
                  </a:lnTo>
                  <a:lnTo>
                    <a:pt x="872236" y="3911600"/>
                  </a:lnTo>
                  <a:lnTo>
                    <a:pt x="885571" y="3911600"/>
                  </a:lnTo>
                  <a:lnTo>
                    <a:pt x="891717" y="3886200"/>
                  </a:lnTo>
                  <a:lnTo>
                    <a:pt x="903262" y="3898900"/>
                  </a:lnTo>
                  <a:lnTo>
                    <a:pt x="912241" y="3898900"/>
                  </a:lnTo>
                  <a:lnTo>
                    <a:pt x="920673" y="3886200"/>
                  </a:lnTo>
                  <a:lnTo>
                    <a:pt x="930617" y="3873500"/>
                  </a:lnTo>
                  <a:lnTo>
                    <a:pt x="938136" y="3873500"/>
                  </a:lnTo>
                  <a:lnTo>
                    <a:pt x="941933" y="3886200"/>
                  </a:lnTo>
                  <a:lnTo>
                    <a:pt x="951420" y="3886200"/>
                  </a:lnTo>
                  <a:lnTo>
                    <a:pt x="951420" y="3873500"/>
                  </a:lnTo>
                  <a:lnTo>
                    <a:pt x="946035" y="3873500"/>
                  </a:lnTo>
                  <a:lnTo>
                    <a:pt x="951534" y="3860800"/>
                  </a:lnTo>
                  <a:lnTo>
                    <a:pt x="965657" y="3848100"/>
                  </a:lnTo>
                  <a:lnTo>
                    <a:pt x="965352" y="3860800"/>
                  </a:lnTo>
                  <a:lnTo>
                    <a:pt x="959726" y="3873500"/>
                  </a:lnTo>
                  <a:lnTo>
                    <a:pt x="970394" y="3873500"/>
                  </a:lnTo>
                  <a:lnTo>
                    <a:pt x="975944" y="3860800"/>
                  </a:lnTo>
                  <a:lnTo>
                    <a:pt x="986675" y="3848100"/>
                  </a:lnTo>
                  <a:lnTo>
                    <a:pt x="997915" y="3848100"/>
                  </a:lnTo>
                  <a:lnTo>
                    <a:pt x="997915" y="3771900"/>
                  </a:lnTo>
                  <a:lnTo>
                    <a:pt x="991984" y="3771900"/>
                  </a:lnTo>
                  <a:lnTo>
                    <a:pt x="959954" y="3797300"/>
                  </a:lnTo>
                  <a:lnTo>
                    <a:pt x="958977" y="3784600"/>
                  </a:lnTo>
                  <a:lnTo>
                    <a:pt x="973886" y="3784600"/>
                  </a:lnTo>
                  <a:lnTo>
                    <a:pt x="977036" y="3771900"/>
                  </a:lnTo>
                  <a:lnTo>
                    <a:pt x="982027" y="3771900"/>
                  </a:lnTo>
                  <a:lnTo>
                    <a:pt x="988072" y="3759200"/>
                  </a:lnTo>
                  <a:lnTo>
                    <a:pt x="1002665" y="3759200"/>
                  </a:lnTo>
                  <a:lnTo>
                    <a:pt x="1004201" y="3759200"/>
                  </a:lnTo>
                  <a:lnTo>
                    <a:pt x="1007173" y="3746500"/>
                  </a:lnTo>
                  <a:lnTo>
                    <a:pt x="1028280" y="3746500"/>
                  </a:lnTo>
                  <a:lnTo>
                    <a:pt x="1028280" y="3695700"/>
                  </a:lnTo>
                  <a:lnTo>
                    <a:pt x="1019556" y="3695700"/>
                  </a:lnTo>
                  <a:lnTo>
                    <a:pt x="1027277" y="3683050"/>
                  </a:lnTo>
                  <a:lnTo>
                    <a:pt x="1034415" y="3683050"/>
                  </a:lnTo>
                  <a:lnTo>
                    <a:pt x="1034923" y="3683050"/>
                  </a:lnTo>
                  <a:lnTo>
                    <a:pt x="1041577" y="3670300"/>
                  </a:lnTo>
                  <a:lnTo>
                    <a:pt x="1047432" y="3670300"/>
                  </a:lnTo>
                  <a:lnTo>
                    <a:pt x="1053553" y="3657600"/>
                  </a:lnTo>
                  <a:lnTo>
                    <a:pt x="1070991" y="3657600"/>
                  </a:lnTo>
                  <a:lnTo>
                    <a:pt x="1070991" y="3614953"/>
                  </a:lnTo>
                  <a:lnTo>
                    <a:pt x="1070038" y="3619500"/>
                  </a:lnTo>
                  <a:lnTo>
                    <a:pt x="1066558" y="3606800"/>
                  </a:lnTo>
                  <a:lnTo>
                    <a:pt x="1067790" y="3594100"/>
                  </a:lnTo>
                  <a:lnTo>
                    <a:pt x="1079779" y="3594100"/>
                  </a:lnTo>
                  <a:lnTo>
                    <a:pt x="1079779" y="3558590"/>
                  </a:lnTo>
                  <a:lnTo>
                    <a:pt x="1073302" y="3568700"/>
                  </a:lnTo>
                  <a:lnTo>
                    <a:pt x="1056335" y="3581412"/>
                  </a:lnTo>
                  <a:lnTo>
                    <a:pt x="1048219" y="3593566"/>
                  </a:lnTo>
                  <a:lnTo>
                    <a:pt x="1048181" y="3594100"/>
                  </a:lnTo>
                  <a:lnTo>
                    <a:pt x="1047851" y="3594100"/>
                  </a:lnTo>
                  <a:lnTo>
                    <a:pt x="1048219" y="3593566"/>
                  </a:lnTo>
                  <a:lnTo>
                    <a:pt x="1049045" y="3581412"/>
                  </a:lnTo>
                  <a:lnTo>
                    <a:pt x="1054138" y="3581412"/>
                  </a:lnTo>
                  <a:lnTo>
                    <a:pt x="1061021" y="3568700"/>
                  </a:lnTo>
                  <a:lnTo>
                    <a:pt x="1067193" y="3568700"/>
                  </a:lnTo>
                  <a:lnTo>
                    <a:pt x="1079766" y="3556000"/>
                  </a:lnTo>
                  <a:lnTo>
                    <a:pt x="1093406" y="3530600"/>
                  </a:lnTo>
                  <a:lnTo>
                    <a:pt x="1108951" y="3530600"/>
                  </a:lnTo>
                  <a:lnTo>
                    <a:pt x="1116736" y="3517950"/>
                  </a:lnTo>
                  <a:lnTo>
                    <a:pt x="1124115" y="3517950"/>
                  </a:lnTo>
                  <a:lnTo>
                    <a:pt x="1133767" y="3492500"/>
                  </a:lnTo>
                  <a:lnTo>
                    <a:pt x="1150518" y="3467100"/>
                  </a:lnTo>
                  <a:lnTo>
                    <a:pt x="1160119" y="3454400"/>
                  </a:lnTo>
                  <a:lnTo>
                    <a:pt x="1179093" y="3454400"/>
                  </a:lnTo>
                  <a:lnTo>
                    <a:pt x="1181392" y="3441700"/>
                  </a:lnTo>
                  <a:lnTo>
                    <a:pt x="1186091" y="3429000"/>
                  </a:lnTo>
                  <a:lnTo>
                    <a:pt x="1198079" y="3416300"/>
                  </a:lnTo>
                  <a:lnTo>
                    <a:pt x="1202817" y="3416300"/>
                  </a:lnTo>
                  <a:lnTo>
                    <a:pt x="1200772" y="3403600"/>
                  </a:lnTo>
                  <a:lnTo>
                    <a:pt x="1206373" y="3403600"/>
                  </a:lnTo>
                  <a:lnTo>
                    <a:pt x="1225588" y="3390900"/>
                  </a:lnTo>
                  <a:lnTo>
                    <a:pt x="1233131" y="3378200"/>
                  </a:lnTo>
                  <a:lnTo>
                    <a:pt x="1247482" y="3352800"/>
                  </a:lnTo>
                  <a:lnTo>
                    <a:pt x="1257846" y="3340125"/>
                  </a:lnTo>
                  <a:lnTo>
                    <a:pt x="1261630" y="3340125"/>
                  </a:lnTo>
                  <a:lnTo>
                    <a:pt x="1274394" y="3327400"/>
                  </a:lnTo>
                  <a:lnTo>
                    <a:pt x="1279804" y="3314700"/>
                  </a:lnTo>
                  <a:lnTo>
                    <a:pt x="1285392" y="3314700"/>
                  </a:lnTo>
                  <a:lnTo>
                    <a:pt x="1291069" y="3302000"/>
                  </a:lnTo>
                  <a:lnTo>
                    <a:pt x="1302461" y="3302000"/>
                  </a:lnTo>
                  <a:lnTo>
                    <a:pt x="1306258" y="3289300"/>
                  </a:lnTo>
                  <a:lnTo>
                    <a:pt x="1307211" y="3289300"/>
                  </a:lnTo>
                  <a:lnTo>
                    <a:pt x="1310055" y="3276600"/>
                  </a:lnTo>
                  <a:lnTo>
                    <a:pt x="1322387" y="3276600"/>
                  </a:lnTo>
                  <a:lnTo>
                    <a:pt x="1325232" y="3263900"/>
                  </a:lnTo>
                  <a:lnTo>
                    <a:pt x="1338922" y="3263900"/>
                  </a:lnTo>
                  <a:lnTo>
                    <a:pt x="1367955" y="3225800"/>
                  </a:lnTo>
                  <a:lnTo>
                    <a:pt x="1381226" y="3200400"/>
                  </a:lnTo>
                  <a:lnTo>
                    <a:pt x="1392326" y="3200400"/>
                  </a:lnTo>
                  <a:lnTo>
                    <a:pt x="1396326" y="3187700"/>
                  </a:lnTo>
                  <a:lnTo>
                    <a:pt x="1397279" y="3187700"/>
                  </a:lnTo>
                  <a:lnTo>
                    <a:pt x="1400111" y="3175050"/>
                  </a:lnTo>
                  <a:lnTo>
                    <a:pt x="1411960" y="3175050"/>
                  </a:lnTo>
                  <a:lnTo>
                    <a:pt x="1418158" y="3162300"/>
                  </a:lnTo>
                  <a:lnTo>
                    <a:pt x="1433334" y="3162300"/>
                  </a:lnTo>
                  <a:lnTo>
                    <a:pt x="1432407" y="3149904"/>
                  </a:lnTo>
                  <a:lnTo>
                    <a:pt x="1432394" y="3149650"/>
                  </a:lnTo>
                  <a:lnTo>
                    <a:pt x="1434249" y="3137154"/>
                  </a:lnTo>
                  <a:lnTo>
                    <a:pt x="1434287" y="3136900"/>
                  </a:lnTo>
                  <a:lnTo>
                    <a:pt x="1438097" y="3149650"/>
                  </a:lnTo>
                  <a:lnTo>
                    <a:pt x="1438249" y="3148533"/>
                  </a:lnTo>
                  <a:lnTo>
                    <a:pt x="1439951" y="3137154"/>
                  </a:lnTo>
                  <a:lnTo>
                    <a:pt x="1439976" y="3136900"/>
                  </a:lnTo>
                  <a:lnTo>
                    <a:pt x="1450657" y="3124200"/>
                  </a:lnTo>
                  <a:lnTo>
                    <a:pt x="1454899" y="3111500"/>
                  </a:lnTo>
                  <a:lnTo>
                    <a:pt x="1464424" y="3111500"/>
                  </a:lnTo>
                  <a:lnTo>
                    <a:pt x="1469847" y="3098800"/>
                  </a:lnTo>
                  <a:lnTo>
                    <a:pt x="1475092" y="3098800"/>
                  </a:lnTo>
                  <a:lnTo>
                    <a:pt x="1485722" y="3086100"/>
                  </a:lnTo>
                  <a:lnTo>
                    <a:pt x="1504848" y="3048000"/>
                  </a:lnTo>
                  <a:lnTo>
                    <a:pt x="1514944" y="3035300"/>
                  </a:lnTo>
                  <a:lnTo>
                    <a:pt x="1529842" y="3022650"/>
                  </a:lnTo>
                  <a:lnTo>
                    <a:pt x="1545551" y="3009900"/>
                  </a:lnTo>
                  <a:lnTo>
                    <a:pt x="1560855" y="2984500"/>
                  </a:lnTo>
                  <a:lnTo>
                    <a:pt x="1574736" y="2971800"/>
                  </a:lnTo>
                  <a:lnTo>
                    <a:pt x="1588096" y="2946400"/>
                  </a:lnTo>
                  <a:lnTo>
                    <a:pt x="1613001" y="2908300"/>
                  </a:lnTo>
                  <a:lnTo>
                    <a:pt x="1626844" y="2882900"/>
                  </a:lnTo>
                  <a:lnTo>
                    <a:pt x="1631975" y="2882900"/>
                  </a:lnTo>
                  <a:lnTo>
                    <a:pt x="1637995" y="2870200"/>
                  </a:lnTo>
                  <a:lnTo>
                    <a:pt x="1643659" y="2870200"/>
                  </a:lnTo>
                  <a:lnTo>
                    <a:pt x="1647723" y="2857500"/>
                  </a:lnTo>
                  <a:lnTo>
                    <a:pt x="1647723" y="2844800"/>
                  </a:lnTo>
                  <a:lnTo>
                    <a:pt x="1654365" y="2844800"/>
                  </a:lnTo>
                  <a:lnTo>
                    <a:pt x="1661007" y="2832100"/>
                  </a:lnTo>
                  <a:lnTo>
                    <a:pt x="1657223" y="2832100"/>
                  </a:lnTo>
                  <a:lnTo>
                    <a:pt x="1661960" y="2819400"/>
                  </a:lnTo>
                  <a:lnTo>
                    <a:pt x="1673948" y="2819400"/>
                  </a:lnTo>
                  <a:lnTo>
                    <a:pt x="1677670" y="2806700"/>
                  </a:lnTo>
                  <a:lnTo>
                    <a:pt x="1678089" y="2806700"/>
                  </a:lnTo>
                  <a:lnTo>
                    <a:pt x="1679994" y="2794000"/>
                  </a:lnTo>
                  <a:lnTo>
                    <a:pt x="1682559" y="2794000"/>
                  </a:lnTo>
                  <a:lnTo>
                    <a:pt x="1696935" y="2781300"/>
                  </a:lnTo>
                  <a:lnTo>
                    <a:pt x="1698967" y="2768600"/>
                  </a:lnTo>
                  <a:lnTo>
                    <a:pt x="1700872" y="2768600"/>
                  </a:lnTo>
                  <a:lnTo>
                    <a:pt x="1705610" y="2755900"/>
                  </a:lnTo>
                  <a:lnTo>
                    <a:pt x="1711185" y="2755900"/>
                  </a:lnTo>
                  <a:lnTo>
                    <a:pt x="1722691" y="2730500"/>
                  </a:lnTo>
                  <a:lnTo>
                    <a:pt x="1729333" y="2717800"/>
                  </a:lnTo>
                  <a:lnTo>
                    <a:pt x="1741792" y="2705100"/>
                  </a:lnTo>
                  <a:lnTo>
                    <a:pt x="1749475" y="2692425"/>
                  </a:lnTo>
                  <a:lnTo>
                    <a:pt x="1748116" y="2692425"/>
                  </a:lnTo>
                  <a:lnTo>
                    <a:pt x="1753108" y="2679839"/>
                  </a:lnTo>
                  <a:lnTo>
                    <a:pt x="1763890" y="2679839"/>
                  </a:lnTo>
                  <a:lnTo>
                    <a:pt x="1768246" y="2667000"/>
                  </a:lnTo>
                  <a:lnTo>
                    <a:pt x="1776387" y="2654300"/>
                  </a:lnTo>
                  <a:lnTo>
                    <a:pt x="1780260" y="2654300"/>
                  </a:lnTo>
                  <a:lnTo>
                    <a:pt x="1783435" y="2641600"/>
                  </a:lnTo>
                  <a:lnTo>
                    <a:pt x="1786280" y="2628900"/>
                  </a:lnTo>
                  <a:lnTo>
                    <a:pt x="1787220" y="2628900"/>
                  </a:lnTo>
                  <a:lnTo>
                    <a:pt x="1791017" y="2616200"/>
                  </a:lnTo>
                  <a:lnTo>
                    <a:pt x="1798828" y="2616200"/>
                  </a:lnTo>
                  <a:lnTo>
                    <a:pt x="1808670" y="2603512"/>
                  </a:lnTo>
                  <a:lnTo>
                    <a:pt x="1808911" y="2603512"/>
                  </a:lnTo>
                  <a:lnTo>
                    <a:pt x="1818919" y="2590800"/>
                  </a:lnTo>
                  <a:lnTo>
                    <a:pt x="1828038" y="2565400"/>
                  </a:lnTo>
                  <a:lnTo>
                    <a:pt x="1829930" y="2565400"/>
                  </a:lnTo>
                  <a:lnTo>
                    <a:pt x="1832775" y="2552700"/>
                  </a:lnTo>
                  <a:lnTo>
                    <a:pt x="1843062" y="2552700"/>
                  </a:lnTo>
                  <a:lnTo>
                    <a:pt x="1849653" y="2540000"/>
                  </a:lnTo>
                  <a:lnTo>
                    <a:pt x="1855470" y="2527300"/>
                  </a:lnTo>
                  <a:lnTo>
                    <a:pt x="1854530" y="2527300"/>
                  </a:lnTo>
                  <a:lnTo>
                    <a:pt x="1857641" y="2514600"/>
                  </a:lnTo>
                  <a:lnTo>
                    <a:pt x="1868995" y="2514600"/>
                  </a:lnTo>
                  <a:lnTo>
                    <a:pt x="1873656" y="2501900"/>
                  </a:lnTo>
                  <a:lnTo>
                    <a:pt x="1873656" y="2489200"/>
                  </a:lnTo>
                  <a:lnTo>
                    <a:pt x="1877631" y="2489200"/>
                  </a:lnTo>
                  <a:lnTo>
                    <a:pt x="1888324" y="2476500"/>
                  </a:lnTo>
                  <a:lnTo>
                    <a:pt x="1892642" y="2476500"/>
                  </a:lnTo>
                  <a:lnTo>
                    <a:pt x="1897456" y="2463304"/>
                  </a:lnTo>
                  <a:lnTo>
                    <a:pt x="1901736" y="2451100"/>
                  </a:lnTo>
                  <a:lnTo>
                    <a:pt x="1907540" y="2438400"/>
                  </a:lnTo>
                  <a:lnTo>
                    <a:pt x="1917636" y="2426081"/>
                  </a:lnTo>
                  <a:lnTo>
                    <a:pt x="1917928" y="2426081"/>
                  </a:lnTo>
                  <a:lnTo>
                    <a:pt x="1917928" y="2374900"/>
                  </a:lnTo>
                  <a:lnTo>
                    <a:pt x="1917700" y="2374900"/>
                  </a:lnTo>
                  <a:lnTo>
                    <a:pt x="1925180" y="2363559"/>
                  </a:lnTo>
                  <a:lnTo>
                    <a:pt x="1925688" y="2362377"/>
                  </a:lnTo>
                  <a:lnTo>
                    <a:pt x="1925764" y="2362200"/>
                  </a:lnTo>
                  <a:lnTo>
                    <a:pt x="1926082" y="2362200"/>
                  </a:lnTo>
                  <a:lnTo>
                    <a:pt x="1923478" y="2349500"/>
                  </a:lnTo>
                  <a:lnTo>
                    <a:pt x="1940242" y="2324100"/>
                  </a:lnTo>
                  <a:lnTo>
                    <a:pt x="1955774" y="2286177"/>
                  </a:lnTo>
                  <a:lnTo>
                    <a:pt x="1966633" y="2260600"/>
                  </a:lnTo>
                  <a:lnTo>
                    <a:pt x="1985162" y="2235200"/>
                  </a:lnTo>
                  <a:lnTo>
                    <a:pt x="1986622" y="2222500"/>
                  </a:lnTo>
                  <a:lnTo>
                    <a:pt x="1979155" y="2222500"/>
                  </a:lnTo>
                  <a:lnTo>
                    <a:pt x="1978837" y="2209800"/>
                  </a:lnTo>
                  <a:lnTo>
                    <a:pt x="1992960" y="2209800"/>
                  </a:lnTo>
                  <a:lnTo>
                    <a:pt x="1997024" y="2197100"/>
                  </a:lnTo>
                  <a:lnTo>
                    <a:pt x="1999348" y="2209800"/>
                  </a:lnTo>
                  <a:lnTo>
                    <a:pt x="1999348" y="2135543"/>
                  </a:lnTo>
                  <a:lnTo>
                    <a:pt x="1990267" y="2159000"/>
                  </a:lnTo>
                  <a:lnTo>
                    <a:pt x="1984375" y="2171700"/>
                  </a:lnTo>
                  <a:lnTo>
                    <a:pt x="1983587" y="2183739"/>
                  </a:lnTo>
                  <a:lnTo>
                    <a:pt x="1983549" y="2184400"/>
                  </a:lnTo>
                  <a:lnTo>
                    <a:pt x="1979752" y="2184400"/>
                  </a:lnTo>
                  <a:lnTo>
                    <a:pt x="1982000" y="2197100"/>
                  </a:lnTo>
                  <a:lnTo>
                    <a:pt x="1978240" y="2184400"/>
                  </a:lnTo>
                  <a:lnTo>
                    <a:pt x="1977415" y="2184400"/>
                  </a:lnTo>
                  <a:lnTo>
                    <a:pt x="1974888" y="2197100"/>
                  </a:lnTo>
                  <a:lnTo>
                    <a:pt x="1972513" y="2209800"/>
                  </a:lnTo>
                  <a:lnTo>
                    <a:pt x="1968563" y="2197100"/>
                  </a:lnTo>
                  <a:lnTo>
                    <a:pt x="1965401" y="2209800"/>
                  </a:lnTo>
                  <a:lnTo>
                    <a:pt x="1963813" y="2209800"/>
                  </a:lnTo>
                  <a:lnTo>
                    <a:pt x="1960651" y="2222500"/>
                  </a:lnTo>
                  <a:lnTo>
                    <a:pt x="1950961" y="2247900"/>
                  </a:lnTo>
                  <a:lnTo>
                    <a:pt x="1946414" y="2260600"/>
                  </a:lnTo>
                  <a:lnTo>
                    <a:pt x="1941677" y="2260600"/>
                  </a:lnTo>
                  <a:lnTo>
                    <a:pt x="1942465" y="2273300"/>
                  </a:lnTo>
                  <a:lnTo>
                    <a:pt x="1936140" y="2273300"/>
                  </a:lnTo>
                  <a:lnTo>
                    <a:pt x="1929765" y="2286038"/>
                  </a:lnTo>
                  <a:lnTo>
                    <a:pt x="1928215" y="2298446"/>
                  </a:lnTo>
                  <a:lnTo>
                    <a:pt x="1928177" y="2298738"/>
                  </a:lnTo>
                  <a:lnTo>
                    <a:pt x="1925840" y="2298738"/>
                  </a:lnTo>
                  <a:lnTo>
                    <a:pt x="1911438" y="2336800"/>
                  </a:lnTo>
                  <a:lnTo>
                    <a:pt x="1901685" y="2354643"/>
                  </a:lnTo>
                  <a:lnTo>
                    <a:pt x="1901685" y="2400300"/>
                  </a:lnTo>
                  <a:lnTo>
                    <a:pt x="1898205" y="2424125"/>
                  </a:lnTo>
                  <a:lnTo>
                    <a:pt x="1898103" y="2424887"/>
                  </a:lnTo>
                  <a:lnTo>
                    <a:pt x="1898015" y="2425484"/>
                  </a:lnTo>
                  <a:lnTo>
                    <a:pt x="1888045" y="2425484"/>
                  </a:lnTo>
                  <a:lnTo>
                    <a:pt x="1892046" y="2413000"/>
                  </a:lnTo>
                  <a:lnTo>
                    <a:pt x="1899754" y="2400300"/>
                  </a:lnTo>
                  <a:lnTo>
                    <a:pt x="1901685" y="2400300"/>
                  </a:lnTo>
                  <a:lnTo>
                    <a:pt x="1901685" y="2354643"/>
                  </a:lnTo>
                  <a:lnTo>
                    <a:pt x="1890610" y="2374900"/>
                  </a:lnTo>
                  <a:lnTo>
                    <a:pt x="1875917" y="2398331"/>
                  </a:lnTo>
                  <a:lnTo>
                    <a:pt x="1875917" y="2451100"/>
                  </a:lnTo>
                  <a:lnTo>
                    <a:pt x="1868284" y="2463838"/>
                  </a:lnTo>
                  <a:lnTo>
                    <a:pt x="1864029" y="2463838"/>
                  </a:lnTo>
                  <a:lnTo>
                    <a:pt x="1871256" y="2451100"/>
                  </a:lnTo>
                  <a:lnTo>
                    <a:pt x="1875917" y="2451100"/>
                  </a:lnTo>
                  <a:lnTo>
                    <a:pt x="1875917" y="2398331"/>
                  </a:lnTo>
                  <a:lnTo>
                    <a:pt x="1866709" y="2413000"/>
                  </a:lnTo>
                  <a:lnTo>
                    <a:pt x="1854530" y="2432697"/>
                  </a:lnTo>
                  <a:lnTo>
                    <a:pt x="1854530" y="2476500"/>
                  </a:lnTo>
                  <a:lnTo>
                    <a:pt x="1852688" y="2489200"/>
                  </a:lnTo>
                  <a:lnTo>
                    <a:pt x="1843938" y="2514041"/>
                  </a:lnTo>
                  <a:lnTo>
                    <a:pt x="1843824" y="2514333"/>
                  </a:lnTo>
                  <a:lnTo>
                    <a:pt x="1843735" y="2514600"/>
                  </a:lnTo>
                  <a:lnTo>
                    <a:pt x="1832305" y="2527300"/>
                  </a:lnTo>
                  <a:lnTo>
                    <a:pt x="1821383" y="2540000"/>
                  </a:lnTo>
                  <a:lnTo>
                    <a:pt x="1817636" y="2540000"/>
                  </a:lnTo>
                  <a:lnTo>
                    <a:pt x="1819846" y="2527300"/>
                  </a:lnTo>
                  <a:lnTo>
                    <a:pt x="1828977" y="2527300"/>
                  </a:lnTo>
                  <a:lnTo>
                    <a:pt x="1854530" y="2476500"/>
                  </a:lnTo>
                  <a:lnTo>
                    <a:pt x="1854530" y="2432697"/>
                  </a:lnTo>
                  <a:lnTo>
                    <a:pt x="1843138" y="2451100"/>
                  </a:lnTo>
                  <a:lnTo>
                    <a:pt x="1841322" y="2451100"/>
                  </a:lnTo>
                  <a:lnTo>
                    <a:pt x="1839417" y="2463127"/>
                  </a:lnTo>
                  <a:lnTo>
                    <a:pt x="1839302" y="2463838"/>
                  </a:lnTo>
                  <a:lnTo>
                    <a:pt x="1829676" y="2463838"/>
                  </a:lnTo>
                  <a:lnTo>
                    <a:pt x="1821383" y="2489200"/>
                  </a:lnTo>
                  <a:lnTo>
                    <a:pt x="1808848" y="2509621"/>
                  </a:lnTo>
                  <a:lnTo>
                    <a:pt x="1808848" y="2565400"/>
                  </a:lnTo>
                  <a:lnTo>
                    <a:pt x="1800517" y="2578100"/>
                  </a:lnTo>
                  <a:lnTo>
                    <a:pt x="1797100" y="2590800"/>
                  </a:lnTo>
                  <a:lnTo>
                    <a:pt x="1787042" y="2603423"/>
                  </a:lnTo>
                  <a:lnTo>
                    <a:pt x="1790636" y="2590800"/>
                  </a:lnTo>
                  <a:lnTo>
                    <a:pt x="1801698" y="2565400"/>
                  </a:lnTo>
                  <a:lnTo>
                    <a:pt x="1808848" y="2565400"/>
                  </a:lnTo>
                  <a:lnTo>
                    <a:pt x="1808848" y="2509621"/>
                  </a:lnTo>
                  <a:lnTo>
                    <a:pt x="1805787" y="2514600"/>
                  </a:lnTo>
                  <a:lnTo>
                    <a:pt x="1788058" y="2540000"/>
                  </a:lnTo>
                  <a:lnTo>
                    <a:pt x="1769211" y="2565400"/>
                  </a:lnTo>
                  <a:lnTo>
                    <a:pt x="1765706" y="2570340"/>
                  </a:lnTo>
                  <a:lnTo>
                    <a:pt x="1765706" y="2628900"/>
                  </a:lnTo>
                  <a:lnTo>
                    <a:pt x="1762429" y="2641600"/>
                  </a:lnTo>
                  <a:lnTo>
                    <a:pt x="1751076" y="2654300"/>
                  </a:lnTo>
                  <a:lnTo>
                    <a:pt x="1742440" y="2679560"/>
                  </a:lnTo>
                  <a:lnTo>
                    <a:pt x="1742338" y="2679839"/>
                  </a:lnTo>
                  <a:lnTo>
                    <a:pt x="1737448" y="2679839"/>
                  </a:lnTo>
                  <a:lnTo>
                    <a:pt x="1728368" y="2692425"/>
                  </a:lnTo>
                  <a:lnTo>
                    <a:pt x="1721739" y="2692425"/>
                  </a:lnTo>
                  <a:lnTo>
                    <a:pt x="1717954" y="2705100"/>
                  </a:lnTo>
                  <a:lnTo>
                    <a:pt x="1711845" y="2717800"/>
                  </a:lnTo>
                  <a:lnTo>
                    <a:pt x="1700339" y="2743200"/>
                  </a:lnTo>
                  <a:lnTo>
                    <a:pt x="1694230" y="2743200"/>
                  </a:lnTo>
                  <a:lnTo>
                    <a:pt x="1689481" y="2755900"/>
                  </a:lnTo>
                  <a:lnTo>
                    <a:pt x="1684743" y="2755900"/>
                  </a:lnTo>
                  <a:lnTo>
                    <a:pt x="1678089" y="2768600"/>
                  </a:lnTo>
                  <a:lnTo>
                    <a:pt x="1678089" y="2781300"/>
                  </a:lnTo>
                  <a:lnTo>
                    <a:pt x="1665757" y="2781300"/>
                  </a:lnTo>
                  <a:lnTo>
                    <a:pt x="1658162" y="2806700"/>
                  </a:lnTo>
                  <a:lnTo>
                    <a:pt x="1661007" y="2806700"/>
                  </a:lnTo>
                  <a:lnTo>
                    <a:pt x="1653425" y="2819400"/>
                  </a:lnTo>
                  <a:lnTo>
                    <a:pt x="1642033" y="2819400"/>
                  </a:lnTo>
                  <a:lnTo>
                    <a:pt x="1642986" y="2832100"/>
                  </a:lnTo>
                  <a:lnTo>
                    <a:pt x="1639074" y="2844800"/>
                  </a:lnTo>
                  <a:lnTo>
                    <a:pt x="1629702" y="2844800"/>
                  </a:lnTo>
                  <a:lnTo>
                    <a:pt x="1626844" y="2857500"/>
                  </a:lnTo>
                  <a:lnTo>
                    <a:pt x="1615389" y="2870200"/>
                  </a:lnTo>
                  <a:lnTo>
                    <a:pt x="1595729" y="2895600"/>
                  </a:lnTo>
                  <a:lnTo>
                    <a:pt x="1586077" y="2908300"/>
                  </a:lnTo>
                  <a:lnTo>
                    <a:pt x="1575689" y="2933700"/>
                  </a:lnTo>
                  <a:lnTo>
                    <a:pt x="1576628" y="2933700"/>
                  </a:lnTo>
                  <a:lnTo>
                    <a:pt x="1571891" y="2946400"/>
                  </a:lnTo>
                  <a:lnTo>
                    <a:pt x="1564297" y="2946400"/>
                  </a:lnTo>
                  <a:lnTo>
                    <a:pt x="1560499" y="2959100"/>
                  </a:lnTo>
                  <a:lnTo>
                    <a:pt x="1551673" y="2971800"/>
                  </a:lnTo>
                  <a:lnTo>
                    <a:pt x="1543888" y="2984500"/>
                  </a:lnTo>
                  <a:lnTo>
                    <a:pt x="1535150" y="2997200"/>
                  </a:lnTo>
                  <a:lnTo>
                    <a:pt x="1524444" y="3009900"/>
                  </a:lnTo>
                  <a:lnTo>
                    <a:pt x="1516849" y="3009900"/>
                  </a:lnTo>
                  <a:lnTo>
                    <a:pt x="1508391" y="3035300"/>
                  </a:lnTo>
                  <a:lnTo>
                    <a:pt x="1499768" y="3035300"/>
                  </a:lnTo>
                  <a:lnTo>
                    <a:pt x="1490421" y="3048000"/>
                  </a:lnTo>
                  <a:lnTo>
                    <a:pt x="1479105" y="3060700"/>
                  </a:lnTo>
                  <a:lnTo>
                    <a:pt x="1477873" y="3060700"/>
                  </a:lnTo>
                  <a:lnTo>
                    <a:pt x="1477022" y="3072549"/>
                  </a:lnTo>
                  <a:lnTo>
                    <a:pt x="1476959" y="3073412"/>
                  </a:lnTo>
                  <a:lnTo>
                    <a:pt x="1469758" y="3073412"/>
                  </a:lnTo>
                  <a:lnTo>
                    <a:pt x="1466557" y="3086100"/>
                  </a:lnTo>
                  <a:lnTo>
                    <a:pt x="1460855" y="3086100"/>
                  </a:lnTo>
                  <a:lnTo>
                    <a:pt x="1455089" y="3098800"/>
                  </a:lnTo>
                  <a:lnTo>
                    <a:pt x="1445501" y="3111500"/>
                  </a:lnTo>
                  <a:lnTo>
                    <a:pt x="1440281" y="3111500"/>
                  </a:lnTo>
                  <a:lnTo>
                    <a:pt x="1433334" y="3124200"/>
                  </a:lnTo>
                  <a:lnTo>
                    <a:pt x="1427213" y="3136900"/>
                  </a:lnTo>
                  <a:lnTo>
                    <a:pt x="1414259" y="3136900"/>
                  </a:lnTo>
                  <a:lnTo>
                    <a:pt x="1408645" y="3149650"/>
                  </a:lnTo>
                  <a:lnTo>
                    <a:pt x="1406779" y="3149650"/>
                  </a:lnTo>
                  <a:lnTo>
                    <a:pt x="1410563" y="3162300"/>
                  </a:lnTo>
                  <a:lnTo>
                    <a:pt x="1395145" y="3162300"/>
                  </a:lnTo>
                  <a:lnTo>
                    <a:pt x="1387436" y="3175050"/>
                  </a:lnTo>
                  <a:lnTo>
                    <a:pt x="1370495" y="3200400"/>
                  </a:lnTo>
                  <a:lnTo>
                    <a:pt x="1358455" y="3200400"/>
                  </a:lnTo>
                  <a:lnTo>
                    <a:pt x="1338402" y="3238500"/>
                  </a:lnTo>
                  <a:lnTo>
                    <a:pt x="1325753" y="3238500"/>
                  </a:lnTo>
                  <a:lnTo>
                    <a:pt x="1311948" y="3251200"/>
                  </a:lnTo>
                  <a:lnTo>
                    <a:pt x="1305382" y="3263900"/>
                  </a:lnTo>
                  <a:lnTo>
                    <a:pt x="1299260" y="3276600"/>
                  </a:lnTo>
                  <a:lnTo>
                    <a:pt x="1292606" y="3276600"/>
                  </a:lnTo>
                  <a:lnTo>
                    <a:pt x="1284427" y="3289300"/>
                  </a:lnTo>
                  <a:lnTo>
                    <a:pt x="1278737" y="3289300"/>
                  </a:lnTo>
                  <a:lnTo>
                    <a:pt x="1274445" y="3302000"/>
                  </a:lnTo>
                  <a:lnTo>
                    <a:pt x="1260703" y="3302000"/>
                  </a:lnTo>
                  <a:lnTo>
                    <a:pt x="1250073" y="3327400"/>
                  </a:lnTo>
                  <a:lnTo>
                    <a:pt x="1232014" y="3352800"/>
                  </a:lnTo>
                  <a:lnTo>
                    <a:pt x="1220533" y="3365500"/>
                  </a:lnTo>
                  <a:lnTo>
                    <a:pt x="1211300" y="3365500"/>
                  </a:lnTo>
                  <a:lnTo>
                    <a:pt x="1210411" y="3378200"/>
                  </a:lnTo>
                  <a:lnTo>
                    <a:pt x="1203769" y="3390900"/>
                  </a:lnTo>
                  <a:lnTo>
                    <a:pt x="1195222" y="3390900"/>
                  </a:lnTo>
                  <a:lnTo>
                    <a:pt x="1196174" y="3403600"/>
                  </a:lnTo>
                  <a:lnTo>
                    <a:pt x="1183487" y="3403600"/>
                  </a:lnTo>
                  <a:lnTo>
                    <a:pt x="1179944" y="3416300"/>
                  </a:lnTo>
                  <a:lnTo>
                    <a:pt x="1174343" y="3429000"/>
                  </a:lnTo>
                  <a:lnTo>
                    <a:pt x="1162011" y="3429000"/>
                  </a:lnTo>
                  <a:lnTo>
                    <a:pt x="1157960" y="3441700"/>
                  </a:lnTo>
                  <a:lnTo>
                    <a:pt x="1155674" y="3441700"/>
                  </a:lnTo>
                  <a:lnTo>
                    <a:pt x="1153096" y="3454006"/>
                  </a:lnTo>
                  <a:lnTo>
                    <a:pt x="1153020" y="3454400"/>
                  </a:lnTo>
                  <a:lnTo>
                    <a:pt x="1134567" y="3454400"/>
                  </a:lnTo>
                  <a:lnTo>
                    <a:pt x="1126032" y="3467100"/>
                  </a:lnTo>
                  <a:lnTo>
                    <a:pt x="1124127" y="3479800"/>
                  </a:lnTo>
                  <a:lnTo>
                    <a:pt x="1119390" y="3479800"/>
                  </a:lnTo>
                  <a:lnTo>
                    <a:pt x="1111783" y="3492500"/>
                  </a:lnTo>
                  <a:lnTo>
                    <a:pt x="1103376" y="3505200"/>
                  </a:lnTo>
                  <a:lnTo>
                    <a:pt x="1094397" y="3517950"/>
                  </a:lnTo>
                  <a:lnTo>
                    <a:pt x="1080046" y="3517950"/>
                  </a:lnTo>
                  <a:lnTo>
                    <a:pt x="1066927" y="3530600"/>
                  </a:lnTo>
                  <a:lnTo>
                    <a:pt x="1050937" y="3530600"/>
                  </a:lnTo>
                  <a:lnTo>
                    <a:pt x="1055624" y="3518204"/>
                  </a:lnTo>
                  <a:lnTo>
                    <a:pt x="1055725" y="3517950"/>
                  </a:lnTo>
                  <a:lnTo>
                    <a:pt x="1062520" y="3517950"/>
                  </a:lnTo>
                  <a:lnTo>
                    <a:pt x="1075182" y="3505200"/>
                  </a:lnTo>
                  <a:lnTo>
                    <a:pt x="1091869" y="3479800"/>
                  </a:lnTo>
                  <a:lnTo>
                    <a:pt x="1082763" y="3479800"/>
                  </a:lnTo>
                  <a:lnTo>
                    <a:pt x="1076680" y="3492500"/>
                  </a:lnTo>
                  <a:lnTo>
                    <a:pt x="1071321" y="3492500"/>
                  </a:lnTo>
                  <a:lnTo>
                    <a:pt x="1064348" y="3505200"/>
                  </a:lnTo>
                  <a:lnTo>
                    <a:pt x="1061504" y="3505200"/>
                  </a:lnTo>
                  <a:lnTo>
                    <a:pt x="1052931" y="3517950"/>
                  </a:lnTo>
                  <a:lnTo>
                    <a:pt x="1043749" y="3517950"/>
                  </a:lnTo>
                  <a:lnTo>
                    <a:pt x="1037107" y="3530600"/>
                  </a:lnTo>
                  <a:lnTo>
                    <a:pt x="1033030" y="3543300"/>
                  </a:lnTo>
                  <a:lnTo>
                    <a:pt x="1029385" y="3530600"/>
                  </a:lnTo>
                  <a:lnTo>
                    <a:pt x="1027341" y="3543300"/>
                  </a:lnTo>
                  <a:lnTo>
                    <a:pt x="1026388" y="3543300"/>
                  </a:lnTo>
                  <a:lnTo>
                    <a:pt x="1016901" y="3556000"/>
                  </a:lnTo>
                  <a:lnTo>
                    <a:pt x="1005509" y="3556000"/>
                  </a:lnTo>
                  <a:lnTo>
                    <a:pt x="1001712" y="3568700"/>
                  </a:lnTo>
                  <a:lnTo>
                    <a:pt x="996022" y="3568700"/>
                  </a:lnTo>
                  <a:lnTo>
                    <a:pt x="982967" y="3581412"/>
                  </a:lnTo>
                  <a:lnTo>
                    <a:pt x="969086" y="3581412"/>
                  </a:lnTo>
                  <a:lnTo>
                    <a:pt x="961821" y="3594100"/>
                  </a:lnTo>
                  <a:lnTo>
                    <a:pt x="947623" y="3594100"/>
                  </a:lnTo>
                  <a:lnTo>
                    <a:pt x="944778" y="3606800"/>
                  </a:lnTo>
                  <a:lnTo>
                    <a:pt x="942873" y="3606800"/>
                  </a:lnTo>
                  <a:lnTo>
                    <a:pt x="939088" y="3619500"/>
                  </a:lnTo>
                  <a:lnTo>
                    <a:pt x="931494" y="3619500"/>
                  </a:lnTo>
                  <a:lnTo>
                    <a:pt x="922286" y="3632212"/>
                  </a:lnTo>
                  <a:lnTo>
                    <a:pt x="914285" y="3644900"/>
                  </a:lnTo>
                  <a:lnTo>
                    <a:pt x="909739" y="3644900"/>
                  </a:lnTo>
                  <a:lnTo>
                    <a:pt x="921880" y="3657600"/>
                  </a:lnTo>
                  <a:lnTo>
                    <a:pt x="929995" y="3644900"/>
                  </a:lnTo>
                  <a:lnTo>
                    <a:pt x="936498" y="3632212"/>
                  </a:lnTo>
                  <a:lnTo>
                    <a:pt x="943825" y="3619500"/>
                  </a:lnTo>
                  <a:lnTo>
                    <a:pt x="959954" y="3619500"/>
                  </a:lnTo>
                  <a:lnTo>
                    <a:pt x="964946" y="3606800"/>
                  </a:lnTo>
                  <a:lnTo>
                    <a:pt x="969213" y="3606800"/>
                  </a:lnTo>
                  <a:lnTo>
                    <a:pt x="973836" y="3594100"/>
                  </a:lnTo>
                  <a:lnTo>
                    <a:pt x="996467" y="3594100"/>
                  </a:lnTo>
                  <a:lnTo>
                    <a:pt x="1013091" y="3581412"/>
                  </a:lnTo>
                  <a:lnTo>
                    <a:pt x="1016889" y="3568700"/>
                  </a:lnTo>
                  <a:lnTo>
                    <a:pt x="1021994" y="3568700"/>
                  </a:lnTo>
                  <a:lnTo>
                    <a:pt x="1027645" y="3556000"/>
                  </a:lnTo>
                  <a:lnTo>
                    <a:pt x="1053909" y="3556000"/>
                  </a:lnTo>
                  <a:lnTo>
                    <a:pt x="1044778" y="3563404"/>
                  </a:lnTo>
                  <a:lnTo>
                    <a:pt x="1044778" y="3619500"/>
                  </a:lnTo>
                  <a:lnTo>
                    <a:pt x="1040422" y="3632212"/>
                  </a:lnTo>
                  <a:lnTo>
                    <a:pt x="1033754" y="3632212"/>
                  </a:lnTo>
                  <a:lnTo>
                    <a:pt x="1034808" y="3619500"/>
                  </a:lnTo>
                  <a:lnTo>
                    <a:pt x="1044778" y="3619500"/>
                  </a:lnTo>
                  <a:lnTo>
                    <a:pt x="1044778" y="3563404"/>
                  </a:lnTo>
                  <a:lnTo>
                    <a:pt x="1038225" y="3568700"/>
                  </a:lnTo>
                  <a:lnTo>
                    <a:pt x="1016901" y="3585578"/>
                  </a:lnTo>
                  <a:lnTo>
                    <a:pt x="1016901" y="3695700"/>
                  </a:lnTo>
                  <a:lnTo>
                    <a:pt x="1013104" y="3708400"/>
                  </a:lnTo>
                  <a:lnTo>
                    <a:pt x="1005751" y="3708400"/>
                  </a:lnTo>
                  <a:lnTo>
                    <a:pt x="1002665" y="3721100"/>
                  </a:lnTo>
                  <a:lnTo>
                    <a:pt x="989380" y="3721100"/>
                  </a:lnTo>
                  <a:lnTo>
                    <a:pt x="986536" y="3733800"/>
                  </a:lnTo>
                  <a:lnTo>
                    <a:pt x="981786" y="3733800"/>
                  </a:lnTo>
                  <a:lnTo>
                    <a:pt x="976096" y="3746500"/>
                  </a:lnTo>
                  <a:lnTo>
                    <a:pt x="958062" y="3746500"/>
                  </a:lnTo>
                  <a:lnTo>
                    <a:pt x="959954" y="3733800"/>
                  </a:lnTo>
                  <a:lnTo>
                    <a:pt x="975144" y="3733800"/>
                  </a:lnTo>
                  <a:lnTo>
                    <a:pt x="976096" y="3721100"/>
                  </a:lnTo>
                  <a:lnTo>
                    <a:pt x="984326" y="3721100"/>
                  </a:lnTo>
                  <a:lnTo>
                    <a:pt x="995680" y="3708400"/>
                  </a:lnTo>
                  <a:lnTo>
                    <a:pt x="998867" y="3695700"/>
                  </a:lnTo>
                  <a:lnTo>
                    <a:pt x="1003617" y="3695700"/>
                  </a:lnTo>
                  <a:lnTo>
                    <a:pt x="1005509" y="3708400"/>
                  </a:lnTo>
                  <a:lnTo>
                    <a:pt x="1012532" y="3695700"/>
                  </a:lnTo>
                  <a:lnTo>
                    <a:pt x="1016901" y="3695700"/>
                  </a:lnTo>
                  <a:lnTo>
                    <a:pt x="1016901" y="3585578"/>
                  </a:lnTo>
                  <a:lnTo>
                    <a:pt x="1012164" y="3589337"/>
                  </a:lnTo>
                  <a:lnTo>
                    <a:pt x="1012164" y="3632212"/>
                  </a:lnTo>
                  <a:lnTo>
                    <a:pt x="1010246" y="3632212"/>
                  </a:lnTo>
                  <a:lnTo>
                    <a:pt x="1004557" y="3644900"/>
                  </a:lnTo>
                  <a:lnTo>
                    <a:pt x="996022" y="3644900"/>
                  </a:lnTo>
                  <a:lnTo>
                    <a:pt x="993178" y="3657600"/>
                  </a:lnTo>
                  <a:lnTo>
                    <a:pt x="979893" y="3657600"/>
                  </a:lnTo>
                  <a:lnTo>
                    <a:pt x="973251" y="3670300"/>
                  </a:lnTo>
                  <a:lnTo>
                    <a:pt x="957110" y="3670300"/>
                  </a:lnTo>
                  <a:lnTo>
                    <a:pt x="956157" y="3683050"/>
                  </a:lnTo>
                  <a:lnTo>
                    <a:pt x="952373" y="3683050"/>
                  </a:lnTo>
                  <a:lnTo>
                    <a:pt x="952373" y="3746500"/>
                  </a:lnTo>
                  <a:lnTo>
                    <a:pt x="950468" y="3759200"/>
                  </a:lnTo>
                  <a:lnTo>
                    <a:pt x="945730" y="3759200"/>
                  </a:lnTo>
                  <a:lnTo>
                    <a:pt x="945730" y="3810000"/>
                  </a:lnTo>
                  <a:lnTo>
                    <a:pt x="941933" y="3810000"/>
                  </a:lnTo>
                  <a:lnTo>
                    <a:pt x="932548" y="3822700"/>
                  </a:lnTo>
                  <a:lnTo>
                    <a:pt x="925880" y="3822700"/>
                  </a:lnTo>
                  <a:lnTo>
                    <a:pt x="925880" y="3860800"/>
                  </a:lnTo>
                  <a:lnTo>
                    <a:pt x="923975" y="3873500"/>
                  </a:lnTo>
                  <a:lnTo>
                    <a:pt x="913536" y="3873500"/>
                  </a:lnTo>
                  <a:lnTo>
                    <a:pt x="915441" y="3860800"/>
                  </a:lnTo>
                  <a:lnTo>
                    <a:pt x="925880" y="3860800"/>
                  </a:lnTo>
                  <a:lnTo>
                    <a:pt x="925880" y="3822700"/>
                  </a:lnTo>
                  <a:lnTo>
                    <a:pt x="911580" y="3822700"/>
                  </a:lnTo>
                  <a:lnTo>
                    <a:pt x="902157" y="3835400"/>
                  </a:lnTo>
                  <a:lnTo>
                    <a:pt x="899909" y="3822700"/>
                  </a:lnTo>
                  <a:lnTo>
                    <a:pt x="907884" y="3822700"/>
                  </a:lnTo>
                  <a:lnTo>
                    <a:pt x="912596" y="3810000"/>
                  </a:lnTo>
                  <a:lnTo>
                    <a:pt x="934542" y="3810000"/>
                  </a:lnTo>
                  <a:lnTo>
                    <a:pt x="942873" y="3797300"/>
                  </a:lnTo>
                  <a:lnTo>
                    <a:pt x="945730" y="3810000"/>
                  </a:lnTo>
                  <a:lnTo>
                    <a:pt x="945730" y="3759200"/>
                  </a:lnTo>
                  <a:lnTo>
                    <a:pt x="928776" y="3759200"/>
                  </a:lnTo>
                  <a:lnTo>
                    <a:pt x="932243" y="3746500"/>
                  </a:lnTo>
                  <a:lnTo>
                    <a:pt x="952373" y="3746500"/>
                  </a:lnTo>
                  <a:lnTo>
                    <a:pt x="952373" y="3683050"/>
                  </a:lnTo>
                  <a:lnTo>
                    <a:pt x="945578" y="3683050"/>
                  </a:lnTo>
                  <a:lnTo>
                    <a:pt x="950468" y="3670300"/>
                  </a:lnTo>
                  <a:lnTo>
                    <a:pt x="960678" y="3657600"/>
                  </a:lnTo>
                  <a:lnTo>
                    <a:pt x="966216" y="3657600"/>
                  </a:lnTo>
                  <a:lnTo>
                    <a:pt x="972299" y="3644900"/>
                  </a:lnTo>
                  <a:lnTo>
                    <a:pt x="977988" y="3644900"/>
                  </a:lnTo>
                  <a:lnTo>
                    <a:pt x="982726" y="3632212"/>
                  </a:lnTo>
                  <a:lnTo>
                    <a:pt x="1000747" y="3632212"/>
                  </a:lnTo>
                  <a:lnTo>
                    <a:pt x="1006462" y="3619500"/>
                  </a:lnTo>
                  <a:lnTo>
                    <a:pt x="1012164" y="3632212"/>
                  </a:lnTo>
                  <a:lnTo>
                    <a:pt x="1012164" y="3589337"/>
                  </a:lnTo>
                  <a:lnTo>
                    <a:pt x="1006132" y="3594100"/>
                  </a:lnTo>
                  <a:lnTo>
                    <a:pt x="989380" y="3619500"/>
                  </a:lnTo>
                  <a:lnTo>
                    <a:pt x="976096" y="3619500"/>
                  </a:lnTo>
                  <a:lnTo>
                    <a:pt x="971321" y="3632212"/>
                  </a:lnTo>
                  <a:lnTo>
                    <a:pt x="947724" y="3644900"/>
                  </a:lnTo>
                  <a:lnTo>
                    <a:pt x="945299" y="3648468"/>
                  </a:lnTo>
                  <a:lnTo>
                    <a:pt x="945299" y="3683050"/>
                  </a:lnTo>
                  <a:lnTo>
                    <a:pt x="937183" y="3695700"/>
                  </a:lnTo>
                  <a:lnTo>
                    <a:pt x="936294" y="3683749"/>
                  </a:lnTo>
                  <a:lnTo>
                    <a:pt x="936244" y="3683050"/>
                  </a:lnTo>
                  <a:lnTo>
                    <a:pt x="945299" y="3683050"/>
                  </a:lnTo>
                  <a:lnTo>
                    <a:pt x="945299" y="3648468"/>
                  </a:lnTo>
                  <a:lnTo>
                    <a:pt x="939088" y="3657600"/>
                  </a:lnTo>
                  <a:lnTo>
                    <a:pt x="928725" y="3657600"/>
                  </a:lnTo>
                  <a:lnTo>
                    <a:pt x="927773" y="3670300"/>
                  </a:lnTo>
                  <a:lnTo>
                    <a:pt x="915441" y="3670300"/>
                  </a:lnTo>
                  <a:lnTo>
                    <a:pt x="912583" y="3683050"/>
                  </a:lnTo>
                  <a:lnTo>
                    <a:pt x="897674" y="3683050"/>
                  </a:lnTo>
                  <a:lnTo>
                    <a:pt x="894562" y="3695700"/>
                  </a:lnTo>
                  <a:lnTo>
                    <a:pt x="921194" y="3695700"/>
                  </a:lnTo>
                  <a:lnTo>
                    <a:pt x="929246" y="3683050"/>
                  </a:lnTo>
                  <a:lnTo>
                    <a:pt x="932307" y="3683050"/>
                  </a:lnTo>
                  <a:lnTo>
                    <a:pt x="929678" y="3695700"/>
                  </a:lnTo>
                  <a:lnTo>
                    <a:pt x="928725" y="3695700"/>
                  </a:lnTo>
                  <a:lnTo>
                    <a:pt x="911174" y="3708400"/>
                  </a:lnTo>
                  <a:lnTo>
                    <a:pt x="906195" y="3716236"/>
                  </a:lnTo>
                  <a:lnTo>
                    <a:pt x="906195" y="3771900"/>
                  </a:lnTo>
                  <a:lnTo>
                    <a:pt x="903452" y="3771900"/>
                  </a:lnTo>
                  <a:lnTo>
                    <a:pt x="898829" y="3784600"/>
                  </a:lnTo>
                  <a:lnTo>
                    <a:pt x="892873" y="3784600"/>
                  </a:lnTo>
                  <a:lnTo>
                    <a:pt x="893495" y="3771900"/>
                  </a:lnTo>
                  <a:lnTo>
                    <a:pt x="897928" y="3759200"/>
                  </a:lnTo>
                  <a:lnTo>
                    <a:pt x="904049" y="3759200"/>
                  </a:lnTo>
                  <a:lnTo>
                    <a:pt x="906195" y="3771900"/>
                  </a:lnTo>
                  <a:lnTo>
                    <a:pt x="906195" y="3716236"/>
                  </a:lnTo>
                  <a:lnTo>
                    <a:pt x="903097" y="3721100"/>
                  </a:lnTo>
                  <a:lnTo>
                    <a:pt x="896454" y="3721100"/>
                  </a:lnTo>
                  <a:lnTo>
                    <a:pt x="888873" y="3708400"/>
                  </a:lnTo>
                  <a:lnTo>
                    <a:pt x="894562" y="3695700"/>
                  </a:lnTo>
                  <a:lnTo>
                    <a:pt x="884212" y="3695700"/>
                  </a:lnTo>
                  <a:lnTo>
                    <a:pt x="884212" y="3848100"/>
                  </a:lnTo>
                  <a:lnTo>
                    <a:pt x="875436" y="3848100"/>
                  </a:lnTo>
                  <a:lnTo>
                    <a:pt x="881278" y="3835400"/>
                  </a:lnTo>
                  <a:lnTo>
                    <a:pt x="884212" y="3848100"/>
                  </a:lnTo>
                  <a:lnTo>
                    <a:pt x="884212" y="3695700"/>
                  </a:lnTo>
                  <a:lnTo>
                    <a:pt x="883170" y="3695700"/>
                  </a:lnTo>
                  <a:lnTo>
                    <a:pt x="883170" y="3708400"/>
                  </a:lnTo>
                  <a:lnTo>
                    <a:pt x="880325" y="3721100"/>
                  </a:lnTo>
                  <a:lnTo>
                    <a:pt x="876528" y="3721100"/>
                  </a:lnTo>
                  <a:lnTo>
                    <a:pt x="876528" y="3784600"/>
                  </a:lnTo>
                  <a:lnTo>
                    <a:pt x="873442" y="3786949"/>
                  </a:lnTo>
                  <a:lnTo>
                    <a:pt x="873442" y="3886200"/>
                  </a:lnTo>
                  <a:lnTo>
                    <a:pt x="867308" y="3898900"/>
                  </a:lnTo>
                  <a:lnTo>
                    <a:pt x="855649" y="3898900"/>
                  </a:lnTo>
                  <a:lnTo>
                    <a:pt x="850823" y="3911600"/>
                  </a:lnTo>
                  <a:lnTo>
                    <a:pt x="841502" y="3911600"/>
                  </a:lnTo>
                  <a:lnTo>
                    <a:pt x="836676" y="3924300"/>
                  </a:lnTo>
                  <a:lnTo>
                    <a:pt x="827189" y="3924300"/>
                  </a:lnTo>
                  <a:lnTo>
                    <a:pt x="820737" y="3936619"/>
                  </a:lnTo>
                  <a:lnTo>
                    <a:pt x="820648" y="3936809"/>
                  </a:lnTo>
                  <a:lnTo>
                    <a:pt x="820547" y="3937000"/>
                  </a:lnTo>
                  <a:lnTo>
                    <a:pt x="799541" y="3937000"/>
                  </a:lnTo>
                  <a:lnTo>
                    <a:pt x="791997" y="3949700"/>
                  </a:lnTo>
                  <a:lnTo>
                    <a:pt x="783170" y="3949700"/>
                  </a:lnTo>
                  <a:lnTo>
                    <a:pt x="779792" y="3937000"/>
                  </a:lnTo>
                  <a:lnTo>
                    <a:pt x="799541" y="3937000"/>
                  </a:lnTo>
                  <a:lnTo>
                    <a:pt x="799668" y="3924300"/>
                  </a:lnTo>
                  <a:lnTo>
                    <a:pt x="813943" y="3924300"/>
                  </a:lnTo>
                  <a:lnTo>
                    <a:pt x="824217" y="3911600"/>
                  </a:lnTo>
                  <a:lnTo>
                    <a:pt x="833602" y="3911600"/>
                  </a:lnTo>
                  <a:lnTo>
                    <a:pt x="842365" y="3898900"/>
                  </a:lnTo>
                  <a:lnTo>
                    <a:pt x="851166" y="3898900"/>
                  </a:lnTo>
                  <a:lnTo>
                    <a:pt x="867321" y="3886200"/>
                  </a:lnTo>
                  <a:lnTo>
                    <a:pt x="873442" y="3886200"/>
                  </a:lnTo>
                  <a:lnTo>
                    <a:pt x="873442" y="3786949"/>
                  </a:lnTo>
                  <a:lnTo>
                    <a:pt x="868527" y="3790683"/>
                  </a:lnTo>
                  <a:lnTo>
                    <a:pt x="868527" y="3848100"/>
                  </a:lnTo>
                  <a:lnTo>
                    <a:pt x="862533" y="3860800"/>
                  </a:lnTo>
                  <a:lnTo>
                    <a:pt x="856183" y="3873500"/>
                  </a:lnTo>
                  <a:lnTo>
                    <a:pt x="832878" y="3873500"/>
                  </a:lnTo>
                  <a:lnTo>
                    <a:pt x="835723" y="3860800"/>
                  </a:lnTo>
                  <a:lnTo>
                    <a:pt x="836676" y="3860800"/>
                  </a:lnTo>
                  <a:lnTo>
                    <a:pt x="844270" y="3848100"/>
                  </a:lnTo>
                  <a:lnTo>
                    <a:pt x="868527" y="3848100"/>
                  </a:lnTo>
                  <a:lnTo>
                    <a:pt x="868527" y="3790683"/>
                  </a:lnTo>
                  <a:lnTo>
                    <a:pt x="843076" y="3810000"/>
                  </a:lnTo>
                  <a:lnTo>
                    <a:pt x="828128" y="3817569"/>
                  </a:lnTo>
                  <a:lnTo>
                    <a:pt x="828128" y="3873500"/>
                  </a:lnTo>
                  <a:lnTo>
                    <a:pt x="822769" y="3886200"/>
                  </a:lnTo>
                  <a:lnTo>
                    <a:pt x="819861" y="3886200"/>
                  </a:lnTo>
                  <a:lnTo>
                    <a:pt x="817689" y="3898900"/>
                  </a:lnTo>
                  <a:lnTo>
                    <a:pt x="811047" y="3886200"/>
                  </a:lnTo>
                  <a:lnTo>
                    <a:pt x="807250" y="3886200"/>
                  </a:lnTo>
                  <a:lnTo>
                    <a:pt x="808202" y="3873500"/>
                  </a:lnTo>
                  <a:lnTo>
                    <a:pt x="828128" y="3873500"/>
                  </a:lnTo>
                  <a:lnTo>
                    <a:pt x="828128" y="3817569"/>
                  </a:lnTo>
                  <a:lnTo>
                    <a:pt x="802982" y="3830307"/>
                  </a:lnTo>
                  <a:lnTo>
                    <a:pt x="802982" y="3886200"/>
                  </a:lnTo>
                  <a:lnTo>
                    <a:pt x="798474" y="3898900"/>
                  </a:lnTo>
                  <a:lnTo>
                    <a:pt x="802513" y="3898900"/>
                  </a:lnTo>
                  <a:lnTo>
                    <a:pt x="794537" y="3911600"/>
                  </a:lnTo>
                  <a:lnTo>
                    <a:pt x="764552" y="3911600"/>
                  </a:lnTo>
                  <a:lnTo>
                    <a:pt x="764552" y="4025900"/>
                  </a:lnTo>
                  <a:lnTo>
                    <a:pt x="758418" y="4031119"/>
                  </a:lnTo>
                  <a:lnTo>
                    <a:pt x="755065" y="4038600"/>
                  </a:lnTo>
                  <a:lnTo>
                    <a:pt x="749604" y="4038600"/>
                  </a:lnTo>
                  <a:lnTo>
                    <a:pt x="733945" y="4051300"/>
                  </a:lnTo>
                  <a:lnTo>
                    <a:pt x="729437" y="4055046"/>
                  </a:lnTo>
                  <a:lnTo>
                    <a:pt x="729437" y="4089400"/>
                  </a:lnTo>
                  <a:lnTo>
                    <a:pt x="722795" y="4089400"/>
                  </a:lnTo>
                  <a:lnTo>
                    <a:pt x="717080" y="4102163"/>
                  </a:lnTo>
                  <a:lnTo>
                    <a:pt x="705688" y="4102163"/>
                  </a:lnTo>
                  <a:lnTo>
                    <a:pt x="713308" y="4089400"/>
                  </a:lnTo>
                  <a:lnTo>
                    <a:pt x="717105" y="4089400"/>
                  </a:lnTo>
                  <a:lnTo>
                    <a:pt x="723747" y="4076700"/>
                  </a:lnTo>
                  <a:lnTo>
                    <a:pt x="729437" y="4089400"/>
                  </a:lnTo>
                  <a:lnTo>
                    <a:pt x="729437" y="4055046"/>
                  </a:lnTo>
                  <a:lnTo>
                    <a:pt x="718642" y="4064000"/>
                  </a:lnTo>
                  <a:lnTo>
                    <a:pt x="704761" y="4076700"/>
                  </a:lnTo>
                  <a:lnTo>
                    <a:pt x="699846" y="4076700"/>
                  </a:lnTo>
                  <a:lnTo>
                    <a:pt x="699846" y="4102163"/>
                  </a:lnTo>
                  <a:lnTo>
                    <a:pt x="695350" y="4114800"/>
                  </a:lnTo>
                  <a:lnTo>
                    <a:pt x="682853" y="4114800"/>
                  </a:lnTo>
                  <a:lnTo>
                    <a:pt x="677202" y="4127500"/>
                  </a:lnTo>
                  <a:lnTo>
                    <a:pt x="664044" y="4127500"/>
                  </a:lnTo>
                  <a:lnTo>
                    <a:pt x="662000" y="4140200"/>
                  </a:lnTo>
                  <a:lnTo>
                    <a:pt x="644994" y="4140200"/>
                  </a:lnTo>
                  <a:lnTo>
                    <a:pt x="646010" y="4127500"/>
                  </a:lnTo>
                  <a:lnTo>
                    <a:pt x="653605" y="4127500"/>
                  </a:lnTo>
                  <a:lnTo>
                    <a:pt x="654481" y="4114800"/>
                  </a:lnTo>
                  <a:lnTo>
                    <a:pt x="666102" y="4114800"/>
                  </a:lnTo>
                  <a:lnTo>
                    <a:pt x="678700" y="4102163"/>
                  </a:lnTo>
                  <a:lnTo>
                    <a:pt x="699846" y="4102163"/>
                  </a:lnTo>
                  <a:lnTo>
                    <a:pt x="699846" y="4076700"/>
                  </a:lnTo>
                  <a:lnTo>
                    <a:pt x="691565" y="4076700"/>
                  </a:lnTo>
                  <a:lnTo>
                    <a:pt x="683463" y="4089400"/>
                  </a:lnTo>
                  <a:lnTo>
                    <a:pt x="673722" y="4102163"/>
                  </a:lnTo>
                  <a:lnTo>
                    <a:pt x="644956" y="4102163"/>
                  </a:lnTo>
                  <a:lnTo>
                    <a:pt x="641680" y="4108996"/>
                  </a:lnTo>
                  <a:lnTo>
                    <a:pt x="641680" y="4140200"/>
                  </a:lnTo>
                  <a:lnTo>
                    <a:pt x="640321" y="4140200"/>
                  </a:lnTo>
                  <a:lnTo>
                    <a:pt x="639368" y="4152900"/>
                  </a:lnTo>
                  <a:lnTo>
                    <a:pt x="628929" y="4152900"/>
                  </a:lnTo>
                  <a:lnTo>
                    <a:pt x="621703" y="4165600"/>
                  </a:lnTo>
                  <a:lnTo>
                    <a:pt x="601573" y="4165600"/>
                  </a:lnTo>
                  <a:lnTo>
                    <a:pt x="600811" y="4166857"/>
                  </a:lnTo>
                  <a:lnTo>
                    <a:pt x="600811" y="4229100"/>
                  </a:lnTo>
                  <a:lnTo>
                    <a:pt x="593890" y="4241800"/>
                  </a:lnTo>
                  <a:lnTo>
                    <a:pt x="590423" y="4241800"/>
                  </a:lnTo>
                  <a:lnTo>
                    <a:pt x="599516" y="4254500"/>
                  </a:lnTo>
                  <a:lnTo>
                    <a:pt x="592861" y="4254500"/>
                  </a:lnTo>
                  <a:lnTo>
                    <a:pt x="588111" y="4267251"/>
                  </a:lnTo>
                  <a:lnTo>
                    <a:pt x="578281" y="4267251"/>
                  </a:lnTo>
                  <a:lnTo>
                    <a:pt x="582307" y="4254500"/>
                  </a:lnTo>
                  <a:lnTo>
                    <a:pt x="590423" y="4241800"/>
                  </a:lnTo>
                  <a:lnTo>
                    <a:pt x="577684" y="4241800"/>
                  </a:lnTo>
                  <a:lnTo>
                    <a:pt x="571995" y="4229100"/>
                  </a:lnTo>
                  <a:lnTo>
                    <a:pt x="567283" y="4241800"/>
                  </a:lnTo>
                  <a:lnTo>
                    <a:pt x="563587" y="4241800"/>
                  </a:lnTo>
                  <a:lnTo>
                    <a:pt x="561555" y="4254500"/>
                  </a:lnTo>
                  <a:lnTo>
                    <a:pt x="553720" y="4254500"/>
                  </a:lnTo>
                  <a:lnTo>
                    <a:pt x="553720" y="4318000"/>
                  </a:lnTo>
                  <a:lnTo>
                    <a:pt x="549008" y="4330700"/>
                  </a:lnTo>
                  <a:lnTo>
                    <a:pt x="544474" y="4318000"/>
                  </a:lnTo>
                  <a:lnTo>
                    <a:pt x="553720" y="4318000"/>
                  </a:lnTo>
                  <a:lnTo>
                    <a:pt x="553720" y="4254500"/>
                  </a:lnTo>
                  <a:lnTo>
                    <a:pt x="548627" y="4254500"/>
                  </a:lnTo>
                  <a:lnTo>
                    <a:pt x="543521" y="4267251"/>
                  </a:lnTo>
                  <a:lnTo>
                    <a:pt x="522351" y="4267251"/>
                  </a:lnTo>
                  <a:lnTo>
                    <a:pt x="528332" y="4254500"/>
                  </a:lnTo>
                  <a:lnTo>
                    <a:pt x="534555" y="4254500"/>
                  </a:lnTo>
                  <a:lnTo>
                    <a:pt x="542455" y="4241800"/>
                  </a:lnTo>
                  <a:lnTo>
                    <a:pt x="550887" y="4241800"/>
                  </a:lnTo>
                  <a:lnTo>
                    <a:pt x="558698" y="4229100"/>
                  </a:lnTo>
                  <a:lnTo>
                    <a:pt x="571995" y="4229100"/>
                  </a:lnTo>
                  <a:lnTo>
                    <a:pt x="587527" y="4229100"/>
                  </a:lnTo>
                  <a:lnTo>
                    <a:pt x="584047" y="4216400"/>
                  </a:lnTo>
                  <a:lnTo>
                    <a:pt x="588124" y="4216400"/>
                  </a:lnTo>
                  <a:lnTo>
                    <a:pt x="597623" y="4203700"/>
                  </a:lnTo>
                  <a:lnTo>
                    <a:pt x="599351" y="4203700"/>
                  </a:lnTo>
                  <a:lnTo>
                    <a:pt x="598563" y="4216400"/>
                  </a:lnTo>
                  <a:lnTo>
                    <a:pt x="600456" y="4229100"/>
                  </a:lnTo>
                  <a:lnTo>
                    <a:pt x="600811" y="4229100"/>
                  </a:lnTo>
                  <a:lnTo>
                    <a:pt x="600811" y="4166857"/>
                  </a:lnTo>
                  <a:lnTo>
                    <a:pt x="593813" y="4178300"/>
                  </a:lnTo>
                  <a:lnTo>
                    <a:pt x="555853" y="4178300"/>
                  </a:lnTo>
                  <a:lnTo>
                    <a:pt x="561695" y="4165600"/>
                  </a:lnTo>
                  <a:lnTo>
                    <a:pt x="594271" y="4165600"/>
                  </a:lnTo>
                  <a:lnTo>
                    <a:pt x="603427" y="4152900"/>
                  </a:lnTo>
                  <a:lnTo>
                    <a:pt x="623239" y="4140200"/>
                  </a:lnTo>
                  <a:lnTo>
                    <a:pt x="633539" y="4140200"/>
                  </a:lnTo>
                  <a:lnTo>
                    <a:pt x="635571" y="4127500"/>
                  </a:lnTo>
                  <a:lnTo>
                    <a:pt x="641680" y="4140200"/>
                  </a:lnTo>
                  <a:lnTo>
                    <a:pt x="641680" y="4108996"/>
                  </a:lnTo>
                  <a:lnTo>
                    <a:pt x="638886" y="4114800"/>
                  </a:lnTo>
                  <a:lnTo>
                    <a:pt x="604253" y="4114800"/>
                  </a:lnTo>
                  <a:lnTo>
                    <a:pt x="605104" y="4102938"/>
                  </a:lnTo>
                  <a:lnTo>
                    <a:pt x="605155" y="4102163"/>
                  </a:lnTo>
                  <a:lnTo>
                    <a:pt x="626999" y="4102163"/>
                  </a:lnTo>
                  <a:lnTo>
                    <a:pt x="634619" y="4089400"/>
                  </a:lnTo>
                  <a:lnTo>
                    <a:pt x="636524" y="4089400"/>
                  </a:lnTo>
                  <a:lnTo>
                    <a:pt x="637451" y="4101858"/>
                  </a:lnTo>
                  <a:lnTo>
                    <a:pt x="642213" y="4089400"/>
                  </a:lnTo>
                  <a:lnTo>
                    <a:pt x="643166" y="4076700"/>
                  </a:lnTo>
                  <a:lnTo>
                    <a:pt x="651700" y="4076700"/>
                  </a:lnTo>
                  <a:lnTo>
                    <a:pt x="655497" y="4089400"/>
                  </a:lnTo>
                  <a:lnTo>
                    <a:pt x="661492" y="4089400"/>
                  </a:lnTo>
                  <a:lnTo>
                    <a:pt x="667118" y="4076700"/>
                  </a:lnTo>
                  <a:lnTo>
                    <a:pt x="683018" y="4076700"/>
                  </a:lnTo>
                  <a:lnTo>
                    <a:pt x="686816" y="4064000"/>
                  </a:lnTo>
                  <a:lnTo>
                    <a:pt x="696772" y="4064000"/>
                  </a:lnTo>
                  <a:lnTo>
                    <a:pt x="701484" y="4051300"/>
                  </a:lnTo>
                  <a:lnTo>
                    <a:pt x="723747" y="4051300"/>
                  </a:lnTo>
                  <a:lnTo>
                    <a:pt x="724700" y="4038600"/>
                  </a:lnTo>
                  <a:lnTo>
                    <a:pt x="749604" y="4038600"/>
                  </a:lnTo>
                  <a:lnTo>
                    <a:pt x="758418" y="4031119"/>
                  </a:lnTo>
                  <a:lnTo>
                    <a:pt x="760755" y="4025900"/>
                  </a:lnTo>
                  <a:lnTo>
                    <a:pt x="764552" y="4025900"/>
                  </a:lnTo>
                  <a:lnTo>
                    <a:pt x="764552" y="3911600"/>
                  </a:lnTo>
                  <a:lnTo>
                    <a:pt x="759802" y="3911600"/>
                  </a:lnTo>
                  <a:lnTo>
                    <a:pt x="759802" y="3987800"/>
                  </a:lnTo>
                  <a:lnTo>
                    <a:pt x="748195" y="4013200"/>
                  </a:lnTo>
                  <a:lnTo>
                    <a:pt x="735253" y="4013200"/>
                  </a:lnTo>
                  <a:lnTo>
                    <a:pt x="708558" y="4038600"/>
                  </a:lnTo>
                  <a:lnTo>
                    <a:pt x="707250" y="4025900"/>
                  </a:lnTo>
                  <a:lnTo>
                    <a:pt x="711327" y="4013200"/>
                  </a:lnTo>
                  <a:lnTo>
                    <a:pt x="730389" y="4013200"/>
                  </a:lnTo>
                  <a:lnTo>
                    <a:pt x="736993" y="4000500"/>
                  </a:lnTo>
                  <a:lnTo>
                    <a:pt x="744029" y="4000500"/>
                  </a:lnTo>
                  <a:lnTo>
                    <a:pt x="751611" y="3987800"/>
                  </a:lnTo>
                  <a:lnTo>
                    <a:pt x="759802" y="3987800"/>
                  </a:lnTo>
                  <a:lnTo>
                    <a:pt x="759802" y="3911600"/>
                  </a:lnTo>
                  <a:lnTo>
                    <a:pt x="755713" y="3911600"/>
                  </a:lnTo>
                  <a:lnTo>
                    <a:pt x="755713" y="3949700"/>
                  </a:lnTo>
                  <a:lnTo>
                    <a:pt x="749363" y="3962400"/>
                  </a:lnTo>
                  <a:lnTo>
                    <a:pt x="744969" y="3975100"/>
                  </a:lnTo>
                  <a:lnTo>
                    <a:pt x="732282" y="3975100"/>
                  </a:lnTo>
                  <a:lnTo>
                    <a:pt x="719950" y="3975100"/>
                  </a:lnTo>
                  <a:lnTo>
                    <a:pt x="709409" y="3987800"/>
                  </a:lnTo>
                  <a:lnTo>
                    <a:pt x="703567" y="3987800"/>
                  </a:lnTo>
                  <a:lnTo>
                    <a:pt x="698207" y="4000500"/>
                  </a:lnTo>
                  <a:lnTo>
                    <a:pt x="688708" y="4000500"/>
                  </a:lnTo>
                  <a:lnTo>
                    <a:pt x="688708" y="4025900"/>
                  </a:lnTo>
                  <a:lnTo>
                    <a:pt x="684923" y="4038600"/>
                  </a:lnTo>
                  <a:lnTo>
                    <a:pt x="680173" y="4038600"/>
                  </a:lnTo>
                  <a:lnTo>
                    <a:pt x="683628" y="4025900"/>
                  </a:lnTo>
                  <a:lnTo>
                    <a:pt x="688708" y="4025900"/>
                  </a:lnTo>
                  <a:lnTo>
                    <a:pt x="688708" y="4000500"/>
                  </a:lnTo>
                  <a:lnTo>
                    <a:pt x="678268" y="4010482"/>
                  </a:lnTo>
                  <a:lnTo>
                    <a:pt x="678268" y="4038600"/>
                  </a:lnTo>
                  <a:lnTo>
                    <a:pt x="667842" y="4038600"/>
                  </a:lnTo>
                  <a:lnTo>
                    <a:pt x="670687" y="4025900"/>
                  </a:lnTo>
                  <a:lnTo>
                    <a:pt x="673531" y="4025900"/>
                  </a:lnTo>
                  <a:lnTo>
                    <a:pt x="678268" y="4038600"/>
                  </a:lnTo>
                  <a:lnTo>
                    <a:pt x="678268" y="4010482"/>
                  </a:lnTo>
                  <a:lnTo>
                    <a:pt x="675424" y="4013200"/>
                  </a:lnTo>
                  <a:lnTo>
                    <a:pt x="666800" y="4013200"/>
                  </a:lnTo>
                  <a:lnTo>
                    <a:pt x="664984" y="4014851"/>
                  </a:lnTo>
                  <a:lnTo>
                    <a:pt x="664984" y="4038600"/>
                  </a:lnTo>
                  <a:lnTo>
                    <a:pt x="664044" y="4051300"/>
                  </a:lnTo>
                  <a:lnTo>
                    <a:pt x="651700" y="4051300"/>
                  </a:lnTo>
                  <a:lnTo>
                    <a:pt x="651700" y="4038600"/>
                  </a:lnTo>
                  <a:lnTo>
                    <a:pt x="664984" y="4038600"/>
                  </a:lnTo>
                  <a:lnTo>
                    <a:pt x="664984" y="4014851"/>
                  </a:lnTo>
                  <a:lnTo>
                    <a:pt x="652741" y="4025900"/>
                  </a:lnTo>
                  <a:lnTo>
                    <a:pt x="646963" y="4025900"/>
                  </a:lnTo>
                  <a:lnTo>
                    <a:pt x="646963" y="4051300"/>
                  </a:lnTo>
                  <a:lnTo>
                    <a:pt x="646010" y="4064000"/>
                  </a:lnTo>
                  <a:lnTo>
                    <a:pt x="636282" y="4064000"/>
                  </a:lnTo>
                  <a:lnTo>
                    <a:pt x="632244" y="4076700"/>
                  </a:lnTo>
                  <a:lnTo>
                    <a:pt x="615327" y="4076700"/>
                  </a:lnTo>
                  <a:lnTo>
                    <a:pt x="610895" y="4089400"/>
                  </a:lnTo>
                  <a:lnTo>
                    <a:pt x="604481" y="4089400"/>
                  </a:lnTo>
                  <a:lnTo>
                    <a:pt x="597941" y="4102163"/>
                  </a:lnTo>
                  <a:lnTo>
                    <a:pt x="591312" y="4102163"/>
                  </a:lnTo>
                  <a:lnTo>
                    <a:pt x="588251" y="4096575"/>
                  </a:lnTo>
                  <a:lnTo>
                    <a:pt x="588251" y="4114800"/>
                  </a:lnTo>
                  <a:lnTo>
                    <a:pt x="576732" y="4127500"/>
                  </a:lnTo>
                  <a:lnTo>
                    <a:pt x="565073" y="4140200"/>
                  </a:lnTo>
                  <a:lnTo>
                    <a:pt x="552945" y="4140200"/>
                  </a:lnTo>
                  <a:lnTo>
                    <a:pt x="545655" y="4152900"/>
                  </a:lnTo>
                  <a:lnTo>
                    <a:pt x="538010" y="4165600"/>
                  </a:lnTo>
                  <a:lnTo>
                    <a:pt x="506806" y="4165600"/>
                  </a:lnTo>
                  <a:lnTo>
                    <a:pt x="506806" y="4241800"/>
                  </a:lnTo>
                  <a:lnTo>
                    <a:pt x="502246" y="4241800"/>
                  </a:lnTo>
                  <a:lnTo>
                    <a:pt x="492696" y="4254500"/>
                  </a:lnTo>
                  <a:lnTo>
                    <a:pt x="482777" y="4267225"/>
                  </a:lnTo>
                  <a:lnTo>
                    <a:pt x="479958" y="4254500"/>
                  </a:lnTo>
                  <a:lnTo>
                    <a:pt x="462940" y="4254500"/>
                  </a:lnTo>
                  <a:lnTo>
                    <a:pt x="467715" y="4241800"/>
                  </a:lnTo>
                  <a:lnTo>
                    <a:pt x="489623" y="4241800"/>
                  </a:lnTo>
                  <a:lnTo>
                    <a:pt x="492391" y="4229100"/>
                  </a:lnTo>
                  <a:lnTo>
                    <a:pt x="501764" y="4229100"/>
                  </a:lnTo>
                  <a:lnTo>
                    <a:pt x="506806" y="4241800"/>
                  </a:lnTo>
                  <a:lnTo>
                    <a:pt x="506806" y="4165600"/>
                  </a:lnTo>
                  <a:lnTo>
                    <a:pt x="501764" y="4165600"/>
                  </a:lnTo>
                  <a:lnTo>
                    <a:pt x="496074" y="4178300"/>
                  </a:lnTo>
                  <a:lnTo>
                    <a:pt x="486346" y="4178300"/>
                  </a:lnTo>
                  <a:lnTo>
                    <a:pt x="486346" y="4203700"/>
                  </a:lnTo>
                  <a:lnTo>
                    <a:pt x="482701" y="4216400"/>
                  </a:lnTo>
                  <a:lnTo>
                    <a:pt x="483730" y="4203700"/>
                  </a:lnTo>
                  <a:lnTo>
                    <a:pt x="486346" y="4203700"/>
                  </a:lnTo>
                  <a:lnTo>
                    <a:pt x="486346" y="4178300"/>
                  </a:lnTo>
                  <a:lnTo>
                    <a:pt x="476326" y="4178300"/>
                  </a:lnTo>
                  <a:lnTo>
                    <a:pt x="476326" y="4216400"/>
                  </a:lnTo>
                  <a:lnTo>
                    <a:pt x="470535" y="4229100"/>
                  </a:lnTo>
                  <a:lnTo>
                    <a:pt x="467080" y="4216400"/>
                  </a:lnTo>
                  <a:lnTo>
                    <a:pt x="476326" y="4216400"/>
                  </a:lnTo>
                  <a:lnTo>
                    <a:pt x="476326" y="4178300"/>
                  </a:lnTo>
                  <a:lnTo>
                    <a:pt x="460095" y="4178300"/>
                  </a:lnTo>
                  <a:lnTo>
                    <a:pt x="473506" y="4165600"/>
                  </a:lnTo>
                  <a:lnTo>
                    <a:pt x="488734" y="4165600"/>
                  </a:lnTo>
                  <a:lnTo>
                    <a:pt x="504317" y="4152900"/>
                  </a:lnTo>
                  <a:lnTo>
                    <a:pt x="518845" y="4140200"/>
                  </a:lnTo>
                  <a:lnTo>
                    <a:pt x="525487" y="4152900"/>
                  </a:lnTo>
                  <a:lnTo>
                    <a:pt x="530796" y="4152900"/>
                  </a:lnTo>
                  <a:lnTo>
                    <a:pt x="540321" y="4140200"/>
                  </a:lnTo>
                  <a:lnTo>
                    <a:pt x="565912" y="4114800"/>
                  </a:lnTo>
                  <a:lnTo>
                    <a:pt x="588251" y="4114800"/>
                  </a:lnTo>
                  <a:lnTo>
                    <a:pt x="588251" y="4096575"/>
                  </a:lnTo>
                  <a:lnTo>
                    <a:pt x="584327" y="4089400"/>
                  </a:lnTo>
                  <a:lnTo>
                    <a:pt x="573112" y="4102163"/>
                  </a:lnTo>
                  <a:lnTo>
                    <a:pt x="561517" y="4102163"/>
                  </a:lnTo>
                  <a:lnTo>
                    <a:pt x="575665" y="4076700"/>
                  </a:lnTo>
                  <a:lnTo>
                    <a:pt x="592632" y="4076700"/>
                  </a:lnTo>
                  <a:lnTo>
                    <a:pt x="610666" y="4064000"/>
                  </a:lnTo>
                  <a:lnTo>
                    <a:pt x="627976" y="4051300"/>
                  </a:lnTo>
                  <a:lnTo>
                    <a:pt x="646963" y="4051300"/>
                  </a:lnTo>
                  <a:lnTo>
                    <a:pt x="646963" y="4025900"/>
                  </a:lnTo>
                  <a:lnTo>
                    <a:pt x="637514" y="4025900"/>
                  </a:lnTo>
                  <a:lnTo>
                    <a:pt x="630466" y="4038600"/>
                  </a:lnTo>
                  <a:lnTo>
                    <a:pt x="614692" y="4038600"/>
                  </a:lnTo>
                  <a:lnTo>
                    <a:pt x="603656" y="4051300"/>
                  </a:lnTo>
                  <a:lnTo>
                    <a:pt x="593344" y="4051300"/>
                  </a:lnTo>
                  <a:lnTo>
                    <a:pt x="583730" y="4064000"/>
                  </a:lnTo>
                  <a:lnTo>
                    <a:pt x="560463" y="4064000"/>
                  </a:lnTo>
                  <a:lnTo>
                    <a:pt x="560463" y="4102163"/>
                  </a:lnTo>
                  <a:lnTo>
                    <a:pt x="535089" y="4114800"/>
                  </a:lnTo>
                  <a:lnTo>
                    <a:pt x="521500" y="4114800"/>
                  </a:lnTo>
                  <a:lnTo>
                    <a:pt x="518845" y="4127500"/>
                  </a:lnTo>
                  <a:lnTo>
                    <a:pt x="513156" y="4127500"/>
                  </a:lnTo>
                  <a:lnTo>
                    <a:pt x="491921" y="4140200"/>
                  </a:lnTo>
                  <a:lnTo>
                    <a:pt x="461175" y="4140200"/>
                  </a:lnTo>
                  <a:lnTo>
                    <a:pt x="473379" y="4127500"/>
                  </a:lnTo>
                  <a:lnTo>
                    <a:pt x="490372" y="4127500"/>
                  </a:lnTo>
                  <a:lnTo>
                    <a:pt x="491261" y="4114800"/>
                  </a:lnTo>
                  <a:lnTo>
                    <a:pt x="513384" y="4114800"/>
                  </a:lnTo>
                  <a:lnTo>
                    <a:pt x="518109" y="4102163"/>
                  </a:lnTo>
                  <a:lnTo>
                    <a:pt x="560463" y="4102163"/>
                  </a:lnTo>
                  <a:lnTo>
                    <a:pt x="560463" y="4064000"/>
                  </a:lnTo>
                  <a:lnTo>
                    <a:pt x="551116" y="4064000"/>
                  </a:lnTo>
                  <a:lnTo>
                    <a:pt x="546366" y="4076700"/>
                  </a:lnTo>
                  <a:lnTo>
                    <a:pt x="522046" y="4076700"/>
                  </a:lnTo>
                  <a:lnTo>
                    <a:pt x="527913" y="4064000"/>
                  </a:lnTo>
                  <a:lnTo>
                    <a:pt x="534035" y="4064000"/>
                  </a:lnTo>
                  <a:lnTo>
                    <a:pt x="537832" y="4051300"/>
                  </a:lnTo>
                  <a:lnTo>
                    <a:pt x="540677" y="4064000"/>
                  </a:lnTo>
                  <a:lnTo>
                    <a:pt x="550164" y="4051300"/>
                  </a:lnTo>
                  <a:lnTo>
                    <a:pt x="567245" y="4051300"/>
                  </a:lnTo>
                  <a:lnTo>
                    <a:pt x="569137" y="4038600"/>
                  </a:lnTo>
                  <a:lnTo>
                    <a:pt x="573887" y="4038600"/>
                  </a:lnTo>
                  <a:lnTo>
                    <a:pt x="579577" y="4051300"/>
                  </a:lnTo>
                  <a:lnTo>
                    <a:pt x="590969" y="4051300"/>
                  </a:lnTo>
                  <a:lnTo>
                    <a:pt x="591921" y="4038600"/>
                  </a:lnTo>
                  <a:lnTo>
                    <a:pt x="609003" y="4038600"/>
                  </a:lnTo>
                  <a:lnTo>
                    <a:pt x="615645" y="4025900"/>
                  </a:lnTo>
                  <a:lnTo>
                    <a:pt x="621334" y="4025900"/>
                  </a:lnTo>
                  <a:lnTo>
                    <a:pt x="626084" y="4013200"/>
                  </a:lnTo>
                  <a:lnTo>
                    <a:pt x="650760" y="4013200"/>
                  </a:lnTo>
                  <a:lnTo>
                    <a:pt x="654545" y="4000500"/>
                  </a:lnTo>
                  <a:lnTo>
                    <a:pt x="664984" y="4000500"/>
                  </a:lnTo>
                  <a:lnTo>
                    <a:pt x="672579" y="3987800"/>
                  </a:lnTo>
                  <a:lnTo>
                    <a:pt x="687768" y="3987800"/>
                  </a:lnTo>
                  <a:lnTo>
                    <a:pt x="693458" y="3975100"/>
                  </a:lnTo>
                  <a:lnTo>
                    <a:pt x="714984" y="3975100"/>
                  </a:lnTo>
                  <a:lnTo>
                    <a:pt x="723811" y="3962400"/>
                  </a:lnTo>
                  <a:lnTo>
                    <a:pt x="732282" y="3975100"/>
                  </a:lnTo>
                  <a:lnTo>
                    <a:pt x="740232" y="3949700"/>
                  </a:lnTo>
                  <a:lnTo>
                    <a:pt x="755713" y="3949700"/>
                  </a:lnTo>
                  <a:lnTo>
                    <a:pt x="755713" y="3911600"/>
                  </a:lnTo>
                  <a:lnTo>
                    <a:pt x="754113" y="3911600"/>
                  </a:lnTo>
                  <a:lnTo>
                    <a:pt x="755065" y="3898900"/>
                  </a:lnTo>
                  <a:lnTo>
                    <a:pt x="766445" y="3898900"/>
                  </a:lnTo>
                  <a:lnTo>
                    <a:pt x="778789" y="3886200"/>
                  </a:lnTo>
                  <a:lnTo>
                    <a:pt x="802982" y="3886200"/>
                  </a:lnTo>
                  <a:lnTo>
                    <a:pt x="802982" y="3830307"/>
                  </a:lnTo>
                  <a:lnTo>
                    <a:pt x="742721" y="3860800"/>
                  </a:lnTo>
                  <a:lnTo>
                    <a:pt x="739876" y="3853180"/>
                  </a:lnTo>
                  <a:lnTo>
                    <a:pt x="739876" y="3911600"/>
                  </a:lnTo>
                  <a:lnTo>
                    <a:pt x="732904" y="3924300"/>
                  </a:lnTo>
                  <a:lnTo>
                    <a:pt x="723277" y="3937000"/>
                  </a:lnTo>
                  <a:lnTo>
                    <a:pt x="712927" y="3937000"/>
                  </a:lnTo>
                  <a:lnTo>
                    <a:pt x="703821" y="3949700"/>
                  </a:lnTo>
                  <a:lnTo>
                    <a:pt x="680885" y="3949700"/>
                  </a:lnTo>
                  <a:lnTo>
                    <a:pt x="685863" y="3937000"/>
                  </a:lnTo>
                  <a:lnTo>
                    <a:pt x="707618" y="3937000"/>
                  </a:lnTo>
                  <a:lnTo>
                    <a:pt x="709510" y="3924300"/>
                  </a:lnTo>
                  <a:lnTo>
                    <a:pt x="710438" y="3936619"/>
                  </a:lnTo>
                  <a:lnTo>
                    <a:pt x="710450" y="3936809"/>
                  </a:lnTo>
                  <a:lnTo>
                    <a:pt x="710603" y="3936619"/>
                  </a:lnTo>
                  <a:lnTo>
                    <a:pt x="715200" y="3924300"/>
                  </a:lnTo>
                  <a:lnTo>
                    <a:pt x="716153" y="3924300"/>
                  </a:lnTo>
                  <a:lnTo>
                    <a:pt x="719950" y="3911600"/>
                  </a:lnTo>
                  <a:lnTo>
                    <a:pt x="725639" y="3924300"/>
                  </a:lnTo>
                  <a:lnTo>
                    <a:pt x="727544" y="3924300"/>
                  </a:lnTo>
                  <a:lnTo>
                    <a:pt x="732282" y="3911600"/>
                  </a:lnTo>
                  <a:lnTo>
                    <a:pt x="739876" y="3911600"/>
                  </a:lnTo>
                  <a:lnTo>
                    <a:pt x="739876" y="3853180"/>
                  </a:lnTo>
                  <a:lnTo>
                    <a:pt x="737984" y="3848100"/>
                  </a:lnTo>
                  <a:lnTo>
                    <a:pt x="763485" y="3848100"/>
                  </a:lnTo>
                  <a:lnTo>
                    <a:pt x="770077" y="3835400"/>
                  </a:lnTo>
                  <a:lnTo>
                    <a:pt x="774992" y="3835400"/>
                  </a:lnTo>
                  <a:lnTo>
                    <a:pt x="783526" y="3822700"/>
                  </a:lnTo>
                  <a:lnTo>
                    <a:pt x="737031" y="3822700"/>
                  </a:lnTo>
                  <a:lnTo>
                    <a:pt x="737031" y="3848100"/>
                  </a:lnTo>
                  <a:lnTo>
                    <a:pt x="733310" y="3860800"/>
                  </a:lnTo>
                  <a:lnTo>
                    <a:pt x="730034" y="3873500"/>
                  </a:lnTo>
                  <a:lnTo>
                    <a:pt x="720902" y="3873500"/>
                  </a:lnTo>
                  <a:lnTo>
                    <a:pt x="716343" y="3860800"/>
                  </a:lnTo>
                  <a:lnTo>
                    <a:pt x="720775" y="3848100"/>
                  </a:lnTo>
                  <a:lnTo>
                    <a:pt x="737031" y="3848100"/>
                  </a:lnTo>
                  <a:lnTo>
                    <a:pt x="737031" y="3822700"/>
                  </a:lnTo>
                  <a:lnTo>
                    <a:pt x="715200" y="3822700"/>
                  </a:lnTo>
                  <a:lnTo>
                    <a:pt x="704278" y="3822700"/>
                  </a:lnTo>
                  <a:lnTo>
                    <a:pt x="704278" y="3873500"/>
                  </a:lnTo>
                  <a:lnTo>
                    <a:pt x="700303" y="3873500"/>
                  </a:lnTo>
                  <a:lnTo>
                    <a:pt x="691019" y="3886200"/>
                  </a:lnTo>
                  <a:lnTo>
                    <a:pt x="679221" y="3886200"/>
                  </a:lnTo>
                  <a:lnTo>
                    <a:pt x="679221" y="3949700"/>
                  </a:lnTo>
                  <a:lnTo>
                    <a:pt x="677329" y="3962400"/>
                  </a:lnTo>
                  <a:lnTo>
                    <a:pt x="664984" y="3962400"/>
                  </a:lnTo>
                  <a:lnTo>
                    <a:pt x="658342" y="3975100"/>
                  </a:lnTo>
                  <a:lnTo>
                    <a:pt x="648766" y="3975100"/>
                  </a:lnTo>
                  <a:lnTo>
                    <a:pt x="650989" y="3962400"/>
                  </a:lnTo>
                  <a:lnTo>
                    <a:pt x="655701" y="3962400"/>
                  </a:lnTo>
                  <a:lnTo>
                    <a:pt x="660247" y="3949700"/>
                  </a:lnTo>
                  <a:lnTo>
                    <a:pt x="679221" y="3949700"/>
                  </a:lnTo>
                  <a:lnTo>
                    <a:pt x="679221" y="3886200"/>
                  </a:lnTo>
                  <a:lnTo>
                    <a:pt x="679018" y="3873500"/>
                  </a:lnTo>
                  <a:lnTo>
                    <a:pt x="693902" y="3873500"/>
                  </a:lnTo>
                  <a:lnTo>
                    <a:pt x="700100" y="3860800"/>
                  </a:lnTo>
                  <a:lnTo>
                    <a:pt x="704278" y="3873500"/>
                  </a:lnTo>
                  <a:lnTo>
                    <a:pt x="704278" y="3822700"/>
                  </a:lnTo>
                  <a:lnTo>
                    <a:pt x="691476" y="3822700"/>
                  </a:lnTo>
                  <a:lnTo>
                    <a:pt x="662470" y="3848100"/>
                  </a:lnTo>
                  <a:lnTo>
                    <a:pt x="653554" y="3848100"/>
                  </a:lnTo>
                  <a:lnTo>
                    <a:pt x="653554" y="3886200"/>
                  </a:lnTo>
                  <a:lnTo>
                    <a:pt x="651116" y="3898900"/>
                  </a:lnTo>
                  <a:lnTo>
                    <a:pt x="642213" y="3898900"/>
                  </a:lnTo>
                  <a:lnTo>
                    <a:pt x="638416" y="3911600"/>
                  </a:lnTo>
                  <a:lnTo>
                    <a:pt x="632726" y="3911600"/>
                  </a:lnTo>
                  <a:lnTo>
                    <a:pt x="627976" y="3924300"/>
                  </a:lnTo>
                  <a:lnTo>
                    <a:pt x="625132" y="3924300"/>
                  </a:lnTo>
                  <a:lnTo>
                    <a:pt x="615645" y="3911600"/>
                  </a:lnTo>
                  <a:lnTo>
                    <a:pt x="612800" y="3924300"/>
                  </a:lnTo>
                  <a:lnTo>
                    <a:pt x="608050" y="3924300"/>
                  </a:lnTo>
                  <a:lnTo>
                    <a:pt x="608037" y="3962400"/>
                  </a:lnTo>
                  <a:lnTo>
                    <a:pt x="602005" y="3962400"/>
                  </a:lnTo>
                  <a:lnTo>
                    <a:pt x="594004" y="3975100"/>
                  </a:lnTo>
                  <a:lnTo>
                    <a:pt x="590016" y="3975100"/>
                  </a:lnTo>
                  <a:lnTo>
                    <a:pt x="590016" y="3962400"/>
                  </a:lnTo>
                  <a:lnTo>
                    <a:pt x="601408" y="3962400"/>
                  </a:lnTo>
                  <a:lnTo>
                    <a:pt x="606158" y="3949700"/>
                  </a:lnTo>
                  <a:lnTo>
                    <a:pt x="608037" y="3962400"/>
                  </a:lnTo>
                  <a:lnTo>
                    <a:pt x="608037" y="3924350"/>
                  </a:lnTo>
                  <a:lnTo>
                    <a:pt x="604367" y="3936619"/>
                  </a:lnTo>
                  <a:lnTo>
                    <a:pt x="604253" y="3937000"/>
                  </a:lnTo>
                  <a:lnTo>
                    <a:pt x="587171" y="3937000"/>
                  </a:lnTo>
                  <a:lnTo>
                    <a:pt x="581939" y="3949700"/>
                  </a:lnTo>
                  <a:lnTo>
                    <a:pt x="572897" y="3949700"/>
                  </a:lnTo>
                  <a:lnTo>
                    <a:pt x="568198" y="3962400"/>
                  </a:lnTo>
                  <a:lnTo>
                    <a:pt x="556806" y="3962400"/>
                  </a:lnTo>
                  <a:lnTo>
                    <a:pt x="553008" y="3975100"/>
                  </a:lnTo>
                  <a:lnTo>
                    <a:pt x="533082" y="3975100"/>
                  </a:lnTo>
                  <a:lnTo>
                    <a:pt x="532130" y="3987800"/>
                  </a:lnTo>
                  <a:lnTo>
                    <a:pt x="519798" y="3987800"/>
                  </a:lnTo>
                  <a:lnTo>
                    <a:pt x="515531" y="3991889"/>
                  </a:lnTo>
                  <a:lnTo>
                    <a:pt x="515531" y="4076700"/>
                  </a:lnTo>
                  <a:lnTo>
                    <a:pt x="508647" y="4089400"/>
                  </a:lnTo>
                  <a:lnTo>
                    <a:pt x="501383" y="4102163"/>
                  </a:lnTo>
                  <a:lnTo>
                    <a:pt x="475043" y="4102163"/>
                  </a:lnTo>
                  <a:lnTo>
                    <a:pt x="472427" y="4114800"/>
                  </a:lnTo>
                  <a:lnTo>
                    <a:pt x="469734" y="4102163"/>
                  </a:lnTo>
                  <a:lnTo>
                    <a:pt x="465137" y="4102163"/>
                  </a:lnTo>
                  <a:lnTo>
                    <a:pt x="488251" y="4089400"/>
                  </a:lnTo>
                  <a:lnTo>
                    <a:pt x="499071" y="4076700"/>
                  </a:lnTo>
                  <a:lnTo>
                    <a:pt x="515531" y="4076700"/>
                  </a:lnTo>
                  <a:lnTo>
                    <a:pt x="515531" y="3991889"/>
                  </a:lnTo>
                  <a:lnTo>
                    <a:pt x="506514" y="4000500"/>
                  </a:lnTo>
                  <a:lnTo>
                    <a:pt x="496074" y="4000500"/>
                  </a:lnTo>
                  <a:lnTo>
                    <a:pt x="489432" y="4013200"/>
                  </a:lnTo>
                  <a:lnTo>
                    <a:pt x="470560" y="4013200"/>
                  </a:lnTo>
                  <a:lnTo>
                    <a:pt x="467677" y="4025900"/>
                  </a:lnTo>
                  <a:lnTo>
                    <a:pt x="461035" y="4013200"/>
                  </a:lnTo>
                  <a:lnTo>
                    <a:pt x="460095" y="4015727"/>
                  </a:lnTo>
                  <a:lnTo>
                    <a:pt x="460095" y="4140200"/>
                  </a:lnTo>
                  <a:lnTo>
                    <a:pt x="459143" y="4143387"/>
                  </a:lnTo>
                  <a:lnTo>
                    <a:pt x="459143" y="4254500"/>
                  </a:lnTo>
                  <a:lnTo>
                    <a:pt x="456285" y="4267251"/>
                  </a:lnTo>
                  <a:lnTo>
                    <a:pt x="447789" y="4267251"/>
                  </a:lnTo>
                  <a:lnTo>
                    <a:pt x="456298" y="4254500"/>
                  </a:lnTo>
                  <a:lnTo>
                    <a:pt x="459143" y="4254500"/>
                  </a:lnTo>
                  <a:lnTo>
                    <a:pt x="459143" y="4143387"/>
                  </a:lnTo>
                  <a:lnTo>
                    <a:pt x="456298" y="4152900"/>
                  </a:lnTo>
                  <a:lnTo>
                    <a:pt x="453453" y="4152900"/>
                  </a:lnTo>
                  <a:lnTo>
                    <a:pt x="445884" y="4165130"/>
                  </a:lnTo>
                  <a:lnTo>
                    <a:pt x="445884" y="4267251"/>
                  </a:lnTo>
                  <a:lnTo>
                    <a:pt x="424916" y="4292600"/>
                  </a:lnTo>
                  <a:lnTo>
                    <a:pt x="413245" y="4292600"/>
                  </a:lnTo>
                  <a:lnTo>
                    <a:pt x="416077" y="4279900"/>
                  </a:lnTo>
                  <a:lnTo>
                    <a:pt x="421233" y="4279900"/>
                  </a:lnTo>
                  <a:lnTo>
                    <a:pt x="425907" y="4267251"/>
                  </a:lnTo>
                  <a:lnTo>
                    <a:pt x="445884" y="4267251"/>
                  </a:lnTo>
                  <a:lnTo>
                    <a:pt x="445884" y="4165130"/>
                  </a:lnTo>
                  <a:lnTo>
                    <a:pt x="445592" y="4165600"/>
                  </a:lnTo>
                  <a:lnTo>
                    <a:pt x="425094" y="4165600"/>
                  </a:lnTo>
                  <a:lnTo>
                    <a:pt x="430237" y="4152900"/>
                  </a:lnTo>
                  <a:lnTo>
                    <a:pt x="436372" y="4140200"/>
                  </a:lnTo>
                  <a:lnTo>
                    <a:pt x="460095" y="4140200"/>
                  </a:lnTo>
                  <a:lnTo>
                    <a:pt x="460095" y="4015727"/>
                  </a:lnTo>
                  <a:lnTo>
                    <a:pt x="456298" y="4025900"/>
                  </a:lnTo>
                  <a:lnTo>
                    <a:pt x="435419" y="4025900"/>
                  </a:lnTo>
                  <a:lnTo>
                    <a:pt x="425094" y="4038600"/>
                  </a:lnTo>
                  <a:lnTo>
                    <a:pt x="413359" y="4051300"/>
                  </a:lnTo>
                  <a:lnTo>
                    <a:pt x="399605" y="4051300"/>
                  </a:lnTo>
                  <a:lnTo>
                    <a:pt x="399605" y="4165600"/>
                  </a:lnTo>
                  <a:lnTo>
                    <a:pt x="396862" y="4178300"/>
                  </a:lnTo>
                  <a:lnTo>
                    <a:pt x="388912" y="4178300"/>
                  </a:lnTo>
                  <a:lnTo>
                    <a:pt x="388912" y="4241800"/>
                  </a:lnTo>
                  <a:lnTo>
                    <a:pt x="383743" y="4254500"/>
                  </a:lnTo>
                  <a:lnTo>
                    <a:pt x="370903" y="4254500"/>
                  </a:lnTo>
                  <a:lnTo>
                    <a:pt x="365188" y="4267225"/>
                  </a:lnTo>
                  <a:lnTo>
                    <a:pt x="362394" y="4254500"/>
                  </a:lnTo>
                  <a:lnTo>
                    <a:pt x="365544" y="4254500"/>
                  </a:lnTo>
                  <a:lnTo>
                    <a:pt x="370662" y="4241800"/>
                  </a:lnTo>
                  <a:lnTo>
                    <a:pt x="388912" y="4241800"/>
                  </a:lnTo>
                  <a:lnTo>
                    <a:pt x="388912" y="4178300"/>
                  </a:lnTo>
                  <a:lnTo>
                    <a:pt x="386905" y="4178300"/>
                  </a:lnTo>
                  <a:lnTo>
                    <a:pt x="391337" y="4165600"/>
                  </a:lnTo>
                  <a:lnTo>
                    <a:pt x="399605" y="4165600"/>
                  </a:lnTo>
                  <a:lnTo>
                    <a:pt x="399605" y="4051300"/>
                  </a:lnTo>
                  <a:lnTo>
                    <a:pt x="387972" y="4051300"/>
                  </a:lnTo>
                  <a:lnTo>
                    <a:pt x="395566" y="4038600"/>
                  </a:lnTo>
                  <a:lnTo>
                    <a:pt x="410743" y="4038600"/>
                  </a:lnTo>
                  <a:lnTo>
                    <a:pt x="413588" y="4025900"/>
                  </a:lnTo>
                  <a:lnTo>
                    <a:pt x="422135" y="4025900"/>
                  </a:lnTo>
                  <a:lnTo>
                    <a:pt x="423075" y="4013200"/>
                  </a:lnTo>
                  <a:lnTo>
                    <a:pt x="415493" y="4013200"/>
                  </a:lnTo>
                  <a:lnTo>
                    <a:pt x="416433" y="4000500"/>
                  </a:lnTo>
                  <a:lnTo>
                    <a:pt x="422135" y="4000500"/>
                  </a:lnTo>
                  <a:lnTo>
                    <a:pt x="425932" y="3987800"/>
                  </a:lnTo>
                  <a:lnTo>
                    <a:pt x="440156" y="3987800"/>
                  </a:lnTo>
                  <a:lnTo>
                    <a:pt x="456285" y="3975100"/>
                  </a:lnTo>
                  <a:lnTo>
                    <a:pt x="471474" y="3975100"/>
                  </a:lnTo>
                  <a:lnTo>
                    <a:pt x="469582" y="3987800"/>
                  </a:lnTo>
                  <a:lnTo>
                    <a:pt x="448589" y="3987800"/>
                  </a:lnTo>
                  <a:lnTo>
                    <a:pt x="440029" y="4000500"/>
                  </a:lnTo>
                  <a:lnTo>
                    <a:pt x="430669" y="4000500"/>
                  </a:lnTo>
                  <a:lnTo>
                    <a:pt x="423075" y="4013200"/>
                  </a:lnTo>
                  <a:lnTo>
                    <a:pt x="425932" y="4013200"/>
                  </a:lnTo>
                  <a:lnTo>
                    <a:pt x="427824" y="4025900"/>
                  </a:lnTo>
                  <a:lnTo>
                    <a:pt x="428777" y="4025900"/>
                  </a:lnTo>
                  <a:lnTo>
                    <a:pt x="432574" y="4013200"/>
                  </a:lnTo>
                  <a:lnTo>
                    <a:pt x="461035" y="4013200"/>
                  </a:lnTo>
                  <a:lnTo>
                    <a:pt x="462940" y="4000500"/>
                  </a:lnTo>
                  <a:lnTo>
                    <a:pt x="476148" y="4000500"/>
                  </a:lnTo>
                  <a:lnTo>
                    <a:pt x="478040" y="3987800"/>
                  </a:lnTo>
                  <a:lnTo>
                    <a:pt x="496074" y="3987800"/>
                  </a:lnTo>
                  <a:lnTo>
                    <a:pt x="500481" y="3979786"/>
                  </a:lnTo>
                  <a:lnTo>
                    <a:pt x="501396" y="3975100"/>
                  </a:lnTo>
                  <a:lnTo>
                    <a:pt x="503059" y="3975100"/>
                  </a:lnTo>
                  <a:lnTo>
                    <a:pt x="500481" y="3979786"/>
                  </a:lnTo>
                  <a:lnTo>
                    <a:pt x="498919" y="3987800"/>
                  </a:lnTo>
                  <a:lnTo>
                    <a:pt x="507403" y="3975100"/>
                  </a:lnTo>
                  <a:lnTo>
                    <a:pt x="509473" y="3975100"/>
                  </a:lnTo>
                  <a:lnTo>
                    <a:pt x="519874" y="3962400"/>
                  </a:lnTo>
                  <a:lnTo>
                    <a:pt x="522363" y="3962400"/>
                  </a:lnTo>
                  <a:lnTo>
                    <a:pt x="512089" y="3975100"/>
                  </a:lnTo>
                  <a:lnTo>
                    <a:pt x="526148" y="3975100"/>
                  </a:lnTo>
                  <a:lnTo>
                    <a:pt x="529285" y="3962400"/>
                  </a:lnTo>
                  <a:lnTo>
                    <a:pt x="533082" y="3962400"/>
                  </a:lnTo>
                  <a:lnTo>
                    <a:pt x="535736" y="3949700"/>
                  </a:lnTo>
                  <a:lnTo>
                    <a:pt x="536422" y="3949700"/>
                  </a:lnTo>
                  <a:lnTo>
                    <a:pt x="540677" y="3937000"/>
                  </a:lnTo>
                  <a:lnTo>
                    <a:pt x="547319" y="3949700"/>
                  </a:lnTo>
                  <a:lnTo>
                    <a:pt x="553008" y="3937000"/>
                  </a:lnTo>
                  <a:lnTo>
                    <a:pt x="559650" y="3949700"/>
                  </a:lnTo>
                  <a:lnTo>
                    <a:pt x="563448" y="3937000"/>
                  </a:lnTo>
                  <a:lnTo>
                    <a:pt x="559650" y="3937000"/>
                  </a:lnTo>
                  <a:lnTo>
                    <a:pt x="564400" y="3924300"/>
                  </a:lnTo>
                  <a:lnTo>
                    <a:pt x="581355" y="3924300"/>
                  </a:lnTo>
                  <a:lnTo>
                    <a:pt x="589089" y="3911600"/>
                  </a:lnTo>
                  <a:lnTo>
                    <a:pt x="609650" y="3911600"/>
                  </a:lnTo>
                  <a:lnTo>
                    <a:pt x="623468" y="3898900"/>
                  </a:lnTo>
                  <a:lnTo>
                    <a:pt x="650760" y="3886200"/>
                  </a:lnTo>
                  <a:lnTo>
                    <a:pt x="653554" y="3886200"/>
                  </a:lnTo>
                  <a:lnTo>
                    <a:pt x="653554" y="3848100"/>
                  </a:lnTo>
                  <a:lnTo>
                    <a:pt x="645718" y="3848100"/>
                  </a:lnTo>
                  <a:lnTo>
                    <a:pt x="636993" y="3860800"/>
                  </a:lnTo>
                  <a:lnTo>
                    <a:pt x="618490" y="3873500"/>
                  </a:lnTo>
                  <a:lnTo>
                    <a:pt x="605002" y="3873500"/>
                  </a:lnTo>
                  <a:lnTo>
                    <a:pt x="613740" y="3860800"/>
                  </a:lnTo>
                  <a:lnTo>
                    <a:pt x="620547" y="3848100"/>
                  </a:lnTo>
                  <a:lnTo>
                    <a:pt x="639368" y="3848100"/>
                  </a:lnTo>
                  <a:lnTo>
                    <a:pt x="641261" y="3835400"/>
                  </a:lnTo>
                  <a:lnTo>
                    <a:pt x="642213" y="3848100"/>
                  </a:lnTo>
                  <a:lnTo>
                    <a:pt x="645058" y="3835400"/>
                  </a:lnTo>
                  <a:lnTo>
                    <a:pt x="658342" y="3835400"/>
                  </a:lnTo>
                  <a:lnTo>
                    <a:pt x="661187" y="3822700"/>
                  </a:lnTo>
                  <a:lnTo>
                    <a:pt x="661187" y="3835400"/>
                  </a:lnTo>
                  <a:lnTo>
                    <a:pt x="664044" y="3822700"/>
                  </a:lnTo>
                  <a:lnTo>
                    <a:pt x="683018" y="3822700"/>
                  </a:lnTo>
                  <a:lnTo>
                    <a:pt x="701128" y="3810000"/>
                  </a:lnTo>
                  <a:lnTo>
                    <a:pt x="712355" y="3810000"/>
                  </a:lnTo>
                  <a:lnTo>
                    <a:pt x="715200" y="3822700"/>
                  </a:lnTo>
                  <a:lnTo>
                    <a:pt x="718058" y="3810000"/>
                  </a:lnTo>
                  <a:lnTo>
                    <a:pt x="735469" y="3810000"/>
                  </a:lnTo>
                  <a:lnTo>
                    <a:pt x="739279" y="3797300"/>
                  </a:lnTo>
                  <a:lnTo>
                    <a:pt x="744347" y="3797300"/>
                  </a:lnTo>
                  <a:lnTo>
                    <a:pt x="748423" y="3784600"/>
                  </a:lnTo>
                  <a:lnTo>
                    <a:pt x="760755" y="3784600"/>
                  </a:lnTo>
                  <a:lnTo>
                    <a:pt x="768350" y="3771900"/>
                  </a:lnTo>
                  <a:lnTo>
                    <a:pt x="778789" y="3771900"/>
                  </a:lnTo>
                  <a:lnTo>
                    <a:pt x="786384" y="3759200"/>
                  </a:lnTo>
                  <a:lnTo>
                    <a:pt x="811999" y="3759200"/>
                  </a:lnTo>
                  <a:lnTo>
                    <a:pt x="812952" y="3759200"/>
                  </a:lnTo>
                  <a:lnTo>
                    <a:pt x="816749" y="3746500"/>
                  </a:lnTo>
                  <a:lnTo>
                    <a:pt x="818642" y="3746500"/>
                  </a:lnTo>
                  <a:lnTo>
                    <a:pt x="819594" y="3759200"/>
                  </a:lnTo>
                  <a:lnTo>
                    <a:pt x="822439" y="3746500"/>
                  </a:lnTo>
                  <a:lnTo>
                    <a:pt x="830986" y="3746500"/>
                  </a:lnTo>
                  <a:lnTo>
                    <a:pt x="837387" y="3733800"/>
                  </a:lnTo>
                  <a:lnTo>
                    <a:pt x="842365" y="3733800"/>
                  </a:lnTo>
                  <a:lnTo>
                    <a:pt x="851750" y="3721100"/>
                  </a:lnTo>
                  <a:lnTo>
                    <a:pt x="863358" y="3721100"/>
                  </a:lnTo>
                  <a:lnTo>
                    <a:pt x="856703" y="3733800"/>
                  </a:lnTo>
                  <a:lnTo>
                    <a:pt x="849007" y="3746500"/>
                  </a:lnTo>
                  <a:lnTo>
                    <a:pt x="837628" y="3746500"/>
                  </a:lnTo>
                  <a:lnTo>
                    <a:pt x="833831" y="3759200"/>
                  </a:lnTo>
                  <a:lnTo>
                    <a:pt x="829081" y="3759200"/>
                  </a:lnTo>
                  <a:lnTo>
                    <a:pt x="819594" y="3771900"/>
                  </a:lnTo>
                  <a:lnTo>
                    <a:pt x="817689" y="3771900"/>
                  </a:lnTo>
                  <a:lnTo>
                    <a:pt x="811999" y="3759200"/>
                  </a:lnTo>
                  <a:lnTo>
                    <a:pt x="808202" y="3771900"/>
                  </a:lnTo>
                  <a:lnTo>
                    <a:pt x="805357" y="3771900"/>
                  </a:lnTo>
                  <a:lnTo>
                    <a:pt x="803262" y="3784600"/>
                  </a:lnTo>
                  <a:lnTo>
                    <a:pt x="768350" y="3784600"/>
                  </a:lnTo>
                  <a:lnTo>
                    <a:pt x="760488" y="3797300"/>
                  </a:lnTo>
                  <a:lnTo>
                    <a:pt x="751738" y="3810000"/>
                  </a:lnTo>
                  <a:lnTo>
                    <a:pt x="841413" y="3810000"/>
                  </a:lnTo>
                  <a:lnTo>
                    <a:pt x="856132" y="3784600"/>
                  </a:lnTo>
                  <a:lnTo>
                    <a:pt x="876528" y="3784600"/>
                  </a:lnTo>
                  <a:lnTo>
                    <a:pt x="876528" y="3721100"/>
                  </a:lnTo>
                  <a:lnTo>
                    <a:pt x="870521" y="3721100"/>
                  </a:lnTo>
                  <a:lnTo>
                    <a:pt x="879373" y="3708400"/>
                  </a:lnTo>
                  <a:lnTo>
                    <a:pt x="883170" y="3708400"/>
                  </a:lnTo>
                  <a:lnTo>
                    <a:pt x="883170" y="3695700"/>
                  </a:lnTo>
                  <a:lnTo>
                    <a:pt x="863777" y="3695700"/>
                  </a:lnTo>
                  <a:lnTo>
                    <a:pt x="849718" y="3708400"/>
                  </a:lnTo>
                  <a:lnTo>
                    <a:pt x="835304" y="3721100"/>
                  </a:lnTo>
                  <a:lnTo>
                    <a:pt x="820547" y="3721100"/>
                  </a:lnTo>
                  <a:lnTo>
                    <a:pt x="816190" y="3733800"/>
                  </a:lnTo>
                  <a:lnTo>
                    <a:pt x="810691" y="3733800"/>
                  </a:lnTo>
                  <a:lnTo>
                    <a:pt x="804659" y="3746500"/>
                  </a:lnTo>
                  <a:lnTo>
                    <a:pt x="785431" y="3746500"/>
                  </a:lnTo>
                  <a:lnTo>
                    <a:pt x="777824" y="3759200"/>
                  </a:lnTo>
                  <a:lnTo>
                    <a:pt x="760476" y="3759200"/>
                  </a:lnTo>
                  <a:lnTo>
                    <a:pt x="751268" y="3771900"/>
                  </a:lnTo>
                  <a:lnTo>
                    <a:pt x="745845" y="3784600"/>
                  </a:lnTo>
                  <a:lnTo>
                    <a:pt x="725639" y="3784600"/>
                  </a:lnTo>
                  <a:lnTo>
                    <a:pt x="719950" y="3797300"/>
                  </a:lnTo>
                  <a:lnTo>
                    <a:pt x="707923" y="3797300"/>
                  </a:lnTo>
                  <a:lnTo>
                    <a:pt x="696976" y="3810000"/>
                  </a:lnTo>
                  <a:lnTo>
                    <a:pt x="675741" y="3810000"/>
                  </a:lnTo>
                  <a:lnTo>
                    <a:pt x="676046" y="3797300"/>
                  </a:lnTo>
                  <a:lnTo>
                    <a:pt x="681837" y="3784600"/>
                  </a:lnTo>
                  <a:lnTo>
                    <a:pt x="699998" y="3784600"/>
                  </a:lnTo>
                  <a:lnTo>
                    <a:pt x="701052" y="3771900"/>
                  </a:lnTo>
                  <a:lnTo>
                    <a:pt x="716153" y="3771900"/>
                  </a:lnTo>
                  <a:lnTo>
                    <a:pt x="717042" y="3760076"/>
                  </a:lnTo>
                  <a:lnTo>
                    <a:pt x="717105" y="3759200"/>
                  </a:lnTo>
                  <a:lnTo>
                    <a:pt x="708088" y="3759200"/>
                  </a:lnTo>
                  <a:lnTo>
                    <a:pt x="703821" y="3746500"/>
                  </a:lnTo>
                  <a:lnTo>
                    <a:pt x="704697" y="3746500"/>
                  </a:lnTo>
                  <a:lnTo>
                    <a:pt x="702868" y="3733800"/>
                  </a:lnTo>
                  <a:lnTo>
                    <a:pt x="716470" y="3721100"/>
                  </a:lnTo>
                  <a:lnTo>
                    <a:pt x="731215" y="3708400"/>
                  </a:lnTo>
                  <a:lnTo>
                    <a:pt x="761707" y="3695700"/>
                  </a:lnTo>
                  <a:lnTo>
                    <a:pt x="765962" y="3695700"/>
                  </a:lnTo>
                  <a:lnTo>
                    <a:pt x="766572" y="3683749"/>
                  </a:lnTo>
                  <a:lnTo>
                    <a:pt x="766610" y="3683050"/>
                  </a:lnTo>
                  <a:lnTo>
                    <a:pt x="777811" y="3683050"/>
                  </a:lnTo>
                  <a:lnTo>
                    <a:pt x="785431" y="3670300"/>
                  </a:lnTo>
                  <a:lnTo>
                    <a:pt x="791121" y="3670300"/>
                  </a:lnTo>
                  <a:lnTo>
                    <a:pt x="794918" y="3657600"/>
                  </a:lnTo>
                  <a:lnTo>
                    <a:pt x="811047" y="3657600"/>
                  </a:lnTo>
                  <a:lnTo>
                    <a:pt x="817994" y="3644900"/>
                  </a:lnTo>
                  <a:lnTo>
                    <a:pt x="829729" y="3619500"/>
                  </a:lnTo>
                  <a:lnTo>
                    <a:pt x="842365" y="3619500"/>
                  </a:lnTo>
                  <a:lnTo>
                    <a:pt x="846162" y="3606800"/>
                  </a:lnTo>
                  <a:lnTo>
                    <a:pt x="853757" y="3619500"/>
                  </a:lnTo>
                  <a:lnTo>
                    <a:pt x="858456" y="3606800"/>
                  </a:lnTo>
                  <a:lnTo>
                    <a:pt x="863155" y="3594100"/>
                  </a:lnTo>
                  <a:lnTo>
                    <a:pt x="876071" y="3594100"/>
                  </a:lnTo>
                  <a:lnTo>
                    <a:pt x="886968" y="3581412"/>
                  </a:lnTo>
                  <a:lnTo>
                    <a:pt x="899744" y="3581412"/>
                  </a:lnTo>
                  <a:lnTo>
                    <a:pt x="908799" y="3568700"/>
                  </a:lnTo>
                  <a:lnTo>
                    <a:pt x="918552" y="3556000"/>
                  </a:lnTo>
                  <a:lnTo>
                    <a:pt x="927595" y="3530600"/>
                  </a:lnTo>
                  <a:lnTo>
                    <a:pt x="927849" y="3530600"/>
                  </a:lnTo>
                  <a:lnTo>
                    <a:pt x="929678" y="3543300"/>
                  </a:lnTo>
                  <a:lnTo>
                    <a:pt x="932446" y="3543300"/>
                  </a:lnTo>
                  <a:lnTo>
                    <a:pt x="930617" y="3556000"/>
                  </a:lnTo>
                  <a:lnTo>
                    <a:pt x="936231" y="3556000"/>
                  </a:lnTo>
                  <a:lnTo>
                    <a:pt x="936599" y="3543300"/>
                  </a:lnTo>
                  <a:lnTo>
                    <a:pt x="934758" y="3530600"/>
                  </a:lnTo>
                  <a:lnTo>
                    <a:pt x="958062" y="3530600"/>
                  </a:lnTo>
                  <a:lnTo>
                    <a:pt x="961974" y="3518204"/>
                  </a:lnTo>
                  <a:lnTo>
                    <a:pt x="962050" y="3517950"/>
                  </a:lnTo>
                  <a:lnTo>
                    <a:pt x="962990" y="3517950"/>
                  </a:lnTo>
                  <a:lnTo>
                    <a:pt x="965657" y="3505200"/>
                  </a:lnTo>
                  <a:lnTo>
                    <a:pt x="971372" y="3517950"/>
                  </a:lnTo>
                  <a:lnTo>
                    <a:pt x="971384" y="3517557"/>
                  </a:lnTo>
                  <a:lnTo>
                    <a:pt x="974191" y="3492500"/>
                  </a:lnTo>
                  <a:lnTo>
                    <a:pt x="985151" y="3492500"/>
                  </a:lnTo>
                  <a:lnTo>
                    <a:pt x="1011199" y="3467100"/>
                  </a:lnTo>
                  <a:lnTo>
                    <a:pt x="1025436" y="3467100"/>
                  </a:lnTo>
                  <a:lnTo>
                    <a:pt x="1049045" y="3441700"/>
                  </a:lnTo>
                  <a:lnTo>
                    <a:pt x="1071943" y="3416300"/>
                  </a:lnTo>
                  <a:lnTo>
                    <a:pt x="1082878" y="3403600"/>
                  </a:lnTo>
                  <a:lnTo>
                    <a:pt x="1093228" y="3390900"/>
                  </a:lnTo>
                  <a:lnTo>
                    <a:pt x="1104773" y="3390900"/>
                  </a:lnTo>
                  <a:lnTo>
                    <a:pt x="1114361" y="3365500"/>
                  </a:lnTo>
                  <a:lnTo>
                    <a:pt x="1120165" y="3365500"/>
                  </a:lnTo>
                  <a:lnTo>
                    <a:pt x="1130261" y="3352800"/>
                  </a:lnTo>
                  <a:lnTo>
                    <a:pt x="1135519" y="3352800"/>
                  </a:lnTo>
                  <a:lnTo>
                    <a:pt x="1136929" y="3340925"/>
                  </a:lnTo>
                  <a:lnTo>
                    <a:pt x="1137031" y="3340125"/>
                  </a:lnTo>
                  <a:lnTo>
                    <a:pt x="1145387" y="3340125"/>
                  </a:lnTo>
                  <a:lnTo>
                    <a:pt x="1146911" y="3327400"/>
                  </a:lnTo>
                  <a:lnTo>
                    <a:pt x="1161656" y="3327400"/>
                  </a:lnTo>
                  <a:lnTo>
                    <a:pt x="1167701" y="3314700"/>
                  </a:lnTo>
                  <a:lnTo>
                    <a:pt x="1169606" y="3314700"/>
                  </a:lnTo>
                  <a:lnTo>
                    <a:pt x="1170495" y="3302838"/>
                  </a:lnTo>
                  <a:lnTo>
                    <a:pt x="1170559" y="3302000"/>
                  </a:lnTo>
                  <a:lnTo>
                    <a:pt x="1173403" y="3314700"/>
                  </a:lnTo>
                  <a:lnTo>
                    <a:pt x="1176845" y="3302000"/>
                  </a:lnTo>
                  <a:lnTo>
                    <a:pt x="1183754" y="3289300"/>
                  </a:lnTo>
                  <a:lnTo>
                    <a:pt x="1195705" y="3276600"/>
                  </a:lnTo>
                  <a:lnTo>
                    <a:pt x="1206233" y="3263900"/>
                  </a:lnTo>
                  <a:lnTo>
                    <a:pt x="1219504" y="3263900"/>
                  </a:lnTo>
                  <a:lnTo>
                    <a:pt x="1225715" y="3251200"/>
                  </a:lnTo>
                  <a:lnTo>
                    <a:pt x="1236980" y="3238500"/>
                  </a:lnTo>
                  <a:lnTo>
                    <a:pt x="1241729" y="3238500"/>
                  </a:lnTo>
                  <a:lnTo>
                    <a:pt x="1246466" y="3225800"/>
                  </a:lnTo>
                  <a:lnTo>
                    <a:pt x="1253769" y="3225800"/>
                  </a:lnTo>
                  <a:lnTo>
                    <a:pt x="1248664" y="3213100"/>
                  </a:lnTo>
                  <a:lnTo>
                    <a:pt x="1252169" y="3200400"/>
                  </a:lnTo>
                  <a:lnTo>
                    <a:pt x="1258811" y="3200400"/>
                  </a:lnTo>
                  <a:lnTo>
                    <a:pt x="1262608" y="3213100"/>
                  </a:lnTo>
                  <a:lnTo>
                    <a:pt x="1268450" y="3200400"/>
                  </a:lnTo>
                  <a:lnTo>
                    <a:pt x="1271943" y="3187700"/>
                  </a:lnTo>
                  <a:lnTo>
                    <a:pt x="1277772" y="3175050"/>
                  </a:lnTo>
                  <a:lnTo>
                    <a:pt x="1283474" y="3187700"/>
                  </a:lnTo>
                  <a:lnTo>
                    <a:pt x="1286319" y="3175050"/>
                  </a:lnTo>
                  <a:lnTo>
                    <a:pt x="1290104" y="3175050"/>
                  </a:lnTo>
                  <a:lnTo>
                    <a:pt x="1294866" y="3162300"/>
                  </a:lnTo>
                  <a:lnTo>
                    <a:pt x="1296771" y="3175050"/>
                  </a:lnTo>
                  <a:lnTo>
                    <a:pt x="1302042" y="3162300"/>
                  </a:lnTo>
                  <a:lnTo>
                    <a:pt x="1298663" y="3162300"/>
                  </a:lnTo>
                  <a:lnTo>
                    <a:pt x="1299591" y="3149904"/>
                  </a:lnTo>
                  <a:lnTo>
                    <a:pt x="1299603" y="3149650"/>
                  </a:lnTo>
                  <a:lnTo>
                    <a:pt x="1304353" y="3162300"/>
                  </a:lnTo>
                  <a:lnTo>
                    <a:pt x="1306207" y="3149904"/>
                  </a:lnTo>
                  <a:lnTo>
                    <a:pt x="1306245" y="3149650"/>
                  </a:lnTo>
                  <a:lnTo>
                    <a:pt x="1311021" y="3149650"/>
                  </a:lnTo>
                  <a:lnTo>
                    <a:pt x="1306347" y="3137154"/>
                  </a:lnTo>
                  <a:lnTo>
                    <a:pt x="1306258" y="3136900"/>
                  </a:lnTo>
                  <a:lnTo>
                    <a:pt x="1310995" y="3136900"/>
                  </a:lnTo>
                  <a:lnTo>
                    <a:pt x="1319555" y="3124200"/>
                  </a:lnTo>
                  <a:lnTo>
                    <a:pt x="1328369" y="3111500"/>
                  </a:lnTo>
                  <a:lnTo>
                    <a:pt x="1333500" y="3111500"/>
                  </a:lnTo>
                  <a:lnTo>
                    <a:pt x="1338097" y="3098800"/>
                  </a:lnTo>
                  <a:lnTo>
                    <a:pt x="1350645" y="3098800"/>
                  </a:lnTo>
                  <a:lnTo>
                    <a:pt x="1353947" y="3086100"/>
                  </a:lnTo>
                  <a:lnTo>
                    <a:pt x="1363192" y="3086100"/>
                  </a:lnTo>
                  <a:lnTo>
                    <a:pt x="1366989" y="3073412"/>
                  </a:lnTo>
                  <a:lnTo>
                    <a:pt x="1369161" y="3073412"/>
                  </a:lnTo>
                  <a:lnTo>
                    <a:pt x="1374216" y="3060700"/>
                  </a:lnTo>
                  <a:lnTo>
                    <a:pt x="1379093" y="3048000"/>
                  </a:lnTo>
                  <a:lnTo>
                    <a:pt x="1385811" y="3048000"/>
                  </a:lnTo>
                  <a:lnTo>
                    <a:pt x="1393063" y="3035300"/>
                  </a:lnTo>
                  <a:lnTo>
                    <a:pt x="1401953" y="3035300"/>
                  </a:lnTo>
                  <a:lnTo>
                    <a:pt x="1405686" y="3022650"/>
                  </a:lnTo>
                  <a:lnTo>
                    <a:pt x="1410030" y="3009900"/>
                  </a:lnTo>
                  <a:lnTo>
                    <a:pt x="1423250" y="3009900"/>
                  </a:lnTo>
                  <a:lnTo>
                    <a:pt x="1424749" y="2997200"/>
                  </a:lnTo>
                  <a:lnTo>
                    <a:pt x="1429537" y="2984500"/>
                  </a:lnTo>
                  <a:lnTo>
                    <a:pt x="1446618" y="2984500"/>
                  </a:lnTo>
                  <a:lnTo>
                    <a:pt x="1451076" y="2971800"/>
                  </a:lnTo>
                  <a:lnTo>
                    <a:pt x="1464678" y="2971800"/>
                  </a:lnTo>
                  <a:lnTo>
                    <a:pt x="1475092" y="2959100"/>
                  </a:lnTo>
                  <a:lnTo>
                    <a:pt x="1481734" y="2946400"/>
                  </a:lnTo>
                  <a:lnTo>
                    <a:pt x="1482686" y="2946400"/>
                  </a:lnTo>
                  <a:lnTo>
                    <a:pt x="1476997" y="2933700"/>
                  </a:lnTo>
                  <a:lnTo>
                    <a:pt x="1493697" y="2933700"/>
                  </a:lnTo>
                  <a:lnTo>
                    <a:pt x="1498815" y="2921000"/>
                  </a:lnTo>
                  <a:lnTo>
                    <a:pt x="1497736" y="2908300"/>
                  </a:lnTo>
                  <a:lnTo>
                    <a:pt x="1514944" y="2908300"/>
                  </a:lnTo>
                  <a:lnTo>
                    <a:pt x="1514716" y="2895600"/>
                  </a:lnTo>
                  <a:lnTo>
                    <a:pt x="1513763" y="2895600"/>
                  </a:lnTo>
                  <a:lnTo>
                    <a:pt x="1513878" y="2882900"/>
                  </a:lnTo>
                  <a:lnTo>
                    <a:pt x="1516849" y="2882900"/>
                  </a:lnTo>
                  <a:lnTo>
                    <a:pt x="1533652" y="2857500"/>
                  </a:lnTo>
                  <a:lnTo>
                    <a:pt x="1548041" y="2819400"/>
                  </a:lnTo>
                  <a:lnTo>
                    <a:pt x="1563687" y="2806700"/>
                  </a:lnTo>
                  <a:lnTo>
                    <a:pt x="1584223" y="2781300"/>
                  </a:lnTo>
                  <a:lnTo>
                    <a:pt x="1587487" y="2768600"/>
                  </a:lnTo>
                  <a:lnTo>
                    <a:pt x="1584756" y="2755900"/>
                  </a:lnTo>
                  <a:lnTo>
                    <a:pt x="1588020" y="2755900"/>
                  </a:lnTo>
                  <a:lnTo>
                    <a:pt x="1604391" y="2743200"/>
                  </a:lnTo>
                  <a:lnTo>
                    <a:pt x="1610702" y="2730500"/>
                  </a:lnTo>
                  <a:lnTo>
                    <a:pt x="1616532" y="2717800"/>
                  </a:lnTo>
                  <a:lnTo>
                    <a:pt x="1633042" y="2717800"/>
                  </a:lnTo>
                  <a:lnTo>
                    <a:pt x="1629930" y="2705100"/>
                  </a:lnTo>
                  <a:lnTo>
                    <a:pt x="1627187" y="2692425"/>
                  </a:lnTo>
                  <a:lnTo>
                    <a:pt x="1638642" y="2692425"/>
                  </a:lnTo>
                  <a:lnTo>
                    <a:pt x="1641817" y="2679839"/>
                  </a:lnTo>
                  <a:lnTo>
                    <a:pt x="1648650" y="2679839"/>
                  </a:lnTo>
                  <a:lnTo>
                    <a:pt x="1646288" y="2691930"/>
                  </a:lnTo>
                  <a:lnTo>
                    <a:pt x="1646186" y="2692425"/>
                  </a:lnTo>
                  <a:lnTo>
                    <a:pt x="1647723" y="2692425"/>
                  </a:lnTo>
                  <a:lnTo>
                    <a:pt x="1638960" y="2717800"/>
                  </a:lnTo>
                  <a:lnTo>
                    <a:pt x="1631708" y="2730500"/>
                  </a:lnTo>
                  <a:lnTo>
                    <a:pt x="1623923" y="2743200"/>
                  </a:lnTo>
                  <a:lnTo>
                    <a:pt x="1616417" y="2755900"/>
                  </a:lnTo>
                  <a:lnTo>
                    <a:pt x="1612328" y="2755900"/>
                  </a:lnTo>
                  <a:lnTo>
                    <a:pt x="1598371" y="2781300"/>
                  </a:lnTo>
                  <a:lnTo>
                    <a:pt x="1563433" y="2832100"/>
                  </a:lnTo>
                  <a:lnTo>
                    <a:pt x="1550060" y="2857500"/>
                  </a:lnTo>
                  <a:lnTo>
                    <a:pt x="1549107" y="2870200"/>
                  </a:lnTo>
                  <a:lnTo>
                    <a:pt x="1543951" y="2882900"/>
                  </a:lnTo>
                  <a:lnTo>
                    <a:pt x="1531493" y="2882900"/>
                  </a:lnTo>
                  <a:lnTo>
                    <a:pt x="1526336" y="2908300"/>
                  </a:lnTo>
                  <a:lnTo>
                    <a:pt x="1523326" y="2908300"/>
                  </a:lnTo>
                  <a:lnTo>
                    <a:pt x="1519339" y="2921000"/>
                  </a:lnTo>
                  <a:lnTo>
                    <a:pt x="1512874" y="2933700"/>
                  </a:lnTo>
                  <a:lnTo>
                    <a:pt x="1500339" y="2946400"/>
                  </a:lnTo>
                  <a:lnTo>
                    <a:pt x="1495374" y="2946400"/>
                  </a:lnTo>
                  <a:lnTo>
                    <a:pt x="1485531" y="2959100"/>
                  </a:lnTo>
                  <a:lnTo>
                    <a:pt x="1478013" y="2971800"/>
                  </a:lnTo>
                  <a:lnTo>
                    <a:pt x="1462709" y="2984500"/>
                  </a:lnTo>
                  <a:lnTo>
                    <a:pt x="1455166" y="2984500"/>
                  </a:lnTo>
                  <a:lnTo>
                    <a:pt x="1447368" y="2997200"/>
                  </a:lnTo>
                  <a:lnTo>
                    <a:pt x="1433512" y="3022650"/>
                  </a:lnTo>
                  <a:lnTo>
                    <a:pt x="1425752" y="3035300"/>
                  </a:lnTo>
                  <a:lnTo>
                    <a:pt x="1419580" y="3035300"/>
                  </a:lnTo>
                  <a:lnTo>
                    <a:pt x="1406525" y="3048000"/>
                  </a:lnTo>
                  <a:lnTo>
                    <a:pt x="1398092" y="3073412"/>
                  </a:lnTo>
                  <a:lnTo>
                    <a:pt x="1382814" y="3073412"/>
                  </a:lnTo>
                  <a:lnTo>
                    <a:pt x="1378381" y="3086100"/>
                  </a:lnTo>
                  <a:lnTo>
                    <a:pt x="1370850" y="3098800"/>
                  </a:lnTo>
                  <a:lnTo>
                    <a:pt x="1364386" y="3111500"/>
                  </a:lnTo>
                  <a:lnTo>
                    <a:pt x="1357058" y="3111500"/>
                  </a:lnTo>
                  <a:lnTo>
                    <a:pt x="1348955" y="3124200"/>
                  </a:lnTo>
                  <a:lnTo>
                    <a:pt x="1364742" y="3124200"/>
                  </a:lnTo>
                  <a:lnTo>
                    <a:pt x="1378381" y="3111500"/>
                  </a:lnTo>
                  <a:lnTo>
                    <a:pt x="1384604" y="3111500"/>
                  </a:lnTo>
                  <a:lnTo>
                    <a:pt x="1398181" y="3098800"/>
                  </a:lnTo>
                  <a:lnTo>
                    <a:pt x="1403642" y="3098800"/>
                  </a:lnTo>
                  <a:lnTo>
                    <a:pt x="1398231" y="3111500"/>
                  </a:lnTo>
                  <a:lnTo>
                    <a:pt x="1392262" y="3111500"/>
                  </a:lnTo>
                  <a:lnTo>
                    <a:pt x="1383118" y="3136900"/>
                  </a:lnTo>
                  <a:lnTo>
                    <a:pt x="1365097" y="3136900"/>
                  </a:lnTo>
                  <a:lnTo>
                    <a:pt x="1364221" y="3148533"/>
                  </a:lnTo>
                  <a:lnTo>
                    <a:pt x="1364119" y="3149650"/>
                  </a:lnTo>
                  <a:lnTo>
                    <a:pt x="1359395" y="3162300"/>
                  </a:lnTo>
                  <a:lnTo>
                    <a:pt x="1351330" y="3162300"/>
                  </a:lnTo>
                  <a:lnTo>
                    <a:pt x="1347368" y="3175050"/>
                  </a:lnTo>
                  <a:lnTo>
                    <a:pt x="1343253" y="3175050"/>
                  </a:lnTo>
                  <a:lnTo>
                    <a:pt x="1339469" y="3187700"/>
                  </a:lnTo>
                  <a:lnTo>
                    <a:pt x="1344218" y="3187700"/>
                  </a:lnTo>
                  <a:lnTo>
                    <a:pt x="1328229" y="3200400"/>
                  </a:lnTo>
                  <a:lnTo>
                    <a:pt x="1329309" y="3200400"/>
                  </a:lnTo>
                  <a:lnTo>
                    <a:pt x="1320495" y="3213100"/>
                  </a:lnTo>
                  <a:lnTo>
                    <a:pt x="1308112" y="3225800"/>
                  </a:lnTo>
                  <a:lnTo>
                    <a:pt x="1294041" y="3225800"/>
                  </a:lnTo>
                  <a:lnTo>
                    <a:pt x="1285125" y="3238500"/>
                  </a:lnTo>
                  <a:lnTo>
                    <a:pt x="1288224" y="3263900"/>
                  </a:lnTo>
                  <a:lnTo>
                    <a:pt x="1294752" y="3263900"/>
                  </a:lnTo>
                  <a:lnTo>
                    <a:pt x="1297432" y="3251200"/>
                  </a:lnTo>
                  <a:lnTo>
                    <a:pt x="1304353" y="3251200"/>
                  </a:lnTo>
                  <a:lnTo>
                    <a:pt x="1308430" y="3238500"/>
                  </a:lnTo>
                  <a:lnTo>
                    <a:pt x="1317637" y="3238500"/>
                  </a:lnTo>
                  <a:lnTo>
                    <a:pt x="1322387" y="3225800"/>
                  </a:lnTo>
                  <a:lnTo>
                    <a:pt x="1330934" y="3225800"/>
                  </a:lnTo>
                  <a:lnTo>
                    <a:pt x="1337805" y="3213100"/>
                  </a:lnTo>
                  <a:lnTo>
                    <a:pt x="1341132" y="3213100"/>
                  </a:lnTo>
                  <a:lnTo>
                    <a:pt x="1344129" y="3200400"/>
                  </a:lnTo>
                  <a:lnTo>
                    <a:pt x="1359204" y="3187700"/>
                  </a:lnTo>
                  <a:lnTo>
                    <a:pt x="1383817" y="3162300"/>
                  </a:lnTo>
                  <a:lnTo>
                    <a:pt x="1398168" y="3149650"/>
                  </a:lnTo>
                  <a:lnTo>
                    <a:pt x="1398625" y="3148533"/>
                  </a:lnTo>
                  <a:lnTo>
                    <a:pt x="1402778" y="3137154"/>
                  </a:lnTo>
                  <a:lnTo>
                    <a:pt x="1402867" y="3136900"/>
                  </a:lnTo>
                  <a:lnTo>
                    <a:pt x="1408315" y="3124200"/>
                  </a:lnTo>
                  <a:lnTo>
                    <a:pt x="1414272" y="3111500"/>
                  </a:lnTo>
                  <a:lnTo>
                    <a:pt x="1421955" y="3111500"/>
                  </a:lnTo>
                  <a:lnTo>
                    <a:pt x="1428381" y="3098800"/>
                  </a:lnTo>
                  <a:lnTo>
                    <a:pt x="1443037" y="3098800"/>
                  </a:lnTo>
                  <a:lnTo>
                    <a:pt x="1449476" y="3086100"/>
                  </a:lnTo>
                  <a:lnTo>
                    <a:pt x="1472158" y="3048000"/>
                  </a:lnTo>
                  <a:lnTo>
                    <a:pt x="1479842" y="3048000"/>
                  </a:lnTo>
                  <a:lnTo>
                    <a:pt x="1476997" y="3035300"/>
                  </a:lnTo>
                  <a:lnTo>
                    <a:pt x="1494078" y="3035300"/>
                  </a:lnTo>
                  <a:lnTo>
                    <a:pt x="1494955" y="3011652"/>
                  </a:lnTo>
                  <a:lnTo>
                    <a:pt x="1495018" y="3009900"/>
                  </a:lnTo>
                  <a:lnTo>
                    <a:pt x="1511871" y="3009900"/>
                  </a:lnTo>
                  <a:lnTo>
                    <a:pt x="1516519" y="2997200"/>
                  </a:lnTo>
                  <a:lnTo>
                    <a:pt x="1520647" y="2984500"/>
                  </a:lnTo>
                  <a:lnTo>
                    <a:pt x="1521599" y="2984500"/>
                  </a:lnTo>
                  <a:lnTo>
                    <a:pt x="1526336" y="2971800"/>
                  </a:lnTo>
                  <a:lnTo>
                    <a:pt x="1541983" y="2971800"/>
                  </a:lnTo>
                  <a:lnTo>
                    <a:pt x="1543418" y="2959100"/>
                  </a:lnTo>
                  <a:lnTo>
                    <a:pt x="1551012" y="2959100"/>
                  </a:lnTo>
                  <a:lnTo>
                    <a:pt x="1553857" y="2946400"/>
                  </a:lnTo>
                  <a:lnTo>
                    <a:pt x="1557667" y="2946400"/>
                  </a:lnTo>
                  <a:lnTo>
                    <a:pt x="1563865" y="2933700"/>
                  </a:lnTo>
                  <a:lnTo>
                    <a:pt x="1574355" y="2933700"/>
                  </a:lnTo>
                  <a:lnTo>
                    <a:pt x="1584223" y="2908300"/>
                  </a:lnTo>
                  <a:lnTo>
                    <a:pt x="1581378" y="2908300"/>
                  </a:lnTo>
                  <a:lnTo>
                    <a:pt x="1587068" y="2895600"/>
                  </a:lnTo>
                  <a:lnTo>
                    <a:pt x="1594662" y="2882900"/>
                  </a:lnTo>
                  <a:lnTo>
                    <a:pt x="1598460" y="2882900"/>
                  </a:lnTo>
                  <a:lnTo>
                    <a:pt x="1601304" y="2870200"/>
                  </a:lnTo>
                  <a:lnTo>
                    <a:pt x="1612696" y="2870200"/>
                  </a:lnTo>
                  <a:lnTo>
                    <a:pt x="1619554" y="2844800"/>
                  </a:lnTo>
                  <a:lnTo>
                    <a:pt x="1623999" y="2832100"/>
                  </a:lnTo>
                  <a:lnTo>
                    <a:pt x="1629879" y="2819400"/>
                  </a:lnTo>
                  <a:lnTo>
                    <a:pt x="1638236" y="2806700"/>
                  </a:lnTo>
                  <a:lnTo>
                    <a:pt x="1642681" y="2806700"/>
                  </a:lnTo>
                  <a:lnTo>
                    <a:pt x="1653717" y="2794000"/>
                  </a:lnTo>
                  <a:lnTo>
                    <a:pt x="1658162" y="2794000"/>
                  </a:lnTo>
                  <a:lnTo>
                    <a:pt x="1660613" y="2781300"/>
                  </a:lnTo>
                  <a:lnTo>
                    <a:pt x="1662087" y="2781300"/>
                  </a:lnTo>
                  <a:lnTo>
                    <a:pt x="1664436" y="2768600"/>
                  </a:lnTo>
                  <a:lnTo>
                    <a:pt x="1669554" y="2755900"/>
                  </a:lnTo>
                  <a:lnTo>
                    <a:pt x="1675244" y="2755900"/>
                  </a:lnTo>
                  <a:lnTo>
                    <a:pt x="1678089" y="2743200"/>
                  </a:lnTo>
                  <a:lnTo>
                    <a:pt x="1688528" y="2743200"/>
                  </a:lnTo>
                  <a:lnTo>
                    <a:pt x="1692325" y="2730500"/>
                  </a:lnTo>
                  <a:lnTo>
                    <a:pt x="1696123" y="2730500"/>
                  </a:lnTo>
                  <a:lnTo>
                    <a:pt x="1696123" y="2717800"/>
                  </a:lnTo>
                  <a:lnTo>
                    <a:pt x="1699920" y="2717800"/>
                  </a:lnTo>
                  <a:lnTo>
                    <a:pt x="1703717" y="2705100"/>
                  </a:lnTo>
                  <a:lnTo>
                    <a:pt x="1709394" y="2692425"/>
                  </a:lnTo>
                  <a:lnTo>
                    <a:pt x="1720037" y="2692425"/>
                  </a:lnTo>
                  <a:lnTo>
                    <a:pt x="1726069" y="2679839"/>
                  </a:lnTo>
                  <a:lnTo>
                    <a:pt x="1726184" y="2679560"/>
                  </a:lnTo>
                  <a:lnTo>
                    <a:pt x="1730032" y="2667000"/>
                  </a:lnTo>
                  <a:lnTo>
                    <a:pt x="1730273" y="2654630"/>
                  </a:lnTo>
                  <a:lnTo>
                    <a:pt x="1730286" y="2654300"/>
                  </a:lnTo>
                  <a:lnTo>
                    <a:pt x="1731975" y="2654300"/>
                  </a:lnTo>
                  <a:lnTo>
                    <a:pt x="1748078" y="2641600"/>
                  </a:lnTo>
                  <a:lnTo>
                    <a:pt x="1756714" y="2628900"/>
                  </a:lnTo>
                  <a:lnTo>
                    <a:pt x="1765706" y="2628900"/>
                  </a:lnTo>
                  <a:lnTo>
                    <a:pt x="1765706" y="2570340"/>
                  </a:lnTo>
                  <a:lnTo>
                    <a:pt x="1751164" y="2590800"/>
                  </a:lnTo>
                  <a:lnTo>
                    <a:pt x="1750085" y="2603030"/>
                  </a:lnTo>
                  <a:lnTo>
                    <a:pt x="1750034" y="2603512"/>
                  </a:lnTo>
                  <a:lnTo>
                    <a:pt x="1743570" y="2616200"/>
                  </a:lnTo>
                  <a:lnTo>
                    <a:pt x="1735505" y="2616200"/>
                  </a:lnTo>
                  <a:lnTo>
                    <a:pt x="1734058" y="2628900"/>
                  </a:lnTo>
                  <a:lnTo>
                    <a:pt x="1730286" y="2628900"/>
                  </a:lnTo>
                  <a:lnTo>
                    <a:pt x="1724177" y="2641600"/>
                  </a:lnTo>
                  <a:lnTo>
                    <a:pt x="1717713" y="2654300"/>
                  </a:lnTo>
                  <a:lnTo>
                    <a:pt x="1711553" y="2654300"/>
                  </a:lnTo>
                  <a:lnTo>
                    <a:pt x="1706587" y="2679560"/>
                  </a:lnTo>
                  <a:lnTo>
                    <a:pt x="1706537" y="2679839"/>
                  </a:lnTo>
                  <a:lnTo>
                    <a:pt x="1709356" y="2679839"/>
                  </a:lnTo>
                  <a:lnTo>
                    <a:pt x="1704568" y="2692425"/>
                  </a:lnTo>
                  <a:lnTo>
                    <a:pt x="1685683" y="2692425"/>
                  </a:lnTo>
                  <a:lnTo>
                    <a:pt x="1681149" y="2705100"/>
                  </a:lnTo>
                  <a:lnTo>
                    <a:pt x="1677860" y="2717800"/>
                  </a:lnTo>
                  <a:lnTo>
                    <a:pt x="1674215" y="2717800"/>
                  </a:lnTo>
                  <a:lnTo>
                    <a:pt x="1668602" y="2730500"/>
                  </a:lnTo>
                  <a:lnTo>
                    <a:pt x="1662912" y="2730500"/>
                  </a:lnTo>
                  <a:lnTo>
                    <a:pt x="1661007" y="2743200"/>
                  </a:lnTo>
                  <a:lnTo>
                    <a:pt x="1658162" y="2743200"/>
                  </a:lnTo>
                  <a:lnTo>
                    <a:pt x="1653311" y="2755900"/>
                  </a:lnTo>
                  <a:lnTo>
                    <a:pt x="1647850" y="2755900"/>
                  </a:lnTo>
                  <a:lnTo>
                    <a:pt x="1644688" y="2768600"/>
                  </a:lnTo>
                  <a:lnTo>
                    <a:pt x="1646783" y="2781300"/>
                  </a:lnTo>
                  <a:lnTo>
                    <a:pt x="1633728" y="2794000"/>
                  </a:lnTo>
                  <a:lnTo>
                    <a:pt x="1627555" y="2794000"/>
                  </a:lnTo>
                  <a:lnTo>
                    <a:pt x="1622107" y="2806700"/>
                  </a:lnTo>
                  <a:lnTo>
                    <a:pt x="1619262" y="2806700"/>
                  </a:lnTo>
                  <a:lnTo>
                    <a:pt x="1615465" y="2819400"/>
                  </a:lnTo>
                  <a:lnTo>
                    <a:pt x="1614512" y="2819400"/>
                  </a:lnTo>
                  <a:lnTo>
                    <a:pt x="1609852" y="2832100"/>
                  </a:lnTo>
                  <a:lnTo>
                    <a:pt x="1601127" y="2844800"/>
                  </a:lnTo>
                  <a:lnTo>
                    <a:pt x="1589874" y="2857500"/>
                  </a:lnTo>
                  <a:lnTo>
                    <a:pt x="1581734" y="2870200"/>
                  </a:lnTo>
                  <a:lnTo>
                    <a:pt x="1572704" y="2882900"/>
                  </a:lnTo>
                  <a:lnTo>
                    <a:pt x="1561452" y="2908300"/>
                  </a:lnTo>
                  <a:lnTo>
                    <a:pt x="1553337" y="2908300"/>
                  </a:lnTo>
                  <a:lnTo>
                    <a:pt x="1551368" y="2921000"/>
                  </a:lnTo>
                  <a:lnTo>
                    <a:pt x="1548980" y="2933700"/>
                  </a:lnTo>
                  <a:lnTo>
                    <a:pt x="1546263" y="2933700"/>
                  </a:lnTo>
                  <a:lnTo>
                    <a:pt x="1520050" y="2971800"/>
                  </a:lnTo>
                  <a:lnTo>
                    <a:pt x="1509166" y="2984500"/>
                  </a:lnTo>
                  <a:lnTo>
                    <a:pt x="1501660" y="2997200"/>
                  </a:lnTo>
                  <a:lnTo>
                    <a:pt x="1493126" y="2997200"/>
                  </a:lnTo>
                  <a:lnTo>
                    <a:pt x="1487436" y="3009900"/>
                  </a:lnTo>
                  <a:lnTo>
                    <a:pt x="1476070" y="3009900"/>
                  </a:lnTo>
                  <a:lnTo>
                    <a:pt x="1471752" y="3022650"/>
                  </a:lnTo>
                  <a:lnTo>
                    <a:pt x="1466761" y="3035300"/>
                  </a:lnTo>
                  <a:lnTo>
                    <a:pt x="1456118" y="3035300"/>
                  </a:lnTo>
                  <a:lnTo>
                    <a:pt x="1454213" y="3048000"/>
                  </a:lnTo>
                  <a:lnTo>
                    <a:pt x="1448523" y="3048000"/>
                  </a:lnTo>
                  <a:lnTo>
                    <a:pt x="1443456" y="3060700"/>
                  </a:lnTo>
                  <a:lnTo>
                    <a:pt x="1438021" y="3060700"/>
                  </a:lnTo>
                  <a:lnTo>
                    <a:pt x="1437170" y="3072549"/>
                  </a:lnTo>
                  <a:lnTo>
                    <a:pt x="1437106" y="3073412"/>
                  </a:lnTo>
                  <a:lnTo>
                    <a:pt x="1426032" y="3073412"/>
                  </a:lnTo>
                  <a:lnTo>
                    <a:pt x="1420050" y="3086100"/>
                  </a:lnTo>
                  <a:lnTo>
                    <a:pt x="1415173" y="3098800"/>
                  </a:lnTo>
                  <a:lnTo>
                    <a:pt x="1403921" y="3098800"/>
                  </a:lnTo>
                  <a:lnTo>
                    <a:pt x="1407718" y="3086100"/>
                  </a:lnTo>
                  <a:lnTo>
                    <a:pt x="1407718" y="3073412"/>
                  </a:lnTo>
                  <a:lnTo>
                    <a:pt x="1419199" y="3048000"/>
                  </a:lnTo>
                  <a:lnTo>
                    <a:pt x="1428115" y="3048000"/>
                  </a:lnTo>
                  <a:lnTo>
                    <a:pt x="1438465" y="3035300"/>
                  </a:lnTo>
                  <a:lnTo>
                    <a:pt x="1450416" y="3035300"/>
                  </a:lnTo>
                  <a:lnTo>
                    <a:pt x="1453642" y="3022650"/>
                  </a:lnTo>
                  <a:lnTo>
                    <a:pt x="1457769" y="3009900"/>
                  </a:lnTo>
                  <a:lnTo>
                    <a:pt x="1462963" y="3009900"/>
                  </a:lnTo>
                  <a:lnTo>
                    <a:pt x="1469402" y="2997200"/>
                  </a:lnTo>
                  <a:lnTo>
                    <a:pt x="1475028" y="2984500"/>
                  </a:lnTo>
                  <a:lnTo>
                    <a:pt x="1481734" y="2984500"/>
                  </a:lnTo>
                  <a:lnTo>
                    <a:pt x="1496923" y="2971800"/>
                  </a:lnTo>
                  <a:lnTo>
                    <a:pt x="1505051" y="2971800"/>
                  </a:lnTo>
                  <a:lnTo>
                    <a:pt x="1508302" y="2959100"/>
                  </a:lnTo>
                  <a:lnTo>
                    <a:pt x="1512074" y="2946400"/>
                  </a:lnTo>
                  <a:lnTo>
                    <a:pt x="1523466" y="2946400"/>
                  </a:lnTo>
                  <a:lnTo>
                    <a:pt x="1530375" y="2933700"/>
                  </a:lnTo>
                  <a:lnTo>
                    <a:pt x="1535747" y="2933700"/>
                  </a:lnTo>
                  <a:lnTo>
                    <a:pt x="1538681" y="2921000"/>
                  </a:lnTo>
                  <a:lnTo>
                    <a:pt x="1538681" y="2908300"/>
                  </a:lnTo>
                  <a:lnTo>
                    <a:pt x="1549107" y="2908300"/>
                  </a:lnTo>
                  <a:lnTo>
                    <a:pt x="1546263" y="2895600"/>
                  </a:lnTo>
                  <a:lnTo>
                    <a:pt x="1555762" y="2882900"/>
                  </a:lnTo>
                  <a:lnTo>
                    <a:pt x="1564297" y="2882900"/>
                  </a:lnTo>
                  <a:lnTo>
                    <a:pt x="1568094" y="2870200"/>
                  </a:lnTo>
                  <a:lnTo>
                    <a:pt x="1573555" y="2870200"/>
                  </a:lnTo>
                  <a:lnTo>
                    <a:pt x="1577581" y="2844800"/>
                  </a:lnTo>
                  <a:lnTo>
                    <a:pt x="1584007" y="2844800"/>
                  </a:lnTo>
                  <a:lnTo>
                    <a:pt x="1584502" y="2832100"/>
                  </a:lnTo>
                  <a:lnTo>
                    <a:pt x="1585188" y="2832100"/>
                  </a:lnTo>
                  <a:lnTo>
                    <a:pt x="1581378" y="2819400"/>
                  </a:lnTo>
                  <a:lnTo>
                    <a:pt x="1590802" y="2819400"/>
                  </a:lnTo>
                  <a:lnTo>
                    <a:pt x="1608569" y="2781300"/>
                  </a:lnTo>
                  <a:lnTo>
                    <a:pt x="1628394" y="2755900"/>
                  </a:lnTo>
                  <a:lnTo>
                    <a:pt x="1640370" y="2743200"/>
                  </a:lnTo>
                  <a:lnTo>
                    <a:pt x="1651850" y="2717800"/>
                  </a:lnTo>
                  <a:lnTo>
                    <a:pt x="1661007" y="2705100"/>
                  </a:lnTo>
                  <a:lnTo>
                    <a:pt x="1660144" y="2693441"/>
                  </a:lnTo>
                  <a:lnTo>
                    <a:pt x="1660067" y="2692425"/>
                  </a:lnTo>
                  <a:lnTo>
                    <a:pt x="1672323" y="2692425"/>
                  </a:lnTo>
                  <a:lnTo>
                    <a:pt x="1674279" y="2679839"/>
                  </a:lnTo>
                  <a:lnTo>
                    <a:pt x="1679917" y="2679839"/>
                  </a:lnTo>
                  <a:lnTo>
                    <a:pt x="1686636" y="2667000"/>
                  </a:lnTo>
                  <a:lnTo>
                    <a:pt x="1692325" y="2667000"/>
                  </a:lnTo>
                  <a:lnTo>
                    <a:pt x="1695970" y="2654630"/>
                  </a:lnTo>
                  <a:lnTo>
                    <a:pt x="1696072" y="2654300"/>
                  </a:lnTo>
                  <a:lnTo>
                    <a:pt x="1702333" y="2641600"/>
                  </a:lnTo>
                  <a:lnTo>
                    <a:pt x="1705610" y="2641600"/>
                  </a:lnTo>
                  <a:lnTo>
                    <a:pt x="1711172" y="2628900"/>
                  </a:lnTo>
                  <a:lnTo>
                    <a:pt x="1723364" y="2616200"/>
                  </a:lnTo>
                  <a:lnTo>
                    <a:pt x="1727936" y="2616200"/>
                  </a:lnTo>
                  <a:lnTo>
                    <a:pt x="1728851" y="2603512"/>
                  </a:lnTo>
                  <a:lnTo>
                    <a:pt x="1729282" y="2603512"/>
                  </a:lnTo>
                  <a:lnTo>
                    <a:pt x="1734705" y="2590800"/>
                  </a:lnTo>
                  <a:lnTo>
                    <a:pt x="1740966" y="2590800"/>
                  </a:lnTo>
                  <a:lnTo>
                    <a:pt x="1746148" y="2578100"/>
                  </a:lnTo>
                  <a:lnTo>
                    <a:pt x="1748320" y="2565400"/>
                  </a:lnTo>
                  <a:lnTo>
                    <a:pt x="1732419" y="2565400"/>
                  </a:lnTo>
                  <a:lnTo>
                    <a:pt x="1726971" y="2578100"/>
                  </a:lnTo>
                  <a:lnTo>
                    <a:pt x="1701965" y="2616200"/>
                  </a:lnTo>
                  <a:lnTo>
                    <a:pt x="1692211" y="2616200"/>
                  </a:lnTo>
                  <a:lnTo>
                    <a:pt x="1691144" y="2628900"/>
                  </a:lnTo>
                  <a:lnTo>
                    <a:pt x="1689722" y="2628900"/>
                  </a:lnTo>
                  <a:lnTo>
                    <a:pt x="1684743" y="2641600"/>
                  </a:lnTo>
                  <a:lnTo>
                    <a:pt x="1674304" y="2641600"/>
                  </a:lnTo>
                  <a:lnTo>
                    <a:pt x="1672399" y="2654300"/>
                  </a:lnTo>
                  <a:lnTo>
                    <a:pt x="1671421" y="2654300"/>
                  </a:lnTo>
                  <a:lnTo>
                    <a:pt x="1669554" y="2667000"/>
                  </a:lnTo>
                  <a:lnTo>
                    <a:pt x="1666709" y="2667000"/>
                  </a:lnTo>
                  <a:lnTo>
                    <a:pt x="1664931" y="2678887"/>
                  </a:lnTo>
                  <a:lnTo>
                    <a:pt x="1664830" y="2679560"/>
                  </a:lnTo>
                  <a:lnTo>
                    <a:pt x="1664792" y="2679839"/>
                  </a:lnTo>
                  <a:lnTo>
                    <a:pt x="1661934" y="2679839"/>
                  </a:lnTo>
                  <a:lnTo>
                    <a:pt x="1664804" y="2667000"/>
                  </a:lnTo>
                  <a:lnTo>
                    <a:pt x="1670392" y="2654300"/>
                  </a:lnTo>
                  <a:lnTo>
                    <a:pt x="1667662" y="2654300"/>
                  </a:lnTo>
                  <a:lnTo>
                    <a:pt x="1669554" y="2641600"/>
                  </a:lnTo>
                  <a:lnTo>
                    <a:pt x="1665757" y="2641600"/>
                  </a:lnTo>
                  <a:lnTo>
                    <a:pt x="1668602" y="2628900"/>
                  </a:lnTo>
                  <a:lnTo>
                    <a:pt x="1671739" y="2628900"/>
                  </a:lnTo>
                  <a:lnTo>
                    <a:pt x="1679397" y="2616200"/>
                  </a:lnTo>
                  <a:lnTo>
                    <a:pt x="1688769" y="2603512"/>
                  </a:lnTo>
                  <a:lnTo>
                    <a:pt x="1698028" y="2590800"/>
                  </a:lnTo>
                  <a:lnTo>
                    <a:pt x="1704670" y="2590800"/>
                  </a:lnTo>
                  <a:lnTo>
                    <a:pt x="1698028" y="2578100"/>
                  </a:lnTo>
                  <a:lnTo>
                    <a:pt x="1699920" y="2578100"/>
                  </a:lnTo>
                  <a:lnTo>
                    <a:pt x="1701812" y="2565400"/>
                  </a:lnTo>
                  <a:lnTo>
                    <a:pt x="1712252" y="2565400"/>
                  </a:lnTo>
                  <a:lnTo>
                    <a:pt x="1711312" y="2552700"/>
                  </a:lnTo>
                  <a:lnTo>
                    <a:pt x="1738833" y="2552700"/>
                  </a:lnTo>
                  <a:lnTo>
                    <a:pt x="1741690" y="2540000"/>
                  </a:lnTo>
                  <a:lnTo>
                    <a:pt x="1672399" y="2540000"/>
                  </a:lnTo>
                  <a:lnTo>
                    <a:pt x="1664804" y="2540000"/>
                  </a:lnTo>
                  <a:lnTo>
                    <a:pt x="1667662" y="2552700"/>
                  </a:lnTo>
                  <a:lnTo>
                    <a:pt x="1663865" y="2552700"/>
                  </a:lnTo>
                  <a:lnTo>
                    <a:pt x="1663865" y="2641600"/>
                  </a:lnTo>
                  <a:lnTo>
                    <a:pt x="1661960" y="2654300"/>
                  </a:lnTo>
                  <a:lnTo>
                    <a:pt x="1657223" y="2641600"/>
                  </a:lnTo>
                  <a:lnTo>
                    <a:pt x="1663865" y="2641600"/>
                  </a:lnTo>
                  <a:lnTo>
                    <a:pt x="1663865" y="2552700"/>
                  </a:lnTo>
                  <a:lnTo>
                    <a:pt x="1657223" y="2552700"/>
                  </a:lnTo>
                  <a:lnTo>
                    <a:pt x="1653425" y="2565400"/>
                  </a:lnTo>
                  <a:lnTo>
                    <a:pt x="1649031" y="2565400"/>
                  </a:lnTo>
                  <a:lnTo>
                    <a:pt x="1646885" y="2578100"/>
                  </a:lnTo>
                  <a:lnTo>
                    <a:pt x="1641081" y="2590800"/>
                  </a:lnTo>
                  <a:lnTo>
                    <a:pt x="1632546" y="2590800"/>
                  </a:lnTo>
                  <a:lnTo>
                    <a:pt x="1629473" y="2603030"/>
                  </a:lnTo>
                  <a:lnTo>
                    <a:pt x="1629346" y="2603512"/>
                  </a:lnTo>
                  <a:lnTo>
                    <a:pt x="1622577" y="2616200"/>
                  </a:lnTo>
                  <a:lnTo>
                    <a:pt x="1617395" y="2616200"/>
                  </a:lnTo>
                  <a:lnTo>
                    <a:pt x="1607947" y="2641600"/>
                  </a:lnTo>
                  <a:lnTo>
                    <a:pt x="1602257" y="2641600"/>
                  </a:lnTo>
                  <a:lnTo>
                    <a:pt x="1597507" y="2654300"/>
                  </a:lnTo>
                  <a:lnTo>
                    <a:pt x="1594612" y="2654300"/>
                  </a:lnTo>
                  <a:lnTo>
                    <a:pt x="1591818" y="2667000"/>
                  </a:lnTo>
                  <a:lnTo>
                    <a:pt x="1587068" y="2667000"/>
                  </a:lnTo>
                  <a:lnTo>
                    <a:pt x="1582381" y="2679560"/>
                  </a:lnTo>
                  <a:lnTo>
                    <a:pt x="1582280" y="2679839"/>
                  </a:lnTo>
                  <a:lnTo>
                    <a:pt x="1574939" y="2679839"/>
                  </a:lnTo>
                  <a:lnTo>
                    <a:pt x="1571777" y="2692425"/>
                  </a:lnTo>
                  <a:lnTo>
                    <a:pt x="1561211" y="2717800"/>
                  </a:lnTo>
                  <a:lnTo>
                    <a:pt x="1551965" y="2717800"/>
                  </a:lnTo>
                  <a:lnTo>
                    <a:pt x="1539176" y="2743200"/>
                  </a:lnTo>
                  <a:lnTo>
                    <a:pt x="1515389" y="2794000"/>
                  </a:lnTo>
                  <a:lnTo>
                    <a:pt x="1502613" y="2806700"/>
                  </a:lnTo>
                  <a:lnTo>
                    <a:pt x="1497863" y="2819400"/>
                  </a:lnTo>
                  <a:lnTo>
                    <a:pt x="1488376" y="2819400"/>
                  </a:lnTo>
                  <a:lnTo>
                    <a:pt x="1489329" y="2832100"/>
                  </a:lnTo>
                  <a:lnTo>
                    <a:pt x="1485290" y="2844800"/>
                  </a:lnTo>
                  <a:lnTo>
                    <a:pt x="1477860" y="2844800"/>
                  </a:lnTo>
                  <a:lnTo>
                    <a:pt x="1469758" y="2870200"/>
                  </a:lnTo>
                  <a:lnTo>
                    <a:pt x="1462176" y="2870200"/>
                  </a:lnTo>
                  <a:lnTo>
                    <a:pt x="1456118" y="2882900"/>
                  </a:lnTo>
                  <a:lnTo>
                    <a:pt x="1452575" y="2882900"/>
                  </a:lnTo>
                  <a:lnTo>
                    <a:pt x="1446911" y="2908300"/>
                  </a:lnTo>
                  <a:lnTo>
                    <a:pt x="1438084" y="2908300"/>
                  </a:lnTo>
                  <a:lnTo>
                    <a:pt x="1435239" y="2921000"/>
                  </a:lnTo>
                  <a:lnTo>
                    <a:pt x="1431442" y="2921000"/>
                  </a:lnTo>
                  <a:lnTo>
                    <a:pt x="1430286" y="2932773"/>
                  </a:lnTo>
                  <a:lnTo>
                    <a:pt x="1430197" y="2933700"/>
                  </a:lnTo>
                  <a:lnTo>
                    <a:pt x="1415313" y="2933700"/>
                  </a:lnTo>
                  <a:lnTo>
                    <a:pt x="1406766" y="2946400"/>
                  </a:lnTo>
                  <a:lnTo>
                    <a:pt x="1405813" y="2946400"/>
                  </a:lnTo>
                  <a:lnTo>
                    <a:pt x="1398231" y="2959100"/>
                  </a:lnTo>
                  <a:lnTo>
                    <a:pt x="1394434" y="2959100"/>
                  </a:lnTo>
                  <a:lnTo>
                    <a:pt x="1391653" y="2971038"/>
                  </a:lnTo>
                  <a:lnTo>
                    <a:pt x="1391564" y="2971444"/>
                  </a:lnTo>
                  <a:lnTo>
                    <a:pt x="1391475" y="2971800"/>
                  </a:lnTo>
                  <a:lnTo>
                    <a:pt x="1389926" y="2971800"/>
                  </a:lnTo>
                  <a:lnTo>
                    <a:pt x="1389468" y="2983852"/>
                  </a:lnTo>
                  <a:lnTo>
                    <a:pt x="1389443" y="2984500"/>
                  </a:lnTo>
                  <a:lnTo>
                    <a:pt x="1377899" y="2984500"/>
                  </a:lnTo>
                  <a:lnTo>
                    <a:pt x="1376121" y="2997200"/>
                  </a:lnTo>
                  <a:lnTo>
                    <a:pt x="1373632" y="3009900"/>
                  </a:lnTo>
                  <a:lnTo>
                    <a:pt x="1360347" y="3009900"/>
                  </a:lnTo>
                  <a:lnTo>
                    <a:pt x="1353108" y="3022650"/>
                  </a:lnTo>
                  <a:lnTo>
                    <a:pt x="1334719" y="3048000"/>
                  </a:lnTo>
                  <a:lnTo>
                    <a:pt x="1333779" y="3048000"/>
                  </a:lnTo>
                  <a:lnTo>
                    <a:pt x="1328077" y="3035300"/>
                  </a:lnTo>
                  <a:lnTo>
                    <a:pt x="1327137" y="3035300"/>
                  </a:lnTo>
                  <a:lnTo>
                    <a:pt x="1318018" y="3048000"/>
                  </a:lnTo>
                  <a:lnTo>
                    <a:pt x="1309395" y="3060700"/>
                  </a:lnTo>
                  <a:lnTo>
                    <a:pt x="1300835" y="3073412"/>
                  </a:lnTo>
                  <a:lnTo>
                    <a:pt x="1290129" y="3086100"/>
                  </a:lnTo>
                  <a:lnTo>
                    <a:pt x="1293914" y="3098800"/>
                  </a:lnTo>
                  <a:lnTo>
                    <a:pt x="1292974" y="3098800"/>
                  </a:lnTo>
                  <a:lnTo>
                    <a:pt x="1286154" y="3111500"/>
                  </a:lnTo>
                  <a:lnTo>
                    <a:pt x="1271816" y="3111500"/>
                  </a:lnTo>
                  <a:lnTo>
                    <a:pt x="1266405" y="3124200"/>
                  </a:lnTo>
                  <a:lnTo>
                    <a:pt x="1253109" y="3124200"/>
                  </a:lnTo>
                  <a:lnTo>
                    <a:pt x="1249616" y="3136900"/>
                  </a:lnTo>
                  <a:lnTo>
                    <a:pt x="1238707" y="3136900"/>
                  </a:lnTo>
                  <a:lnTo>
                    <a:pt x="1229385" y="3162300"/>
                  </a:lnTo>
                  <a:lnTo>
                    <a:pt x="1230337" y="3162300"/>
                  </a:lnTo>
                  <a:lnTo>
                    <a:pt x="1226527" y="3175050"/>
                  </a:lnTo>
                  <a:lnTo>
                    <a:pt x="1212253" y="3175050"/>
                  </a:lnTo>
                  <a:lnTo>
                    <a:pt x="1208506" y="3187700"/>
                  </a:lnTo>
                  <a:lnTo>
                    <a:pt x="1206614" y="3187700"/>
                  </a:lnTo>
                  <a:lnTo>
                    <a:pt x="1207465" y="3199765"/>
                  </a:lnTo>
                  <a:lnTo>
                    <a:pt x="1207516" y="3200400"/>
                  </a:lnTo>
                  <a:lnTo>
                    <a:pt x="1196797" y="3200400"/>
                  </a:lnTo>
                  <a:lnTo>
                    <a:pt x="1186065" y="3225800"/>
                  </a:lnTo>
                  <a:lnTo>
                    <a:pt x="1166761" y="3225800"/>
                  </a:lnTo>
                  <a:lnTo>
                    <a:pt x="1163294" y="3238500"/>
                  </a:lnTo>
                  <a:lnTo>
                    <a:pt x="1168374" y="3238500"/>
                  </a:lnTo>
                  <a:lnTo>
                    <a:pt x="1164856" y="3251200"/>
                  </a:lnTo>
                  <a:lnTo>
                    <a:pt x="1160119" y="3238500"/>
                  </a:lnTo>
                  <a:lnTo>
                    <a:pt x="1154506" y="3263900"/>
                  </a:lnTo>
                  <a:lnTo>
                    <a:pt x="1131722" y="3263900"/>
                  </a:lnTo>
                  <a:lnTo>
                    <a:pt x="1127188" y="3276600"/>
                  </a:lnTo>
                  <a:lnTo>
                    <a:pt x="1124013" y="3276600"/>
                  </a:lnTo>
                  <a:lnTo>
                    <a:pt x="1124127" y="3289300"/>
                  </a:lnTo>
                  <a:lnTo>
                    <a:pt x="1116736" y="3302000"/>
                  </a:lnTo>
                  <a:lnTo>
                    <a:pt x="1111910" y="3302000"/>
                  </a:lnTo>
                  <a:lnTo>
                    <a:pt x="1107986" y="3314700"/>
                  </a:lnTo>
                  <a:lnTo>
                    <a:pt x="1103261" y="3327400"/>
                  </a:lnTo>
                  <a:lnTo>
                    <a:pt x="1088072" y="3327400"/>
                  </a:lnTo>
                  <a:lnTo>
                    <a:pt x="1088072" y="3340125"/>
                  </a:lnTo>
                  <a:lnTo>
                    <a:pt x="1080706" y="3340125"/>
                  </a:lnTo>
                  <a:lnTo>
                    <a:pt x="1076058" y="3352800"/>
                  </a:lnTo>
                  <a:lnTo>
                    <a:pt x="1071943" y="3352800"/>
                  </a:lnTo>
                  <a:lnTo>
                    <a:pt x="1063155" y="3365500"/>
                  </a:lnTo>
                  <a:lnTo>
                    <a:pt x="1055700" y="3365500"/>
                  </a:lnTo>
                  <a:lnTo>
                    <a:pt x="1053909" y="3378200"/>
                  </a:lnTo>
                  <a:lnTo>
                    <a:pt x="1052957" y="3378200"/>
                  </a:lnTo>
                  <a:lnTo>
                    <a:pt x="1047280" y="3390900"/>
                  </a:lnTo>
                  <a:lnTo>
                    <a:pt x="1035558" y="3390900"/>
                  </a:lnTo>
                  <a:lnTo>
                    <a:pt x="1031138" y="3403600"/>
                  </a:lnTo>
                  <a:lnTo>
                    <a:pt x="1020699" y="3403600"/>
                  </a:lnTo>
                  <a:lnTo>
                    <a:pt x="1015250" y="3416300"/>
                  </a:lnTo>
                  <a:lnTo>
                    <a:pt x="1000810" y="3416300"/>
                  </a:lnTo>
                  <a:lnTo>
                    <a:pt x="996975" y="3429000"/>
                  </a:lnTo>
                  <a:lnTo>
                    <a:pt x="997915" y="3429000"/>
                  </a:lnTo>
                  <a:lnTo>
                    <a:pt x="997915" y="3441700"/>
                  </a:lnTo>
                  <a:lnTo>
                    <a:pt x="988758" y="3441700"/>
                  </a:lnTo>
                  <a:lnTo>
                    <a:pt x="960831" y="3467100"/>
                  </a:lnTo>
                  <a:lnTo>
                    <a:pt x="956043" y="3467100"/>
                  </a:lnTo>
                  <a:lnTo>
                    <a:pt x="951788" y="3479800"/>
                  </a:lnTo>
                  <a:lnTo>
                    <a:pt x="942873" y="3479800"/>
                  </a:lnTo>
                  <a:lnTo>
                    <a:pt x="937183" y="3492500"/>
                  </a:lnTo>
                  <a:lnTo>
                    <a:pt x="923950" y="3492500"/>
                  </a:lnTo>
                  <a:lnTo>
                    <a:pt x="921372" y="3505200"/>
                  </a:lnTo>
                  <a:lnTo>
                    <a:pt x="917016" y="3505200"/>
                  </a:lnTo>
                  <a:lnTo>
                    <a:pt x="913638" y="3517557"/>
                  </a:lnTo>
                  <a:lnTo>
                    <a:pt x="913523" y="3517950"/>
                  </a:lnTo>
                  <a:lnTo>
                    <a:pt x="900861" y="3517950"/>
                  </a:lnTo>
                  <a:lnTo>
                    <a:pt x="895654" y="3530600"/>
                  </a:lnTo>
                  <a:lnTo>
                    <a:pt x="879259" y="3530600"/>
                  </a:lnTo>
                  <a:lnTo>
                    <a:pt x="873696" y="3543300"/>
                  </a:lnTo>
                  <a:lnTo>
                    <a:pt x="867994" y="3543300"/>
                  </a:lnTo>
                  <a:lnTo>
                    <a:pt x="864577" y="3556000"/>
                  </a:lnTo>
                  <a:lnTo>
                    <a:pt x="854710" y="3568700"/>
                  </a:lnTo>
                  <a:lnTo>
                    <a:pt x="844270" y="3568700"/>
                  </a:lnTo>
                  <a:lnTo>
                    <a:pt x="840295" y="3581412"/>
                  </a:lnTo>
                  <a:lnTo>
                    <a:pt x="824331" y="3581412"/>
                  </a:lnTo>
                  <a:lnTo>
                    <a:pt x="818515" y="3594100"/>
                  </a:lnTo>
                  <a:lnTo>
                    <a:pt x="799668" y="3594100"/>
                  </a:lnTo>
                  <a:lnTo>
                    <a:pt x="804405" y="3606800"/>
                  </a:lnTo>
                  <a:lnTo>
                    <a:pt x="798715" y="3619500"/>
                  </a:lnTo>
                  <a:lnTo>
                    <a:pt x="788276" y="3619500"/>
                  </a:lnTo>
                  <a:lnTo>
                    <a:pt x="785431" y="3632212"/>
                  </a:lnTo>
                  <a:lnTo>
                    <a:pt x="765492" y="3632212"/>
                  </a:lnTo>
                  <a:lnTo>
                    <a:pt x="762660" y="3644900"/>
                  </a:lnTo>
                  <a:lnTo>
                    <a:pt x="758863" y="3644900"/>
                  </a:lnTo>
                  <a:lnTo>
                    <a:pt x="754113" y="3657600"/>
                  </a:lnTo>
                  <a:lnTo>
                    <a:pt x="736079" y="3657600"/>
                  </a:lnTo>
                  <a:lnTo>
                    <a:pt x="729335" y="3670300"/>
                  </a:lnTo>
                  <a:lnTo>
                    <a:pt x="719251" y="3683050"/>
                  </a:lnTo>
                  <a:lnTo>
                    <a:pt x="702779" y="3683050"/>
                  </a:lnTo>
                  <a:lnTo>
                    <a:pt x="701052" y="3695700"/>
                  </a:lnTo>
                  <a:lnTo>
                    <a:pt x="691743" y="3695700"/>
                  </a:lnTo>
                  <a:lnTo>
                    <a:pt x="689571" y="3699141"/>
                  </a:lnTo>
                  <a:lnTo>
                    <a:pt x="689571" y="3759200"/>
                  </a:lnTo>
                  <a:lnTo>
                    <a:pt x="683742" y="3759200"/>
                  </a:lnTo>
                  <a:lnTo>
                    <a:pt x="686816" y="3746500"/>
                  </a:lnTo>
                  <a:lnTo>
                    <a:pt x="689571" y="3759200"/>
                  </a:lnTo>
                  <a:lnTo>
                    <a:pt x="689571" y="3699141"/>
                  </a:lnTo>
                  <a:lnTo>
                    <a:pt x="683729" y="3708400"/>
                  </a:lnTo>
                  <a:lnTo>
                    <a:pt x="676084" y="3708400"/>
                  </a:lnTo>
                  <a:lnTo>
                    <a:pt x="668782" y="3721100"/>
                  </a:lnTo>
                  <a:lnTo>
                    <a:pt x="657047" y="3721100"/>
                  </a:lnTo>
                  <a:lnTo>
                    <a:pt x="652373" y="3733800"/>
                  </a:lnTo>
                  <a:lnTo>
                    <a:pt x="645058" y="3733800"/>
                  </a:lnTo>
                  <a:lnTo>
                    <a:pt x="645058" y="3810000"/>
                  </a:lnTo>
                  <a:lnTo>
                    <a:pt x="632714" y="3822700"/>
                  </a:lnTo>
                  <a:lnTo>
                    <a:pt x="597611" y="3848100"/>
                  </a:lnTo>
                  <a:lnTo>
                    <a:pt x="587171" y="3848100"/>
                  </a:lnTo>
                  <a:lnTo>
                    <a:pt x="586219" y="3860800"/>
                  </a:lnTo>
                  <a:lnTo>
                    <a:pt x="578637" y="3860800"/>
                  </a:lnTo>
                  <a:lnTo>
                    <a:pt x="577684" y="3873500"/>
                  </a:lnTo>
                  <a:lnTo>
                    <a:pt x="602361" y="3873500"/>
                  </a:lnTo>
                  <a:lnTo>
                    <a:pt x="598462" y="3886200"/>
                  </a:lnTo>
                  <a:lnTo>
                    <a:pt x="570890" y="3886200"/>
                  </a:lnTo>
                  <a:lnTo>
                    <a:pt x="574840" y="3873500"/>
                  </a:lnTo>
                  <a:lnTo>
                    <a:pt x="568198" y="3873500"/>
                  </a:lnTo>
                  <a:lnTo>
                    <a:pt x="568198" y="3886200"/>
                  </a:lnTo>
                  <a:lnTo>
                    <a:pt x="561555" y="3898900"/>
                  </a:lnTo>
                  <a:lnTo>
                    <a:pt x="560158" y="3886200"/>
                  </a:lnTo>
                  <a:lnTo>
                    <a:pt x="568198" y="3886200"/>
                  </a:lnTo>
                  <a:lnTo>
                    <a:pt x="568198" y="3873500"/>
                  </a:lnTo>
                  <a:lnTo>
                    <a:pt x="542569" y="3873500"/>
                  </a:lnTo>
                  <a:lnTo>
                    <a:pt x="537832" y="3886200"/>
                  </a:lnTo>
                  <a:lnTo>
                    <a:pt x="533450" y="3886200"/>
                  </a:lnTo>
                  <a:lnTo>
                    <a:pt x="533450" y="3937000"/>
                  </a:lnTo>
                  <a:lnTo>
                    <a:pt x="527850" y="3937000"/>
                  </a:lnTo>
                  <a:lnTo>
                    <a:pt x="531190" y="3924300"/>
                  </a:lnTo>
                  <a:lnTo>
                    <a:pt x="533387" y="3936619"/>
                  </a:lnTo>
                  <a:lnTo>
                    <a:pt x="533450" y="3937000"/>
                  </a:lnTo>
                  <a:lnTo>
                    <a:pt x="533450" y="3886200"/>
                  </a:lnTo>
                  <a:lnTo>
                    <a:pt x="507936" y="3886200"/>
                  </a:lnTo>
                  <a:lnTo>
                    <a:pt x="514375" y="3873500"/>
                  </a:lnTo>
                  <a:lnTo>
                    <a:pt x="541616" y="3873500"/>
                  </a:lnTo>
                  <a:lnTo>
                    <a:pt x="548271" y="3860800"/>
                  </a:lnTo>
                  <a:lnTo>
                    <a:pt x="553961" y="3848100"/>
                  </a:lnTo>
                  <a:lnTo>
                    <a:pt x="579132" y="3848100"/>
                  </a:lnTo>
                  <a:lnTo>
                    <a:pt x="588568" y="3835400"/>
                  </a:lnTo>
                  <a:lnTo>
                    <a:pt x="593813" y="3822700"/>
                  </a:lnTo>
                  <a:lnTo>
                    <a:pt x="624179" y="3822700"/>
                  </a:lnTo>
                  <a:lnTo>
                    <a:pt x="628929" y="3810000"/>
                  </a:lnTo>
                  <a:lnTo>
                    <a:pt x="645058" y="3810000"/>
                  </a:lnTo>
                  <a:lnTo>
                    <a:pt x="645058" y="3733800"/>
                  </a:lnTo>
                  <a:lnTo>
                    <a:pt x="641261" y="3733800"/>
                  </a:lnTo>
                  <a:lnTo>
                    <a:pt x="634619" y="3746500"/>
                  </a:lnTo>
                  <a:lnTo>
                    <a:pt x="630821" y="3746500"/>
                  </a:lnTo>
                  <a:lnTo>
                    <a:pt x="626084" y="3759200"/>
                  </a:lnTo>
                  <a:lnTo>
                    <a:pt x="602361" y="3759200"/>
                  </a:lnTo>
                  <a:lnTo>
                    <a:pt x="598563" y="3771900"/>
                  </a:lnTo>
                  <a:lnTo>
                    <a:pt x="587146" y="3771900"/>
                  </a:lnTo>
                  <a:lnTo>
                    <a:pt x="580326" y="3784600"/>
                  </a:lnTo>
                  <a:lnTo>
                    <a:pt x="576732" y="3784600"/>
                  </a:lnTo>
                  <a:lnTo>
                    <a:pt x="569391" y="3797300"/>
                  </a:lnTo>
                  <a:lnTo>
                    <a:pt x="562140" y="3797300"/>
                  </a:lnTo>
                  <a:lnTo>
                    <a:pt x="555777" y="3810000"/>
                  </a:lnTo>
                  <a:lnTo>
                    <a:pt x="541070" y="3810000"/>
                  </a:lnTo>
                  <a:lnTo>
                    <a:pt x="532015" y="3822700"/>
                  </a:lnTo>
                  <a:lnTo>
                    <a:pt x="515048" y="3835400"/>
                  </a:lnTo>
                  <a:lnTo>
                    <a:pt x="508406" y="3835400"/>
                  </a:lnTo>
                  <a:lnTo>
                    <a:pt x="507453" y="3848100"/>
                  </a:lnTo>
                  <a:lnTo>
                    <a:pt x="507453" y="3886200"/>
                  </a:lnTo>
                  <a:lnTo>
                    <a:pt x="507453" y="3962400"/>
                  </a:lnTo>
                  <a:lnTo>
                    <a:pt x="501764" y="3962400"/>
                  </a:lnTo>
                  <a:lnTo>
                    <a:pt x="497967" y="3975100"/>
                  </a:lnTo>
                  <a:lnTo>
                    <a:pt x="487768" y="3975100"/>
                  </a:lnTo>
                  <a:lnTo>
                    <a:pt x="498919" y="3949700"/>
                  </a:lnTo>
                  <a:lnTo>
                    <a:pt x="507453" y="3962400"/>
                  </a:lnTo>
                  <a:lnTo>
                    <a:pt x="507453" y="3886200"/>
                  </a:lnTo>
                  <a:lnTo>
                    <a:pt x="506514" y="3898900"/>
                  </a:lnTo>
                  <a:lnTo>
                    <a:pt x="503669" y="3911600"/>
                  </a:lnTo>
                  <a:lnTo>
                    <a:pt x="474002" y="3911600"/>
                  </a:lnTo>
                  <a:lnTo>
                    <a:pt x="480568" y="3898900"/>
                  </a:lnTo>
                  <a:lnTo>
                    <a:pt x="497027" y="3898900"/>
                  </a:lnTo>
                  <a:lnTo>
                    <a:pt x="502208" y="3886200"/>
                  </a:lnTo>
                  <a:lnTo>
                    <a:pt x="507453" y="3886200"/>
                  </a:lnTo>
                  <a:lnTo>
                    <a:pt x="507453" y="3848100"/>
                  </a:lnTo>
                  <a:lnTo>
                    <a:pt x="491337" y="3848100"/>
                  </a:lnTo>
                  <a:lnTo>
                    <a:pt x="481634" y="3860800"/>
                  </a:lnTo>
                  <a:lnTo>
                    <a:pt x="473011" y="3860800"/>
                  </a:lnTo>
                  <a:lnTo>
                    <a:pt x="465785" y="3873500"/>
                  </a:lnTo>
                  <a:lnTo>
                    <a:pt x="428777" y="3873500"/>
                  </a:lnTo>
                  <a:lnTo>
                    <a:pt x="426872" y="3886200"/>
                  </a:lnTo>
                  <a:lnTo>
                    <a:pt x="420230" y="3886200"/>
                  </a:lnTo>
                  <a:lnTo>
                    <a:pt x="420230" y="3949700"/>
                  </a:lnTo>
                  <a:lnTo>
                    <a:pt x="414540" y="3958259"/>
                  </a:lnTo>
                  <a:lnTo>
                    <a:pt x="414540" y="4013200"/>
                  </a:lnTo>
                  <a:lnTo>
                    <a:pt x="404101" y="4025900"/>
                  </a:lnTo>
                  <a:lnTo>
                    <a:pt x="389864" y="4025900"/>
                  </a:lnTo>
                  <a:lnTo>
                    <a:pt x="382270" y="4038600"/>
                  </a:lnTo>
                  <a:lnTo>
                    <a:pt x="376580" y="4038600"/>
                  </a:lnTo>
                  <a:lnTo>
                    <a:pt x="369938" y="4051300"/>
                  </a:lnTo>
                  <a:lnTo>
                    <a:pt x="360006" y="4051300"/>
                  </a:lnTo>
                  <a:lnTo>
                    <a:pt x="360006" y="4216400"/>
                  </a:lnTo>
                  <a:lnTo>
                    <a:pt x="354990" y="4216400"/>
                  </a:lnTo>
                  <a:lnTo>
                    <a:pt x="347484" y="4229100"/>
                  </a:lnTo>
                  <a:lnTo>
                    <a:pt x="340525" y="4216400"/>
                  </a:lnTo>
                  <a:lnTo>
                    <a:pt x="344474" y="4203700"/>
                  </a:lnTo>
                  <a:lnTo>
                    <a:pt x="346519" y="4203700"/>
                  </a:lnTo>
                  <a:lnTo>
                    <a:pt x="352856" y="4216400"/>
                  </a:lnTo>
                  <a:lnTo>
                    <a:pt x="358394" y="4203700"/>
                  </a:lnTo>
                  <a:lnTo>
                    <a:pt x="359587" y="4203700"/>
                  </a:lnTo>
                  <a:lnTo>
                    <a:pt x="360006" y="4216400"/>
                  </a:lnTo>
                  <a:lnTo>
                    <a:pt x="360006" y="4051300"/>
                  </a:lnTo>
                  <a:lnTo>
                    <a:pt x="350012" y="4051300"/>
                  </a:lnTo>
                  <a:lnTo>
                    <a:pt x="353809" y="4038600"/>
                  </a:lnTo>
                  <a:lnTo>
                    <a:pt x="368046" y="4038600"/>
                  </a:lnTo>
                  <a:lnTo>
                    <a:pt x="380974" y="4025900"/>
                  </a:lnTo>
                  <a:lnTo>
                    <a:pt x="386588" y="4025900"/>
                  </a:lnTo>
                  <a:lnTo>
                    <a:pt x="391769" y="4013200"/>
                  </a:lnTo>
                  <a:lnTo>
                    <a:pt x="404101" y="4013200"/>
                  </a:lnTo>
                  <a:lnTo>
                    <a:pt x="406946" y="4000500"/>
                  </a:lnTo>
                  <a:lnTo>
                    <a:pt x="411695" y="4013200"/>
                  </a:lnTo>
                  <a:lnTo>
                    <a:pt x="414540" y="4013200"/>
                  </a:lnTo>
                  <a:lnTo>
                    <a:pt x="414540" y="3958259"/>
                  </a:lnTo>
                  <a:lnTo>
                    <a:pt x="411784" y="3962400"/>
                  </a:lnTo>
                  <a:lnTo>
                    <a:pt x="402437" y="3975100"/>
                  </a:lnTo>
                  <a:lnTo>
                    <a:pt x="389864" y="3975100"/>
                  </a:lnTo>
                  <a:lnTo>
                    <a:pt x="392709" y="3962400"/>
                  </a:lnTo>
                  <a:lnTo>
                    <a:pt x="407898" y="3962400"/>
                  </a:lnTo>
                  <a:lnTo>
                    <a:pt x="417385" y="3949700"/>
                  </a:lnTo>
                  <a:lnTo>
                    <a:pt x="420230" y="3949700"/>
                  </a:lnTo>
                  <a:lnTo>
                    <a:pt x="420230" y="3886200"/>
                  </a:lnTo>
                  <a:lnTo>
                    <a:pt x="407898" y="3886200"/>
                  </a:lnTo>
                  <a:lnTo>
                    <a:pt x="398411" y="3898900"/>
                  </a:lnTo>
                  <a:lnTo>
                    <a:pt x="387019" y="3898900"/>
                  </a:lnTo>
                  <a:lnTo>
                    <a:pt x="385127" y="3911600"/>
                  </a:lnTo>
                  <a:lnTo>
                    <a:pt x="376580" y="3911600"/>
                  </a:lnTo>
                  <a:lnTo>
                    <a:pt x="371830" y="3898900"/>
                  </a:lnTo>
                  <a:lnTo>
                    <a:pt x="363537" y="3898900"/>
                  </a:lnTo>
                  <a:lnTo>
                    <a:pt x="360921" y="3911600"/>
                  </a:lnTo>
                  <a:lnTo>
                    <a:pt x="352856" y="3911600"/>
                  </a:lnTo>
                  <a:lnTo>
                    <a:pt x="356654" y="3898900"/>
                  </a:lnTo>
                  <a:lnTo>
                    <a:pt x="361403" y="3886200"/>
                  </a:lnTo>
                  <a:lnTo>
                    <a:pt x="396506" y="3886200"/>
                  </a:lnTo>
                  <a:lnTo>
                    <a:pt x="405587" y="3873500"/>
                  </a:lnTo>
                  <a:lnTo>
                    <a:pt x="423735" y="3873500"/>
                  </a:lnTo>
                  <a:lnTo>
                    <a:pt x="430669" y="3860800"/>
                  </a:lnTo>
                  <a:lnTo>
                    <a:pt x="439610" y="3848100"/>
                  </a:lnTo>
                  <a:lnTo>
                    <a:pt x="448818" y="3848100"/>
                  </a:lnTo>
                  <a:lnTo>
                    <a:pt x="453161" y="3835400"/>
                  </a:lnTo>
                  <a:lnTo>
                    <a:pt x="457492" y="3822700"/>
                  </a:lnTo>
                  <a:lnTo>
                    <a:pt x="475195" y="3822700"/>
                  </a:lnTo>
                  <a:lnTo>
                    <a:pt x="477088" y="3810000"/>
                  </a:lnTo>
                  <a:lnTo>
                    <a:pt x="490499" y="3797300"/>
                  </a:lnTo>
                  <a:lnTo>
                    <a:pt x="498919" y="3797300"/>
                  </a:lnTo>
                  <a:lnTo>
                    <a:pt x="508406" y="3784600"/>
                  </a:lnTo>
                  <a:lnTo>
                    <a:pt x="521385" y="3784600"/>
                  </a:lnTo>
                  <a:lnTo>
                    <a:pt x="524535" y="3771900"/>
                  </a:lnTo>
                  <a:lnTo>
                    <a:pt x="537832" y="3771900"/>
                  </a:lnTo>
                  <a:lnTo>
                    <a:pt x="541553" y="3759200"/>
                  </a:lnTo>
                  <a:lnTo>
                    <a:pt x="546252" y="3759200"/>
                  </a:lnTo>
                  <a:lnTo>
                    <a:pt x="550773" y="3746500"/>
                  </a:lnTo>
                  <a:lnTo>
                    <a:pt x="564400" y="3746500"/>
                  </a:lnTo>
                  <a:lnTo>
                    <a:pt x="566293" y="3733800"/>
                  </a:lnTo>
                  <a:lnTo>
                    <a:pt x="567245" y="3733800"/>
                  </a:lnTo>
                  <a:lnTo>
                    <a:pt x="580948" y="3721100"/>
                  </a:lnTo>
                  <a:lnTo>
                    <a:pt x="588683" y="3721100"/>
                  </a:lnTo>
                  <a:lnTo>
                    <a:pt x="596430" y="3708400"/>
                  </a:lnTo>
                  <a:lnTo>
                    <a:pt x="611555" y="3695700"/>
                  </a:lnTo>
                  <a:lnTo>
                    <a:pt x="625132" y="3695700"/>
                  </a:lnTo>
                  <a:lnTo>
                    <a:pt x="634136" y="3683050"/>
                  </a:lnTo>
                  <a:lnTo>
                    <a:pt x="655485" y="3683050"/>
                  </a:lnTo>
                  <a:lnTo>
                    <a:pt x="658342" y="3670300"/>
                  </a:lnTo>
                  <a:lnTo>
                    <a:pt x="666889" y="3670300"/>
                  </a:lnTo>
                  <a:lnTo>
                    <a:pt x="676376" y="3657600"/>
                  </a:lnTo>
                  <a:lnTo>
                    <a:pt x="690613" y="3657600"/>
                  </a:lnTo>
                  <a:lnTo>
                    <a:pt x="695972" y="3644900"/>
                  </a:lnTo>
                  <a:lnTo>
                    <a:pt x="700773" y="3644900"/>
                  </a:lnTo>
                  <a:lnTo>
                    <a:pt x="709498" y="3632212"/>
                  </a:lnTo>
                  <a:lnTo>
                    <a:pt x="721842" y="3632212"/>
                  </a:lnTo>
                  <a:lnTo>
                    <a:pt x="731342" y="3619500"/>
                  </a:lnTo>
                  <a:lnTo>
                    <a:pt x="738543" y="3606800"/>
                  </a:lnTo>
                  <a:lnTo>
                    <a:pt x="747001" y="3594100"/>
                  </a:lnTo>
                  <a:lnTo>
                    <a:pt x="765492" y="3581412"/>
                  </a:lnTo>
                  <a:lnTo>
                    <a:pt x="795870" y="3581412"/>
                  </a:lnTo>
                  <a:lnTo>
                    <a:pt x="796823" y="3556000"/>
                  </a:lnTo>
                  <a:lnTo>
                    <a:pt x="801560" y="3568700"/>
                  </a:lnTo>
                  <a:lnTo>
                    <a:pt x="806538" y="3556000"/>
                  </a:lnTo>
                  <a:lnTo>
                    <a:pt x="807961" y="3556000"/>
                  </a:lnTo>
                  <a:lnTo>
                    <a:pt x="809040" y="3543300"/>
                  </a:lnTo>
                  <a:lnTo>
                    <a:pt x="812787" y="3530600"/>
                  </a:lnTo>
                  <a:lnTo>
                    <a:pt x="813231" y="3530600"/>
                  </a:lnTo>
                  <a:lnTo>
                    <a:pt x="820140" y="3543300"/>
                  </a:lnTo>
                  <a:lnTo>
                    <a:pt x="826109" y="3530600"/>
                  </a:lnTo>
                  <a:lnTo>
                    <a:pt x="837628" y="3530600"/>
                  </a:lnTo>
                  <a:lnTo>
                    <a:pt x="836574" y="3518204"/>
                  </a:lnTo>
                  <a:lnTo>
                    <a:pt x="841413" y="3505200"/>
                  </a:lnTo>
                  <a:lnTo>
                    <a:pt x="849033" y="3517950"/>
                  </a:lnTo>
                  <a:lnTo>
                    <a:pt x="854875" y="3517950"/>
                  </a:lnTo>
                  <a:lnTo>
                    <a:pt x="855002" y="3505200"/>
                  </a:lnTo>
                  <a:lnTo>
                    <a:pt x="857554" y="3492500"/>
                  </a:lnTo>
                  <a:lnTo>
                    <a:pt x="877481" y="3492500"/>
                  </a:lnTo>
                  <a:lnTo>
                    <a:pt x="880325" y="3479800"/>
                  </a:lnTo>
                  <a:lnTo>
                    <a:pt x="886968" y="3479800"/>
                  </a:lnTo>
                  <a:lnTo>
                    <a:pt x="886968" y="3467100"/>
                  </a:lnTo>
                  <a:lnTo>
                    <a:pt x="905002" y="3467100"/>
                  </a:lnTo>
                  <a:lnTo>
                    <a:pt x="908202" y="3454400"/>
                  </a:lnTo>
                  <a:lnTo>
                    <a:pt x="915441" y="3454400"/>
                  </a:lnTo>
                  <a:lnTo>
                    <a:pt x="918311" y="3441700"/>
                  </a:lnTo>
                  <a:lnTo>
                    <a:pt x="919200" y="3454006"/>
                  </a:lnTo>
                  <a:lnTo>
                    <a:pt x="919238" y="3454400"/>
                  </a:lnTo>
                  <a:lnTo>
                    <a:pt x="921131" y="3454400"/>
                  </a:lnTo>
                  <a:lnTo>
                    <a:pt x="929678" y="3441700"/>
                  </a:lnTo>
                  <a:lnTo>
                    <a:pt x="941933" y="3441700"/>
                  </a:lnTo>
                  <a:lnTo>
                    <a:pt x="944778" y="3429000"/>
                  </a:lnTo>
                  <a:lnTo>
                    <a:pt x="948575" y="3429000"/>
                  </a:lnTo>
                  <a:lnTo>
                    <a:pt x="957668" y="3416300"/>
                  </a:lnTo>
                  <a:lnTo>
                    <a:pt x="965771" y="3416300"/>
                  </a:lnTo>
                  <a:lnTo>
                    <a:pt x="974699" y="3390900"/>
                  </a:lnTo>
                  <a:lnTo>
                    <a:pt x="975944" y="3390900"/>
                  </a:lnTo>
                  <a:lnTo>
                    <a:pt x="980833" y="3403600"/>
                  </a:lnTo>
                  <a:lnTo>
                    <a:pt x="981659" y="3390900"/>
                  </a:lnTo>
                  <a:lnTo>
                    <a:pt x="994448" y="3390900"/>
                  </a:lnTo>
                  <a:lnTo>
                    <a:pt x="998321" y="3378200"/>
                  </a:lnTo>
                  <a:lnTo>
                    <a:pt x="931913" y="3378200"/>
                  </a:lnTo>
                  <a:lnTo>
                    <a:pt x="936955" y="3365500"/>
                  </a:lnTo>
                  <a:lnTo>
                    <a:pt x="930617" y="3365500"/>
                  </a:lnTo>
                  <a:lnTo>
                    <a:pt x="930617" y="3429000"/>
                  </a:lnTo>
                  <a:lnTo>
                    <a:pt x="916381" y="3429000"/>
                  </a:lnTo>
                  <a:lnTo>
                    <a:pt x="911644" y="3441700"/>
                  </a:lnTo>
                  <a:lnTo>
                    <a:pt x="905954" y="3441700"/>
                  </a:lnTo>
                  <a:lnTo>
                    <a:pt x="902271" y="3454006"/>
                  </a:lnTo>
                  <a:lnTo>
                    <a:pt x="902157" y="3454400"/>
                  </a:lnTo>
                  <a:lnTo>
                    <a:pt x="896454" y="3441700"/>
                  </a:lnTo>
                  <a:lnTo>
                    <a:pt x="887666" y="3454400"/>
                  </a:lnTo>
                  <a:lnTo>
                    <a:pt x="878789" y="3467100"/>
                  </a:lnTo>
                  <a:lnTo>
                    <a:pt x="859447" y="3467100"/>
                  </a:lnTo>
                  <a:lnTo>
                    <a:pt x="860399" y="3454400"/>
                  </a:lnTo>
                  <a:lnTo>
                    <a:pt x="882218" y="3454400"/>
                  </a:lnTo>
                  <a:lnTo>
                    <a:pt x="888212" y="3441700"/>
                  </a:lnTo>
                  <a:lnTo>
                    <a:pt x="894562" y="3441700"/>
                  </a:lnTo>
                  <a:lnTo>
                    <a:pt x="899299" y="3429000"/>
                  </a:lnTo>
                  <a:lnTo>
                    <a:pt x="913917" y="3429000"/>
                  </a:lnTo>
                  <a:lnTo>
                    <a:pt x="917219" y="3416300"/>
                  </a:lnTo>
                  <a:lnTo>
                    <a:pt x="921766" y="3403600"/>
                  </a:lnTo>
                  <a:lnTo>
                    <a:pt x="928725" y="3416300"/>
                  </a:lnTo>
                  <a:lnTo>
                    <a:pt x="927773" y="3416300"/>
                  </a:lnTo>
                  <a:lnTo>
                    <a:pt x="930617" y="3429000"/>
                  </a:lnTo>
                  <a:lnTo>
                    <a:pt x="930617" y="3365500"/>
                  </a:lnTo>
                  <a:lnTo>
                    <a:pt x="929500" y="3365500"/>
                  </a:lnTo>
                  <a:lnTo>
                    <a:pt x="929119" y="3378200"/>
                  </a:lnTo>
                  <a:lnTo>
                    <a:pt x="922083" y="3378200"/>
                  </a:lnTo>
                  <a:lnTo>
                    <a:pt x="910653" y="3378200"/>
                  </a:lnTo>
                  <a:lnTo>
                    <a:pt x="911047" y="3390900"/>
                  </a:lnTo>
                  <a:lnTo>
                    <a:pt x="895616" y="3390900"/>
                  </a:lnTo>
                  <a:lnTo>
                    <a:pt x="890473" y="3403600"/>
                  </a:lnTo>
                  <a:lnTo>
                    <a:pt x="868934" y="3403600"/>
                  </a:lnTo>
                  <a:lnTo>
                    <a:pt x="879373" y="3416300"/>
                  </a:lnTo>
                  <a:lnTo>
                    <a:pt x="872731" y="3429000"/>
                  </a:lnTo>
                  <a:lnTo>
                    <a:pt x="855065" y="3429000"/>
                  </a:lnTo>
                  <a:lnTo>
                    <a:pt x="854710" y="3429495"/>
                  </a:lnTo>
                  <a:lnTo>
                    <a:pt x="854710" y="3467100"/>
                  </a:lnTo>
                  <a:lnTo>
                    <a:pt x="850912" y="3479800"/>
                  </a:lnTo>
                  <a:lnTo>
                    <a:pt x="854710" y="3479800"/>
                  </a:lnTo>
                  <a:lnTo>
                    <a:pt x="849960" y="3492500"/>
                  </a:lnTo>
                  <a:lnTo>
                    <a:pt x="844181" y="3479800"/>
                  </a:lnTo>
                  <a:lnTo>
                    <a:pt x="846404" y="3479800"/>
                  </a:lnTo>
                  <a:lnTo>
                    <a:pt x="851827" y="3467100"/>
                  </a:lnTo>
                  <a:lnTo>
                    <a:pt x="854710" y="3467100"/>
                  </a:lnTo>
                  <a:lnTo>
                    <a:pt x="854710" y="3429495"/>
                  </a:lnTo>
                  <a:lnTo>
                    <a:pt x="836676" y="3454400"/>
                  </a:lnTo>
                  <a:lnTo>
                    <a:pt x="838923" y="3454400"/>
                  </a:lnTo>
                  <a:lnTo>
                    <a:pt x="839063" y="3460750"/>
                  </a:lnTo>
                  <a:lnTo>
                    <a:pt x="839177" y="3465398"/>
                  </a:lnTo>
                  <a:lnTo>
                    <a:pt x="839203" y="3467100"/>
                  </a:lnTo>
                  <a:lnTo>
                    <a:pt x="834771" y="3467100"/>
                  </a:lnTo>
                  <a:lnTo>
                    <a:pt x="828128" y="3479800"/>
                  </a:lnTo>
                  <a:lnTo>
                    <a:pt x="822439" y="3467100"/>
                  </a:lnTo>
                  <a:lnTo>
                    <a:pt x="815797" y="3479800"/>
                  </a:lnTo>
                  <a:lnTo>
                    <a:pt x="814844" y="3492500"/>
                  </a:lnTo>
                  <a:lnTo>
                    <a:pt x="807250" y="3492500"/>
                  </a:lnTo>
                  <a:lnTo>
                    <a:pt x="802513" y="3479800"/>
                  </a:lnTo>
                  <a:lnTo>
                    <a:pt x="798715" y="3492500"/>
                  </a:lnTo>
                  <a:lnTo>
                    <a:pt x="800252" y="3492500"/>
                  </a:lnTo>
                  <a:lnTo>
                    <a:pt x="793597" y="3505200"/>
                  </a:lnTo>
                  <a:lnTo>
                    <a:pt x="813663" y="3505200"/>
                  </a:lnTo>
                  <a:lnTo>
                    <a:pt x="818261" y="3492500"/>
                  </a:lnTo>
                  <a:lnTo>
                    <a:pt x="837184" y="3492500"/>
                  </a:lnTo>
                  <a:lnTo>
                    <a:pt x="830986" y="3505200"/>
                  </a:lnTo>
                  <a:lnTo>
                    <a:pt x="824776" y="3505200"/>
                  </a:lnTo>
                  <a:lnTo>
                    <a:pt x="826198" y="3517557"/>
                  </a:lnTo>
                  <a:lnTo>
                    <a:pt x="826236" y="3517950"/>
                  </a:lnTo>
                  <a:lnTo>
                    <a:pt x="807986" y="3517950"/>
                  </a:lnTo>
                  <a:lnTo>
                    <a:pt x="802513" y="3530600"/>
                  </a:lnTo>
                  <a:lnTo>
                    <a:pt x="792200" y="3530600"/>
                  </a:lnTo>
                  <a:lnTo>
                    <a:pt x="797763" y="3543300"/>
                  </a:lnTo>
                  <a:lnTo>
                    <a:pt x="793026" y="3543300"/>
                  </a:lnTo>
                  <a:lnTo>
                    <a:pt x="789228" y="3556000"/>
                  </a:lnTo>
                  <a:lnTo>
                    <a:pt x="788746" y="3556000"/>
                  </a:lnTo>
                  <a:lnTo>
                    <a:pt x="786142" y="3568700"/>
                  </a:lnTo>
                  <a:lnTo>
                    <a:pt x="775944" y="3568700"/>
                  </a:lnTo>
                  <a:lnTo>
                    <a:pt x="777836" y="3556000"/>
                  </a:lnTo>
                  <a:lnTo>
                    <a:pt x="762177" y="3556000"/>
                  </a:lnTo>
                  <a:lnTo>
                    <a:pt x="755472" y="3568700"/>
                  </a:lnTo>
                  <a:lnTo>
                    <a:pt x="748423" y="3556000"/>
                  </a:lnTo>
                  <a:lnTo>
                    <a:pt x="758736" y="3556000"/>
                  </a:lnTo>
                  <a:lnTo>
                    <a:pt x="766965" y="3543300"/>
                  </a:lnTo>
                  <a:lnTo>
                    <a:pt x="774039" y="3543300"/>
                  </a:lnTo>
                  <a:lnTo>
                    <a:pt x="778548" y="3530600"/>
                  </a:lnTo>
                  <a:lnTo>
                    <a:pt x="786714" y="3530600"/>
                  </a:lnTo>
                  <a:lnTo>
                    <a:pt x="792505" y="3518204"/>
                  </a:lnTo>
                  <a:lnTo>
                    <a:pt x="792632" y="3517950"/>
                  </a:lnTo>
                  <a:lnTo>
                    <a:pt x="788250" y="3517950"/>
                  </a:lnTo>
                  <a:lnTo>
                    <a:pt x="793597" y="3505200"/>
                  </a:lnTo>
                  <a:lnTo>
                    <a:pt x="776884" y="3505200"/>
                  </a:lnTo>
                  <a:lnTo>
                    <a:pt x="783551" y="3517950"/>
                  </a:lnTo>
                  <a:lnTo>
                    <a:pt x="766076" y="3517950"/>
                  </a:lnTo>
                  <a:lnTo>
                    <a:pt x="771194" y="3530600"/>
                  </a:lnTo>
                  <a:lnTo>
                    <a:pt x="763231" y="3530600"/>
                  </a:lnTo>
                  <a:lnTo>
                    <a:pt x="749706" y="3543300"/>
                  </a:lnTo>
                  <a:lnTo>
                    <a:pt x="746518" y="3543300"/>
                  </a:lnTo>
                  <a:lnTo>
                    <a:pt x="746518" y="3568700"/>
                  </a:lnTo>
                  <a:lnTo>
                    <a:pt x="744550" y="3580777"/>
                  </a:lnTo>
                  <a:lnTo>
                    <a:pt x="744448" y="3581412"/>
                  </a:lnTo>
                  <a:lnTo>
                    <a:pt x="727227" y="3581412"/>
                  </a:lnTo>
                  <a:lnTo>
                    <a:pt x="731342" y="3568700"/>
                  </a:lnTo>
                  <a:lnTo>
                    <a:pt x="746518" y="3568700"/>
                  </a:lnTo>
                  <a:lnTo>
                    <a:pt x="746518" y="3543300"/>
                  </a:lnTo>
                  <a:lnTo>
                    <a:pt x="736079" y="3543300"/>
                  </a:lnTo>
                  <a:lnTo>
                    <a:pt x="733234" y="3556000"/>
                  </a:lnTo>
                  <a:lnTo>
                    <a:pt x="724623" y="3556000"/>
                  </a:lnTo>
                  <a:lnTo>
                    <a:pt x="724623" y="3581412"/>
                  </a:lnTo>
                  <a:lnTo>
                    <a:pt x="716153" y="3593566"/>
                  </a:lnTo>
                  <a:lnTo>
                    <a:pt x="716191" y="3594100"/>
                  </a:lnTo>
                  <a:lnTo>
                    <a:pt x="715784" y="3594100"/>
                  </a:lnTo>
                  <a:lnTo>
                    <a:pt x="716153" y="3593566"/>
                  </a:lnTo>
                  <a:lnTo>
                    <a:pt x="715454" y="3581412"/>
                  </a:lnTo>
                  <a:lnTo>
                    <a:pt x="724623" y="3581412"/>
                  </a:lnTo>
                  <a:lnTo>
                    <a:pt x="724623" y="3556000"/>
                  </a:lnTo>
                  <a:lnTo>
                    <a:pt x="713308" y="3556000"/>
                  </a:lnTo>
                  <a:lnTo>
                    <a:pt x="705815" y="3556000"/>
                  </a:lnTo>
                  <a:lnTo>
                    <a:pt x="705815" y="3594100"/>
                  </a:lnTo>
                  <a:lnTo>
                    <a:pt x="698169" y="3619500"/>
                  </a:lnTo>
                  <a:lnTo>
                    <a:pt x="677329" y="3619500"/>
                  </a:lnTo>
                  <a:lnTo>
                    <a:pt x="671626" y="3632212"/>
                  </a:lnTo>
                  <a:lnTo>
                    <a:pt x="664044" y="3632212"/>
                  </a:lnTo>
                  <a:lnTo>
                    <a:pt x="658355" y="3632212"/>
                  </a:lnTo>
                  <a:lnTo>
                    <a:pt x="662139" y="3644900"/>
                  </a:lnTo>
                  <a:lnTo>
                    <a:pt x="657402" y="3657600"/>
                  </a:lnTo>
                  <a:lnTo>
                    <a:pt x="656450" y="3657600"/>
                  </a:lnTo>
                  <a:lnTo>
                    <a:pt x="653605" y="3644900"/>
                  </a:lnTo>
                  <a:lnTo>
                    <a:pt x="651700" y="3657600"/>
                  </a:lnTo>
                  <a:lnTo>
                    <a:pt x="640321" y="3657600"/>
                  </a:lnTo>
                  <a:lnTo>
                    <a:pt x="632726" y="3670300"/>
                  </a:lnTo>
                  <a:lnTo>
                    <a:pt x="627976" y="3670300"/>
                  </a:lnTo>
                  <a:lnTo>
                    <a:pt x="622769" y="3657600"/>
                  </a:lnTo>
                  <a:lnTo>
                    <a:pt x="627621" y="3657600"/>
                  </a:lnTo>
                  <a:lnTo>
                    <a:pt x="636917" y="3644900"/>
                  </a:lnTo>
                  <a:lnTo>
                    <a:pt x="645058" y="3632212"/>
                  </a:lnTo>
                  <a:lnTo>
                    <a:pt x="653592" y="3632212"/>
                  </a:lnTo>
                  <a:lnTo>
                    <a:pt x="657402" y="3619500"/>
                  </a:lnTo>
                  <a:lnTo>
                    <a:pt x="664044" y="3632212"/>
                  </a:lnTo>
                  <a:lnTo>
                    <a:pt x="669734" y="3619500"/>
                  </a:lnTo>
                  <a:lnTo>
                    <a:pt x="677329" y="3619500"/>
                  </a:lnTo>
                  <a:lnTo>
                    <a:pt x="684466" y="3606800"/>
                  </a:lnTo>
                  <a:lnTo>
                    <a:pt x="692505" y="3606800"/>
                  </a:lnTo>
                  <a:lnTo>
                    <a:pt x="700506" y="3594100"/>
                  </a:lnTo>
                  <a:lnTo>
                    <a:pt x="705815" y="3594100"/>
                  </a:lnTo>
                  <a:lnTo>
                    <a:pt x="705815" y="3556000"/>
                  </a:lnTo>
                  <a:lnTo>
                    <a:pt x="703503" y="3556000"/>
                  </a:lnTo>
                  <a:lnTo>
                    <a:pt x="698296" y="3568700"/>
                  </a:lnTo>
                  <a:lnTo>
                    <a:pt x="688911" y="3568700"/>
                  </a:lnTo>
                  <a:lnTo>
                    <a:pt x="688263" y="3580777"/>
                  </a:lnTo>
                  <a:lnTo>
                    <a:pt x="688225" y="3581412"/>
                  </a:lnTo>
                  <a:lnTo>
                    <a:pt x="676376" y="3581412"/>
                  </a:lnTo>
                  <a:lnTo>
                    <a:pt x="673188" y="3594100"/>
                  </a:lnTo>
                  <a:lnTo>
                    <a:pt x="660247" y="3594100"/>
                  </a:lnTo>
                  <a:lnTo>
                    <a:pt x="663092" y="3606800"/>
                  </a:lnTo>
                  <a:lnTo>
                    <a:pt x="658342" y="3594100"/>
                  </a:lnTo>
                  <a:lnTo>
                    <a:pt x="657313" y="3594100"/>
                  </a:lnTo>
                  <a:lnTo>
                    <a:pt x="659295" y="3581412"/>
                  </a:lnTo>
                  <a:lnTo>
                    <a:pt x="673531" y="3581412"/>
                  </a:lnTo>
                  <a:lnTo>
                    <a:pt x="668782" y="3568700"/>
                  </a:lnTo>
                  <a:lnTo>
                    <a:pt x="671626" y="3556000"/>
                  </a:lnTo>
                  <a:lnTo>
                    <a:pt x="697357" y="3556000"/>
                  </a:lnTo>
                  <a:lnTo>
                    <a:pt x="705040" y="3543300"/>
                  </a:lnTo>
                  <a:lnTo>
                    <a:pt x="713308" y="3556000"/>
                  </a:lnTo>
                  <a:lnTo>
                    <a:pt x="718058" y="3543300"/>
                  </a:lnTo>
                  <a:lnTo>
                    <a:pt x="713308" y="3543300"/>
                  </a:lnTo>
                  <a:lnTo>
                    <a:pt x="716038" y="3530600"/>
                  </a:lnTo>
                  <a:lnTo>
                    <a:pt x="728497" y="3530600"/>
                  </a:lnTo>
                  <a:lnTo>
                    <a:pt x="732853" y="3518204"/>
                  </a:lnTo>
                  <a:lnTo>
                    <a:pt x="732942" y="3517950"/>
                  </a:lnTo>
                  <a:lnTo>
                    <a:pt x="749350" y="3517950"/>
                  </a:lnTo>
                  <a:lnTo>
                    <a:pt x="760044" y="3492500"/>
                  </a:lnTo>
                  <a:lnTo>
                    <a:pt x="776884" y="3467100"/>
                  </a:lnTo>
                  <a:lnTo>
                    <a:pt x="791121" y="3467100"/>
                  </a:lnTo>
                  <a:lnTo>
                    <a:pt x="791121" y="3454400"/>
                  </a:lnTo>
                  <a:lnTo>
                    <a:pt x="812114" y="3454400"/>
                  </a:lnTo>
                  <a:lnTo>
                    <a:pt x="822210" y="3429000"/>
                  </a:lnTo>
                  <a:lnTo>
                    <a:pt x="833831" y="3429000"/>
                  </a:lnTo>
                  <a:lnTo>
                    <a:pt x="844842" y="3416300"/>
                  </a:lnTo>
                  <a:lnTo>
                    <a:pt x="857199" y="3403600"/>
                  </a:lnTo>
                  <a:lnTo>
                    <a:pt x="868845" y="3390900"/>
                  </a:lnTo>
                  <a:lnTo>
                    <a:pt x="881278" y="3378200"/>
                  </a:lnTo>
                  <a:lnTo>
                    <a:pt x="889952" y="3378200"/>
                  </a:lnTo>
                  <a:lnTo>
                    <a:pt x="897547" y="3365500"/>
                  </a:lnTo>
                  <a:lnTo>
                    <a:pt x="916711" y="3365500"/>
                  </a:lnTo>
                  <a:lnTo>
                    <a:pt x="922083" y="3378200"/>
                  </a:lnTo>
                  <a:lnTo>
                    <a:pt x="925664" y="3365500"/>
                  </a:lnTo>
                  <a:lnTo>
                    <a:pt x="917600" y="3365500"/>
                  </a:lnTo>
                  <a:lnTo>
                    <a:pt x="921359" y="3352800"/>
                  </a:lnTo>
                  <a:lnTo>
                    <a:pt x="926528" y="3340925"/>
                  </a:lnTo>
                  <a:lnTo>
                    <a:pt x="931494" y="3327400"/>
                  </a:lnTo>
                  <a:lnTo>
                    <a:pt x="942340" y="3327400"/>
                  </a:lnTo>
                  <a:lnTo>
                    <a:pt x="954265" y="3314700"/>
                  </a:lnTo>
                  <a:lnTo>
                    <a:pt x="964057" y="3302000"/>
                  </a:lnTo>
                  <a:lnTo>
                    <a:pt x="968502" y="3276600"/>
                  </a:lnTo>
                  <a:lnTo>
                    <a:pt x="994524" y="3276600"/>
                  </a:lnTo>
                  <a:lnTo>
                    <a:pt x="1003617" y="3263900"/>
                  </a:lnTo>
                  <a:lnTo>
                    <a:pt x="1007414" y="3263900"/>
                  </a:lnTo>
                  <a:lnTo>
                    <a:pt x="1008354" y="3251200"/>
                  </a:lnTo>
                  <a:lnTo>
                    <a:pt x="1009015" y="3260001"/>
                  </a:lnTo>
                  <a:lnTo>
                    <a:pt x="1012647" y="3251200"/>
                  </a:lnTo>
                  <a:lnTo>
                    <a:pt x="1018489" y="3251200"/>
                  </a:lnTo>
                  <a:lnTo>
                    <a:pt x="1017854" y="3238500"/>
                  </a:lnTo>
                  <a:lnTo>
                    <a:pt x="1026388" y="3238500"/>
                  </a:lnTo>
                  <a:lnTo>
                    <a:pt x="1028280" y="3225800"/>
                  </a:lnTo>
                  <a:lnTo>
                    <a:pt x="1039558" y="3225800"/>
                  </a:lnTo>
                  <a:lnTo>
                    <a:pt x="1044587" y="3213100"/>
                  </a:lnTo>
                  <a:lnTo>
                    <a:pt x="1056754" y="3213100"/>
                  </a:lnTo>
                  <a:lnTo>
                    <a:pt x="1060551" y="3200400"/>
                  </a:lnTo>
                  <a:lnTo>
                    <a:pt x="1056055" y="3200400"/>
                  </a:lnTo>
                  <a:lnTo>
                    <a:pt x="1056754" y="3187700"/>
                  </a:lnTo>
                  <a:lnTo>
                    <a:pt x="1068146" y="3187700"/>
                  </a:lnTo>
                  <a:lnTo>
                    <a:pt x="1070038" y="3175050"/>
                  </a:lnTo>
                  <a:lnTo>
                    <a:pt x="1072870" y="3175050"/>
                  </a:lnTo>
                  <a:lnTo>
                    <a:pt x="1078572" y="3162300"/>
                  </a:lnTo>
                  <a:lnTo>
                    <a:pt x="1094714" y="3162300"/>
                  </a:lnTo>
                  <a:lnTo>
                    <a:pt x="1108011" y="3136900"/>
                  </a:lnTo>
                  <a:lnTo>
                    <a:pt x="1127798" y="3111500"/>
                  </a:lnTo>
                  <a:lnTo>
                    <a:pt x="1147394" y="3098800"/>
                  </a:lnTo>
                  <a:lnTo>
                    <a:pt x="1159891" y="3060700"/>
                  </a:lnTo>
                  <a:lnTo>
                    <a:pt x="1180871" y="3060700"/>
                  </a:lnTo>
                  <a:lnTo>
                    <a:pt x="1184592" y="3048000"/>
                  </a:lnTo>
                  <a:lnTo>
                    <a:pt x="1191310" y="3035300"/>
                  </a:lnTo>
                  <a:lnTo>
                    <a:pt x="1206614" y="3035300"/>
                  </a:lnTo>
                  <a:lnTo>
                    <a:pt x="1216228" y="3009900"/>
                  </a:lnTo>
                  <a:lnTo>
                    <a:pt x="1224407" y="2997200"/>
                  </a:lnTo>
                  <a:lnTo>
                    <a:pt x="1232242" y="2984500"/>
                  </a:lnTo>
                  <a:lnTo>
                    <a:pt x="1240777" y="2971800"/>
                  </a:lnTo>
                  <a:lnTo>
                    <a:pt x="1255839" y="2971800"/>
                  </a:lnTo>
                  <a:lnTo>
                    <a:pt x="1264920" y="2959100"/>
                  </a:lnTo>
                  <a:lnTo>
                    <a:pt x="1272565" y="2946400"/>
                  </a:lnTo>
                  <a:lnTo>
                    <a:pt x="1280934" y="2933700"/>
                  </a:lnTo>
                  <a:lnTo>
                    <a:pt x="1291069" y="2933700"/>
                  </a:lnTo>
                  <a:lnTo>
                    <a:pt x="1294434" y="2921000"/>
                  </a:lnTo>
                  <a:lnTo>
                    <a:pt x="1301635" y="2908300"/>
                  </a:lnTo>
                  <a:lnTo>
                    <a:pt x="1310424" y="2908300"/>
                  </a:lnTo>
                  <a:lnTo>
                    <a:pt x="1318590" y="2895600"/>
                  </a:lnTo>
                  <a:lnTo>
                    <a:pt x="1324000" y="2882900"/>
                  </a:lnTo>
                  <a:lnTo>
                    <a:pt x="1334477" y="2870200"/>
                  </a:lnTo>
                  <a:lnTo>
                    <a:pt x="1340421" y="2857500"/>
                  </a:lnTo>
                  <a:lnTo>
                    <a:pt x="1351800" y="2857500"/>
                  </a:lnTo>
                  <a:lnTo>
                    <a:pt x="1356550" y="2844800"/>
                  </a:lnTo>
                  <a:lnTo>
                    <a:pt x="1361173" y="2844800"/>
                  </a:lnTo>
                  <a:lnTo>
                    <a:pt x="1365097" y="2832100"/>
                  </a:lnTo>
                  <a:lnTo>
                    <a:pt x="1372641" y="2819400"/>
                  </a:lnTo>
                  <a:lnTo>
                    <a:pt x="1387348" y="2794000"/>
                  </a:lnTo>
                  <a:lnTo>
                    <a:pt x="1395374" y="2781300"/>
                  </a:lnTo>
                  <a:lnTo>
                    <a:pt x="1402969" y="2781300"/>
                  </a:lnTo>
                  <a:lnTo>
                    <a:pt x="1407718" y="2768600"/>
                  </a:lnTo>
                  <a:lnTo>
                    <a:pt x="1410563" y="2768600"/>
                  </a:lnTo>
                  <a:lnTo>
                    <a:pt x="1406766" y="2755900"/>
                  </a:lnTo>
                  <a:lnTo>
                    <a:pt x="1419110" y="2755900"/>
                  </a:lnTo>
                  <a:lnTo>
                    <a:pt x="1421003" y="2743200"/>
                  </a:lnTo>
                  <a:lnTo>
                    <a:pt x="1433360" y="2730500"/>
                  </a:lnTo>
                  <a:lnTo>
                    <a:pt x="1441043" y="2717800"/>
                  </a:lnTo>
                  <a:lnTo>
                    <a:pt x="1446784" y="2705100"/>
                  </a:lnTo>
                  <a:lnTo>
                    <a:pt x="1451356" y="2692425"/>
                  </a:lnTo>
                  <a:lnTo>
                    <a:pt x="1457579" y="2679839"/>
                  </a:lnTo>
                  <a:lnTo>
                    <a:pt x="1457807" y="2679560"/>
                  </a:lnTo>
                  <a:lnTo>
                    <a:pt x="1471256" y="2667000"/>
                  </a:lnTo>
                  <a:lnTo>
                    <a:pt x="1476883" y="2654300"/>
                  </a:lnTo>
                  <a:lnTo>
                    <a:pt x="1481734" y="2654300"/>
                  </a:lnTo>
                  <a:lnTo>
                    <a:pt x="1484579" y="2641600"/>
                  </a:lnTo>
                  <a:lnTo>
                    <a:pt x="1490116" y="2628900"/>
                  </a:lnTo>
                  <a:lnTo>
                    <a:pt x="1495374" y="2628900"/>
                  </a:lnTo>
                  <a:lnTo>
                    <a:pt x="1505000" y="2616200"/>
                  </a:lnTo>
                  <a:lnTo>
                    <a:pt x="1509166" y="2616200"/>
                  </a:lnTo>
                  <a:lnTo>
                    <a:pt x="1510157" y="2603512"/>
                  </a:lnTo>
                  <a:lnTo>
                    <a:pt x="1518742" y="2590800"/>
                  </a:lnTo>
                  <a:lnTo>
                    <a:pt x="1526336" y="2590800"/>
                  </a:lnTo>
                  <a:lnTo>
                    <a:pt x="1529181" y="2578100"/>
                  </a:lnTo>
                  <a:lnTo>
                    <a:pt x="1532978" y="2578100"/>
                  </a:lnTo>
                  <a:lnTo>
                    <a:pt x="1532432" y="2565400"/>
                  </a:lnTo>
                  <a:lnTo>
                    <a:pt x="1533817" y="2565400"/>
                  </a:lnTo>
                  <a:lnTo>
                    <a:pt x="1536433" y="2552700"/>
                  </a:lnTo>
                  <a:lnTo>
                    <a:pt x="1546123" y="2552700"/>
                  </a:lnTo>
                  <a:lnTo>
                    <a:pt x="1550060" y="2527300"/>
                  </a:lnTo>
                  <a:lnTo>
                    <a:pt x="1553857" y="2527300"/>
                  </a:lnTo>
                  <a:lnTo>
                    <a:pt x="1559052" y="2514600"/>
                  </a:lnTo>
                  <a:lnTo>
                    <a:pt x="1579524" y="2514600"/>
                  </a:lnTo>
                  <a:lnTo>
                    <a:pt x="1578533" y="2501900"/>
                  </a:lnTo>
                  <a:lnTo>
                    <a:pt x="1576628" y="2489200"/>
                  </a:lnTo>
                  <a:lnTo>
                    <a:pt x="1585175" y="2489200"/>
                  </a:lnTo>
                  <a:lnTo>
                    <a:pt x="1612773" y="2451100"/>
                  </a:lnTo>
                  <a:lnTo>
                    <a:pt x="1623936" y="2438400"/>
                  </a:lnTo>
                  <a:lnTo>
                    <a:pt x="1629791" y="2425484"/>
                  </a:lnTo>
                  <a:lnTo>
                    <a:pt x="1629816" y="2424125"/>
                  </a:lnTo>
                  <a:lnTo>
                    <a:pt x="1630641" y="2413000"/>
                  </a:lnTo>
                  <a:lnTo>
                    <a:pt x="1629702" y="2413000"/>
                  </a:lnTo>
                  <a:lnTo>
                    <a:pt x="1632546" y="2400300"/>
                  </a:lnTo>
                  <a:lnTo>
                    <a:pt x="1641525" y="2387600"/>
                  </a:lnTo>
                  <a:lnTo>
                    <a:pt x="1651762" y="2387600"/>
                  </a:lnTo>
                  <a:lnTo>
                    <a:pt x="1661566" y="2362377"/>
                  </a:lnTo>
                  <a:lnTo>
                    <a:pt x="1661629" y="2362200"/>
                  </a:lnTo>
                  <a:lnTo>
                    <a:pt x="1669516" y="2362200"/>
                  </a:lnTo>
                  <a:lnTo>
                    <a:pt x="1672501" y="2349500"/>
                  </a:lnTo>
                  <a:lnTo>
                    <a:pt x="1676628" y="2336800"/>
                  </a:lnTo>
                  <a:lnTo>
                    <a:pt x="1679041" y="2336800"/>
                  </a:lnTo>
                  <a:lnTo>
                    <a:pt x="1682838" y="2324100"/>
                  </a:lnTo>
                  <a:lnTo>
                    <a:pt x="1696123" y="2324100"/>
                  </a:lnTo>
                  <a:lnTo>
                    <a:pt x="1692325" y="2311400"/>
                  </a:lnTo>
                  <a:lnTo>
                    <a:pt x="1698955" y="2298738"/>
                  </a:lnTo>
                  <a:lnTo>
                    <a:pt x="1708353" y="2298738"/>
                  </a:lnTo>
                  <a:lnTo>
                    <a:pt x="1712328" y="2286177"/>
                  </a:lnTo>
                  <a:lnTo>
                    <a:pt x="1712417" y="2285669"/>
                  </a:lnTo>
                  <a:lnTo>
                    <a:pt x="1713687" y="2273300"/>
                  </a:lnTo>
                  <a:lnTo>
                    <a:pt x="1720799" y="2273300"/>
                  </a:lnTo>
                  <a:lnTo>
                    <a:pt x="1730286" y="2260600"/>
                  </a:lnTo>
                  <a:lnTo>
                    <a:pt x="1729333" y="2260600"/>
                  </a:lnTo>
                  <a:lnTo>
                    <a:pt x="1734083" y="2247900"/>
                  </a:lnTo>
                  <a:lnTo>
                    <a:pt x="1742630" y="2247900"/>
                  </a:lnTo>
                  <a:lnTo>
                    <a:pt x="1748320" y="2235200"/>
                  </a:lnTo>
                  <a:lnTo>
                    <a:pt x="1757451" y="2235200"/>
                  </a:lnTo>
                  <a:lnTo>
                    <a:pt x="1759115" y="2209800"/>
                  </a:lnTo>
                  <a:lnTo>
                    <a:pt x="1760651" y="2209800"/>
                  </a:lnTo>
                  <a:lnTo>
                    <a:pt x="1762556" y="2197100"/>
                  </a:lnTo>
                  <a:lnTo>
                    <a:pt x="1766354" y="2197100"/>
                  </a:lnTo>
                  <a:lnTo>
                    <a:pt x="1768157" y="2184400"/>
                  </a:lnTo>
                  <a:lnTo>
                    <a:pt x="1771091" y="2171700"/>
                  </a:lnTo>
                  <a:lnTo>
                    <a:pt x="1776069" y="2184400"/>
                  </a:lnTo>
                  <a:lnTo>
                    <a:pt x="1777771" y="2184400"/>
                  </a:lnTo>
                  <a:lnTo>
                    <a:pt x="1778685" y="2171700"/>
                  </a:lnTo>
                  <a:lnTo>
                    <a:pt x="1776793" y="2171700"/>
                  </a:lnTo>
                  <a:lnTo>
                    <a:pt x="1782165" y="2159000"/>
                  </a:lnTo>
                  <a:lnTo>
                    <a:pt x="1792820" y="2159000"/>
                  </a:lnTo>
                  <a:lnTo>
                    <a:pt x="1796719" y="2146300"/>
                  </a:lnTo>
                  <a:lnTo>
                    <a:pt x="1792922" y="2133600"/>
                  </a:lnTo>
                  <a:lnTo>
                    <a:pt x="1791106" y="2133600"/>
                  </a:lnTo>
                  <a:lnTo>
                    <a:pt x="1802117" y="2108200"/>
                  </a:lnTo>
                  <a:lnTo>
                    <a:pt x="1809051" y="2108200"/>
                  </a:lnTo>
                  <a:lnTo>
                    <a:pt x="1814550" y="2095550"/>
                  </a:lnTo>
                  <a:lnTo>
                    <a:pt x="1817598" y="2082800"/>
                  </a:lnTo>
                  <a:lnTo>
                    <a:pt x="1822881" y="2082800"/>
                  </a:lnTo>
                  <a:lnTo>
                    <a:pt x="1826488" y="2070100"/>
                  </a:lnTo>
                  <a:lnTo>
                    <a:pt x="1839417" y="2070100"/>
                  </a:lnTo>
                  <a:lnTo>
                    <a:pt x="1842185" y="2044700"/>
                  </a:lnTo>
                  <a:lnTo>
                    <a:pt x="1844090" y="2032000"/>
                  </a:lnTo>
                  <a:lnTo>
                    <a:pt x="1850732" y="2032000"/>
                  </a:lnTo>
                  <a:lnTo>
                    <a:pt x="1851672" y="2019300"/>
                  </a:lnTo>
                  <a:lnTo>
                    <a:pt x="1848827" y="2006600"/>
                  </a:lnTo>
                  <a:lnTo>
                    <a:pt x="1850326" y="1993900"/>
                  </a:lnTo>
                  <a:lnTo>
                    <a:pt x="1854403" y="1981200"/>
                  </a:lnTo>
                  <a:lnTo>
                    <a:pt x="1860435" y="1981200"/>
                  </a:lnTo>
                  <a:lnTo>
                    <a:pt x="1867814" y="1968500"/>
                  </a:lnTo>
                  <a:lnTo>
                    <a:pt x="1869135" y="1968500"/>
                  </a:lnTo>
                  <a:lnTo>
                    <a:pt x="1868627" y="1955800"/>
                  </a:lnTo>
                  <a:lnTo>
                    <a:pt x="1873656" y="1943100"/>
                  </a:lnTo>
                  <a:lnTo>
                    <a:pt x="1881327" y="1943100"/>
                  </a:lnTo>
                  <a:lnTo>
                    <a:pt x="1888096" y="1930400"/>
                  </a:lnTo>
                  <a:lnTo>
                    <a:pt x="1894547" y="1917738"/>
                  </a:lnTo>
                  <a:lnTo>
                    <a:pt x="1901342" y="1905000"/>
                  </a:lnTo>
                  <a:lnTo>
                    <a:pt x="1898180" y="1905000"/>
                  </a:lnTo>
                  <a:lnTo>
                    <a:pt x="1903717" y="1892300"/>
                  </a:lnTo>
                  <a:lnTo>
                    <a:pt x="1908454" y="1892300"/>
                  </a:lnTo>
                  <a:lnTo>
                    <a:pt x="1912289" y="1879600"/>
                  </a:lnTo>
                  <a:lnTo>
                    <a:pt x="1913991" y="1879600"/>
                  </a:lnTo>
                  <a:lnTo>
                    <a:pt x="1909305" y="1867065"/>
                  </a:lnTo>
                  <a:lnTo>
                    <a:pt x="1911540" y="1867065"/>
                  </a:lnTo>
                  <a:lnTo>
                    <a:pt x="1917636" y="1854200"/>
                  </a:lnTo>
                  <a:lnTo>
                    <a:pt x="1934413" y="1841500"/>
                  </a:lnTo>
                  <a:lnTo>
                    <a:pt x="1940369" y="1816100"/>
                  </a:lnTo>
                  <a:lnTo>
                    <a:pt x="1943557" y="1803400"/>
                  </a:lnTo>
                  <a:lnTo>
                    <a:pt x="1949221" y="1803400"/>
                  </a:lnTo>
                  <a:lnTo>
                    <a:pt x="1956435" y="1778000"/>
                  </a:lnTo>
                  <a:lnTo>
                    <a:pt x="1963026" y="1778000"/>
                  </a:lnTo>
                  <a:lnTo>
                    <a:pt x="1965401" y="1765300"/>
                  </a:lnTo>
                  <a:lnTo>
                    <a:pt x="1963813" y="1752600"/>
                  </a:lnTo>
                  <a:lnTo>
                    <a:pt x="1974888" y="1752600"/>
                  </a:lnTo>
                  <a:lnTo>
                    <a:pt x="1978050" y="1739900"/>
                  </a:lnTo>
                  <a:lnTo>
                    <a:pt x="1980425" y="1739900"/>
                  </a:lnTo>
                  <a:lnTo>
                    <a:pt x="1985175" y="1714500"/>
                  </a:lnTo>
                  <a:lnTo>
                    <a:pt x="1991791" y="1701800"/>
                  </a:lnTo>
                  <a:lnTo>
                    <a:pt x="1999437" y="1689100"/>
                  </a:lnTo>
                  <a:lnTo>
                    <a:pt x="2007311" y="1676400"/>
                  </a:lnTo>
                  <a:lnTo>
                    <a:pt x="2011921" y="1676400"/>
                  </a:lnTo>
                  <a:lnTo>
                    <a:pt x="2016899" y="1663700"/>
                  </a:lnTo>
                  <a:lnTo>
                    <a:pt x="2021370" y="1651000"/>
                  </a:lnTo>
                  <a:lnTo>
                    <a:pt x="2023694" y="1651000"/>
                  </a:lnTo>
                  <a:lnTo>
                    <a:pt x="2019160" y="1637449"/>
                  </a:lnTo>
                  <a:lnTo>
                    <a:pt x="2015236" y="1625600"/>
                  </a:lnTo>
                  <a:lnTo>
                    <a:pt x="2024989" y="1625600"/>
                  </a:lnTo>
                  <a:lnTo>
                    <a:pt x="2030539" y="1612900"/>
                  </a:lnTo>
                  <a:lnTo>
                    <a:pt x="2038946" y="1587500"/>
                  </a:lnTo>
                  <a:lnTo>
                    <a:pt x="2042109" y="1587500"/>
                  </a:lnTo>
                  <a:lnTo>
                    <a:pt x="2042109" y="1600200"/>
                  </a:lnTo>
                  <a:lnTo>
                    <a:pt x="2048433" y="1587500"/>
                  </a:lnTo>
                  <a:lnTo>
                    <a:pt x="2045563" y="1587500"/>
                  </a:lnTo>
                  <a:lnTo>
                    <a:pt x="2043303" y="1574812"/>
                  </a:lnTo>
                  <a:lnTo>
                    <a:pt x="2044293" y="1574812"/>
                  </a:lnTo>
                  <a:lnTo>
                    <a:pt x="2048433" y="1562100"/>
                  </a:lnTo>
                  <a:lnTo>
                    <a:pt x="2049208" y="1549400"/>
                  </a:lnTo>
                  <a:lnTo>
                    <a:pt x="2054656" y="1549400"/>
                  </a:lnTo>
                  <a:lnTo>
                    <a:pt x="2056333" y="1536700"/>
                  </a:lnTo>
                  <a:lnTo>
                    <a:pt x="2053971" y="1524000"/>
                  </a:lnTo>
                  <a:lnTo>
                    <a:pt x="2057920" y="1511300"/>
                  </a:lnTo>
                  <a:lnTo>
                    <a:pt x="2058708" y="1498600"/>
                  </a:lnTo>
                  <a:lnTo>
                    <a:pt x="2063940" y="1498600"/>
                  </a:lnTo>
                  <a:lnTo>
                    <a:pt x="2070277" y="1485900"/>
                  </a:lnTo>
                  <a:lnTo>
                    <a:pt x="2072614" y="1473200"/>
                  </a:lnTo>
                  <a:lnTo>
                    <a:pt x="2066137" y="1460525"/>
                  </a:lnTo>
                  <a:lnTo>
                    <a:pt x="2065693" y="1462227"/>
                  </a:lnTo>
                  <a:lnTo>
                    <a:pt x="2062937" y="1473200"/>
                  </a:lnTo>
                  <a:lnTo>
                    <a:pt x="2060041" y="1485900"/>
                  </a:lnTo>
                  <a:lnTo>
                    <a:pt x="2053374" y="1498600"/>
                  </a:lnTo>
                  <a:lnTo>
                    <a:pt x="2047595" y="1511300"/>
                  </a:lnTo>
                  <a:lnTo>
                    <a:pt x="2044471" y="1524000"/>
                  </a:lnTo>
                  <a:lnTo>
                    <a:pt x="2043684" y="1524000"/>
                  </a:lnTo>
                  <a:lnTo>
                    <a:pt x="2043684" y="1536700"/>
                  </a:lnTo>
                  <a:lnTo>
                    <a:pt x="2040509" y="1549400"/>
                  </a:lnTo>
                  <a:lnTo>
                    <a:pt x="2036864" y="1549400"/>
                  </a:lnTo>
                  <a:lnTo>
                    <a:pt x="2032050" y="1562100"/>
                  </a:lnTo>
                  <a:lnTo>
                    <a:pt x="2027085" y="1562100"/>
                  </a:lnTo>
                  <a:lnTo>
                    <a:pt x="2030133" y="1574812"/>
                  </a:lnTo>
                  <a:lnTo>
                    <a:pt x="2027872" y="1587500"/>
                  </a:lnTo>
                  <a:lnTo>
                    <a:pt x="2021979" y="1587500"/>
                  </a:lnTo>
                  <a:lnTo>
                    <a:pt x="2017687" y="1600200"/>
                  </a:lnTo>
                  <a:lnTo>
                    <a:pt x="2015324" y="1612900"/>
                  </a:lnTo>
                  <a:lnTo>
                    <a:pt x="2011553" y="1625600"/>
                  </a:lnTo>
                  <a:lnTo>
                    <a:pt x="2008924" y="1625600"/>
                  </a:lnTo>
                  <a:lnTo>
                    <a:pt x="2005622" y="1638325"/>
                  </a:lnTo>
                  <a:lnTo>
                    <a:pt x="2002561" y="1651000"/>
                  </a:lnTo>
                  <a:lnTo>
                    <a:pt x="1999373" y="1651000"/>
                  </a:lnTo>
                  <a:lnTo>
                    <a:pt x="1997024" y="1663700"/>
                  </a:lnTo>
                  <a:lnTo>
                    <a:pt x="1992287" y="1663700"/>
                  </a:lnTo>
                  <a:lnTo>
                    <a:pt x="1987537" y="1676400"/>
                  </a:lnTo>
                  <a:lnTo>
                    <a:pt x="1983587" y="1676400"/>
                  </a:lnTo>
                  <a:lnTo>
                    <a:pt x="1982787" y="1689100"/>
                  </a:lnTo>
                  <a:lnTo>
                    <a:pt x="1975675" y="1689100"/>
                  </a:lnTo>
                  <a:lnTo>
                    <a:pt x="1964601" y="1701800"/>
                  </a:lnTo>
                  <a:lnTo>
                    <a:pt x="1965248" y="1713738"/>
                  </a:lnTo>
                  <a:lnTo>
                    <a:pt x="1965286" y="1714500"/>
                  </a:lnTo>
                  <a:lnTo>
                    <a:pt x="1960651" y="1727200"/>
                  </a:lnTo>
                  <a:lnTo>
                    <a:pt x="1960651" y="1739900"/>
                  </a:lnTo>
                  <a:lnTo>
                    <a:pt x="1958276" y="1739900"/>
                  </a:lnTo>
                  <a:lnTo>
                    <a:pt x="1952320" y="1752600"/>
                  </a:lnTo>
                  <a:lnTo>
                    <a:pt x="1938934" y="1778000"/>
                  </a:lnTo>
                  <a:lnTo>
                    <a:pt x="1932978" y="1790700"/>
                  </a:lnTo>
                  <a:lnTo>
                    <a:pt x="1931200" y="1802955"/>
                  </a:lnTo>
                  <a:lnTo>
                    <a:pt x="1931136" y="1803400"/>
                  </a:lnTo>
                  <a:lnTo>
                    <a:pt x="1930006" y="1803400"/>
                  </a:lnTo>
                  <a:lnTo>
                    <a:pt x="1928520" y="1816100"/>
                  </a:lnTo>
                  <a:lnTo>
                    <a:pt x="1925853" y="1816100"/>
                  </a:lnTo>
                  <a:lnTo>
                    <a:pt x="1915490" y="1841500"/>
                  </a:lnTo>
                  <a:lnTo>
                    <a:pt x="1904606" y="1854200"/>
                  </a:lnTo>
                  <a:lnTo>
                    <a:pt x="1885518" y="1905000"/>
                  </a:lnTo>
                  <a:lnTo>
                    <a:pt x="1876640" y="1917738"/>
                  </a:lnTo>
                  <a:lnTo>
                    <a:pt x="1866773" y="1930400"/>
                  </a:lnTo>
                  <a:lnTo>
                    <a:pt x="1862112" y="1930400"/>
                  </a:lnTo>
                  <a:lnTo>
                    <a:pt x="1858314" y="1943100"/>
                  </a:lnTo>
                  <a:lnTo>
                    <a:pt x="1857375" y="1943100"/>
                  </a:lnTo>
                  <a:lnTo>
                    <a:pt x="1854530" y="1955800"/>
                  </a:lnTo>
                  <a:lnTo>
                    <a:pt x="1843773" y="1981200"/>
                  </a:lnTo>
                  <a:lnTo>
                    <a:pt x="1839506" y="1981200"/>
                  </a:lnTo>
                  <a:lnTo>
                    <a:pt x="1836572" y="1993900"/>
                  </a:lnTo>
                  <a:lnTo>
                    <a:pt x="1834680" y="1993900"/>
                  </a:lnTo>
                  <a:lnTo>
                    <a:pt x="1831822" y="2006600"/>
                  </a:lnTo>
                  <a:lnTo>
                    <a:pt x="1830882" y="2006600"/>
                  </a:lnTo>
                  <a:lnTo>
                    <a:pt x="1828977" y="2019300"/>
                  </a:lnTo>
                  <a:lnTo>
                    <a:pt x="1823288" y="2032000"/>
                  </a:lnTo>
                  <a:lnTo>
                    <a:pt x="1817598" y="2032000"/>
                  </a:lnTo>
                  <a:lnTo>
                    <a:pt x="1819490" y="2044700"/>
                  </a:lnTo>
                  <a:lnTo>
                    <a:pt x="1808099" y="2044700"/>
                  </a:lnTo>
                  <a:lnTo>
                    <a:pt x="1803361" y="2057400"/>
                  </a:lnTo>
                  <a:lnTo>
                    <a:pt x="1802409" y="2070100"/>
                  </a:lnTo>
                  <a:lnTo>
                    <a:pt x="1798612" y="2082800"/>
                  </a:lnTo>
                  <a:lnTo>
                    <a:pt x="1790026" y="2108200"/>
                  </a:lnTo>
                  <a:lnTo>
                    <a:pt x="1786153" y="2108200"/>
                  </a:lnTo>
                  <a:lnTo>
                    <a:pt x="1782826" y="2120633"/>
                  </a:lnTo>
                  <a:lnTo>
                    <a:pt x="1782762" y="2120900"/>
                  </a:lnTo>
                  <a:lnTo>
                    <a:pt x="1778685" y="2133600"/>
                  </a:lnTo>
                  <a:lnTo>
                    <a:pt x="1774380" y="2146300"/>
                  </a:lnTo>
                  <a:lnTo>
                    <a:pt x="1768271" y="2146300"/>
                  </a:lnTo>
                  <a:lnTo>
                    <a:pt x="1768246" y="2159000"/>
                  </a:lnTo>
                  <a:lnTo>
                    <a:pt x="1769198" y="2159000"/>
                  </a:lnTo>
                  <a:lnTo>
                    <a:pt x="1760651" y="2171700"/>
                  </a:lnTo>
                  <a:lnTo>
                    <a:pt x="1757807" y="2171700"/>
                  </a:lnTo>
                  <a:lnTo>
                    <a:pt x="1756727" y="2183739"/>
                  </a:lnTo>
                  <a:lnTo>
                    <a:pt x="1756676" y="2184400"/>
                  </a:lnTo>
                  <a:lnTo>
                    <a:pt x="1753057" y="2197100"/>
                  </a:lnTo>
                  <a:lnTo>
                    <a:pt x="1750352" y="2184400"/>
                  </a:lnTo>
                  <a:lnTo>
                    <a:pt x="1749450" y="2184400"/>
                  </a:lnTo>
                  <a:lnTo>
                    <a:pt x="1746415" y="2197100"/>
                  </a:lnTo>
                  <a:lnTo>
                    <a:pt x="1748320" y="2197100"/>
                  </a:lnTo>
                  <a:lnTo>
                    <a:pt x="1743125" y="2209800"/>
                  </a:lnTo>
                  <a:lnTo>
                    <a:pt x="1736305" y="2222500"/>
                  </a:lnTo>
                  <a:lnTo>
                    <a:pt x="1732191" y="2235200"/>
                  </a:lnTo>
                  <a:lnTo>
                    <a:pt x="1724469" y="2235200"/>
                  </a:lnTo>
                  <a:lnTo>
                    <a:pt x="1720037" y="2247900"/>
                  </a:lnTo>
                  <a:lnTo>
                    <a:pt x="1716049" y="2247900"/>
                  </a:lnTo>
                  <a:lnTo>
                    <a:pt x="1701330" y="2273300"/>
                  </a:lnTo>
                  <a:lnTo>
                    <a:pt x="1688528" y="2298738"/>
                  </a:lnTo>
                  <a:lnTo>
                    <a:pt x="1678292" y="2311400"/>
                  </a:lnTo>
                  <a:lnTo>
                    <a:pt x="1670507" y="2324100"/>
                  </a:lnTo>
                  <a:lnTo>
                    <a:pt x="1667497" y="2336800"/>
                  </a:lnTo>
                  <a:lnTo>
                    <a:pt x="1660766" y="2336800"/>
                  </a:lnTo>
                  <a:lnTo>
                    <a:pt x="1657223" y="2349500"/>
                  </a:lnTo>
                  <a:lnTo>
                    <a:pt x="1633893" y="2387600"/>
                  </a:lnTo>
                  <a:lnTo>
                    <a:pt x="1609001" y="2425128"/>
                  </a:lnTo>
                  <a:lnTo>
                    <a:pt x="1608899" y="2425281"/>
                  </a:lnTo>
                  <a:lnTo>
                    <a:pt x="1608836" y="2425484"/>
                  </a:lnTo>
                  <a:lnTo>
                    <a:pt x="1584426" y="2451100"/>
                  </a:lnTo>
                  <a:lnTo>
                    <a:pt x="1564297" y="2489200"/>
                  </a:lnTo>
                  <a:lnTo>
                    <a:pt x="1557477" y="2489200"/>
                  </a:lnTo>
                  <a:lnTo>
                    <a:pt x="1553095" y="2514041"/>
                  </a:lnTo>
                  <a:lnTo>
                    <a:pt x="1552994" y="2514600"/>
                  </a:lnTo>
                  <a:lnTo>
                    <a:pt x="1549755" y="2514600"/>
                  </a:lnTo>
                  <a:lnTo>
                    <a:pt x="1546263" y="2527300"/>
                  </a:lnTo>
                  <a:lnTo>
                    <a:pt x="1538706" y="2527300"/>
                  </a:lnTo>
                  <a:lnTo>
                    <a:pt x="1521447" y="2552700"/>
                  </a:lnTo>
                  <a:lnTo>
                    <a:pt x="1514944" y="2565400"/>
                  </a:lnTo>
                  <a:lnTo>
                    <a:pt x="1511033" y="2578100"/>
                  </a:lnTo>
                  <a:lnTo>
                    <a:pt x="1506410" y="2578100"/>
                  </a:lnTo>
                  <a:lnTo>
                    <a:pt x="1500200" y="2590800"/>
                  </a:lnTo>
                  <a:lnTo>
                    <a:pt x="1498790" y="2603030"/>
                  </a:lnTo>
                  <a:lnTo>
                    <a:pt x="1498727" y="2603512"/>
                  </a:lnTo>
                  <a:lnTo>
                    <a:pt x="1490052" y="2603512"/>
                  </a:lnTo>
                  <a:lnTo>
                    <a:pt x="1481734" y="2616200"/>
                  </a:lnTo>
                  <a:lnTo>
                    <a:pt x="1480781" y="2616200"/>
                  </a:lnTo>
                  <a:lnTo>
                    <a:pt x="1476997" y="2628900"/>
                  </a:lnTo>
                  <a:lnTo>
                    <a:pt x="1473200" y="2628900"/>
                  </a:lnTo>
                  <a:lnTo>
                    <a:pt x="1466316" y="2654300"/>
                  </a:lnTo>
                  <a:lnTo>
                    <a:pt x="1458722" y="2667000"/>
                  </a:lnTo>
                  <a:lnTo>
                    <a:pt x="1450682" y="2679839"/>
                  </a:lnTo>
                  <a:lnTo>
                    <a:pt x="1442631" y="2692425"/>
                  </a:lnTo>
                  <a:lnTo>
                    <a:pt x="1434274" y="2692425"/>
                  </a:lnTo>
                  <a:lnTo>
                    <a:pt x="1426692" y="2705100"/>
                  </a:lnTo>
                  <a:lnTo>
                    <a:pt x="1429537" y="2717800"/>
                  </a:lnTo>
                  <a:lnTo>
                    <a:pt x="1418158" y="2717800"/>
                  </a:lnTo>
                  <a:lnTo>
                    <a:pt x="1413408" y="2730500"/>
                  </a:lnTo>
                  <a:lnTo>
                    <a:pt x="1403324" y="2743200"/>
                  </a:lnTo>
                  <a:lnTo>
                    <a:pt x="1384617" y="2781300"/>
                  </a:lnTo>
                  <a:lnTo>
                    <a:pt x="1374584" y="2806700"/>
                  </a:lnTo>
                  <a:lnTo>
                    <a:pt x="1361300" y="2806700"/>
                  </a:lnTo>
                  <a:lnTo>
                    <a:pt x="1365097" y="2819400"/>
                  </a:lnTo>
                  <a:lnTo>
                    <a:pt x="1350556" y="2819400"/>
                  </a:lnTo>
                  <a:lnTo>
                    <a:pt x="1347304" y="2832100"/>
                  </a:lnTo>
                  <a:lnTo>
                    <a:pt x="1344269" y="2844800"/>
                  </a:lnTo>
                  <a:lnTo>
                    <a:pt x="1335709" y="2844800"/>
                  </a:lnTo>
                  <a:lnTo>
                    <a:pt x="1325206" y="2857500"/>
                  </a:lnTo>
                  <a:lnTo>
                    <a:pt x="1311033" y="2882900"/>
                  </a:lnTo>
                  <a:lnTo>
                    <a:pt x="1303172" y="2882900"/>
                  </a:lnTo>
                  <a:lnTo>
                    <a:pt x="1295666" y="2895600"/>
                  </a:lnTo>
                  <a:lnTo>
                    <a:pt x="1285379" y="2908300"/>
                  </a:lnTo>
                  <a:lnTo>
                    <a:pt x="1281582" y="2908300"/>
                  </a:lnTo>
                  <a:lnTo>
                    <a:pt x="1278737" y="2921000"/>
                  </a:lnTo>
                  <a:lnTo>
                    <a:pt x="1271524" y="2921000"/>
                  </a:lnTo>
                  <a:lnTo>
                    <a:pt x="1265059" y="2933700"/>
                  </a:lnTo>
                  <a:lnTo>
                    <a:pt x="1261656" y="2933700"/>
                  </a:lnTo>
                  <a:lnTo>
                    <a:pt x="1250226" y="2946400"/>
                  </a:lnTo>
                  <a:lnTo>
                    <a:pt x="1238529" y="2959100"/>
                  </a:lnTo>
                  <a:lnTo>
                    <a:pt x="1228420" y="2971800"/>
                  </a:lnTo>
                  <a:lnTo>
                    <a:pt x="1221803" y="2984500"/>
                  </a:lnTo>
                  <a:lnTo>
                    <a:pt x="1210678" y="2997200"/>
                  </a:lnTo>
                  <a:lnTo>
                    <a:pt x="1201864" y="3009900"/>
                  </a:lnTo>
                  <a:lnTo>
                    <a:pt x="1193774" y="3009900"/>
                  </a:lnTo>
                  <a:lnTo>
                    <a:pt x="1184783" y="3035300"/>
                  </a:lnTo>
                  <a:lnTo>
                    <a:pt x="1181011" y="3022650"/>
                  </a:lnTo>
                  <a:lnTo>
                    <a:pt x="1179093" y="3035300"/>
                  </a:lnTo>
                  <a:lnTo>
                    <a:pt x="1166787" y="3048000"/>
                  </a:lnTo>
                  <a:lnTo>
                    <a:pt x="1144320" y="3073412"/>
                  </a:lnTo>
                  <a:lnTo>
                    <a:pt x="1133627" y="3086100"/>
                  </a:lnTo>
                  <a:lnTo>
                    <a:pt x="1114044" y="3111500"/>
                  </a:lnTo>
                  <a:lnTo>
                    <a:pt x="1104442" y="3111500"/>
                  </a:lnTo>
                  <a:lnTo>
                    <a:pt x="1096606" y="3124200"/>
                  </a:lnTo>
                  <a:lnTo>
                    <a:pt x="1090015" y="3136900"/>
                  </a:lnTo>
                  <a:lnTo>
                    <a:pt x="1079639" y="3149650"/>
                  </a:lnTo>
                  <a:lnTo>
                    <a:pt x="1073835" y="3162300"/>
                  </a:lnTo>
                  <a:lnTo>
                    <a:pt x="1061681" y="3162300"/>
                  </a:lnTo>
                  <a:lnTo>
                    <a:pt x="1047089" y="3187700"/>
                  </a:lnTo>
                  <a:lnTo>
                    <a:pt x="1038479" y="3200400"/>
                  </a:lnTo>
                  <a:lnTo>
                    <a:pt x="1034008" y="3200400"/>
                  </a:lnTo>
                  <a:lnTo>
                    <a:pt x="1023518" y="3213100"/>
                  </a:lnTo>
                  <a:lnTo>
                    <a:pt x="1018794" y="3225800"/>
                  </a:lnTo>
                  <a:lnTo>
                    <a:pt x="1010970" y="3225800"/>
                  </a:lnTo>
                  <a:lnTo>
                    <a:pt x="1008659" y="3238500"/>
                  </a:lnTo>
                  <a:lnTo>
                    <a:pt x="992759" y="3238500"/>
                  </a:lnTo>
                  <a:lnTo>
                    <a:pt x="986053" y="3251200"/>
                  </a:lnTo>
                  <a:lnTo>
                    <a:pt x="980071" y="3263900"/>
                  </a:lnTo>
                  <a:lnTo>
                    <a:pt x="969454" y="3263900"/>
                  </a:lnTo>
                  <a:lnTo>
                    <a:pt x="957402" y="3276600"/>
                  </a:lnTo>
                  <a:lnTo>
                    <a:pt x="946327" y="3302000"/>
                  </a:lnTo>
                  <a:lnTo>
                    <a:pt x="935456" y="3314700"/>
                  </a:lnTo>
                  <a:lnTo>
                    <a:pt x="923975" y="3327400"/>
                  </a:lnTo>
                  <a:lnTo>
                    <a:pt x="919721" y="3327400"/>
                  </a:lnTo>
                  <a:lnTo>
                    <a:pt x="919035" y="3340125"/>
                  </a:lnTo>
                  <a:lnTo>
                    <a:pt x="906246" y="3340125"/>
                  </a:lnTo>
                  <a:lnTo>
                    <a:pt x="904049" y="3352800"/>
                  </a:lnTo>
                  <a:lnTo>
                    <a:pt x="886968" y="3352800"/>
                  </a:lnTo>
                  <a:lnTo>
                    <a:pt x="881608" y="3365500"/>
                  </a:lnTo>
                  <a:lnTo>
                    <a:pt x="878408" y="3365500"/>
                  </a:lnTo>
                  <a:lnTo>
                    <a:pt x="869175" y="3378200"/>
                  </a:lnTo>
                  <a:lnTo>
                    <a:pt x="859751" y="3390900"/>
                  </a:lnTo>
                  <a:lnTo>
                    <a:pt x="845096" y="3390900"/>
                  </a:lnTo>
                  <a:lnTo>
                    <a:pt x="838568" y="3403600"/>
                  </a:lnTo>
                  <a:lnTo>
                    <a:pt x="823328" y="3403600"/>
                  </a:lnTo>
                  <a:lnTo>
                    <a:pt x="810158" y="3429000"/>
                  </a:lnTo>
                  <a:lnTo>
                    <a:pt x="796823" y="3429000"/>
                  </a:lnTo>
                  <a:lnTo>
                    <a:pt x="790168" y="3441700"/>
                  </a:lnTo>
                  <a:lnTo>
                    <a:pt x="782586" y="3441700"/>
                  </a:lnTo>
                  <a:lnTo>
                    <a:pt x="780745" y="3454006"/>
                  </a:lnTo>
                  <a:lnTo>
                    <a:pt x="780681" y="3454400"/>
                  </a:lnTo>
                  <a:lnTo>
                    <a:pt x="765111" y="3454400"/>
                  </a:lnTo>
                  <a:lnTo>
                    <a:pt x="760755" y="3467100"/>
                  </a:lnTo>
                  <a:lnTo>
                    <a:pt x="747471" y="3467100"/>
                  </a:lnTo>
                  <a:lnTo>
                    <a:pt x="741781" y="3479800"/>
                  </a:lnTo>
                  <a:lnTo>
                    <a:pt x="736079" y="3479800"/>
                  </a:lnTo>
                  <a:lnTo>
                    <a:pt x="725639" y="3492500"/>
                  </a:lnTo>
                  <a:lnTo>
                    <a:pt x="721842" y="3492500"/>
                  </a:lnTo>
                  <a:lnTo>
                    <a:pt x="717105" y="3505200"/>
                  </a:lnTo>
                  <a:lnTo>
                    <a:pt x="716153" y="3505200"/>
                  </a:lnTo>
                  <a:lnTo>
                    <a:pt x="714260" y="3492500"/>
                  </a:lnTo>
                  <a:lnTo>
                    <a:pt x="711415" y="3492500"/>
                  </a:lnTo>
                  <a:lnTo>
                    <a:pt x="709510" y="3505200"/>
                  </a:lnTo>
                  <a:lnTo>
                    <a:pt x="708558" y="3505200"/>
                  </a:lnTo>
                  <a:lnTo>
                    <a:pt x="704875" y="3517557"/>
                  </a:lnTo>
                  <a:lnTo>
                    <a:pt x="704748" y="3517950"/>
                  </a:lnTo>
                  <a:lnTo>
                    <a:pt x="687412" y="3517950"/>
                  </a:lnTo>
                  <a:lnTo>
                    <a:pt x="682066" y="3530600"/>
                  </a:lnTo>
                  <a:lnTo>
                    <a:pt x="667410" y="3530600"/>
                  </a:lnTo>
                  <a:lnTo>
                    <a:pt x="657098" y="3543300"/>
                  </a:lnTo>
                  <a:lnTo>
                    <a:pt x="652653" y="3548507"/>
                  </a:lnTo>
                  <a:lnTo>
                    <a:pt x="652653" y="3594100"/>
                  </a:lnTo>
                  <a:lnTo>
                    <a:pt x="650760" y="3606800"/>
                  </a:lnTo>
                  <a:lnTo>
                    <a:pt x="646137" y="3619500"/>
                  </a:lnTo>
                  <a:lnTo>
                    <a:pt x="635254" y="3619500"/>
                  </a:lnTo>
                  <a:lnTo>
                    <a:pt x="628916" y="3632212"/>
                  </a:lnTo>
                  <a:lnTo>
                    <a:pt x="627976" y="3632212"/>
                  </a:lnTo>
                  <a:lnTo>
                    <a:pt x="624179" y="3619500"/>
                  </a:lnTo>
                  <a:lnTo>
                    <a:pt x="620382" y="3619500"/>
                  </a:lnTo>
                  <a:lnTo>
                    <a:pt x="618490" y="3632212"/>
                  </a:lnTo>
                  <a:lnTo>
                    <a:pt x="615645" y="3632212"/>
                  </a:lnTo>
                  <a:lnTo>
                    <a:pt x="614692" y="3619500"/>
                  </a:lnTo>
                  <a:lnTo>
                    <a:pt x="609473" y="3619500"/>
                  </a:lnTo>
                  <a:lnTo>
                    <a:pt x="618020" y="3606800"/>
                  </a:lnTo>
                  <a:lnTo>
                    <a:pt x="629399" y="3594100"/>
                  </a:lnTo>
                  <a:lnTo>
                    <a:pt x="652653" y="3594100"/>
                  </a:lnTo>
                  <a:lnTo>
                    <a:pt x="652653" y="3548507"/>
                  </a:lnTo>
                  <a:lnTo>
                    <a:pt x="646252" y="3556000"/>
                  </a:lnTo>
                  <a:lnTo>
                    <a:pt x="636460" y="3568700"/>
                  </a:lnTo>
                  <a:lnTo>
                    <a:pt x="629869" y="3581412"/>
                  </a:lnTo>
                  <a:lnTo>
                    <a:pt x="614692" y="3581412"/>
                  </a:lnTo>
                  <a:lnTo>
                    <a:pt x="612876" y="3593261"/>
                  </a:lnTo>
                  <a:lnTo>
                    <a:pt x="612838" y="3593566"/>
                  </a:lnTo>
                  <a:lnTo>
                    <a:pt x="612749" y="3594100"/>
                  </a:lnTo>
                  <a:lnTo>
                    <a:pt x="600405" y="3594100"/>
                  </a:lnTo>
                  <a:lnTo>
                    <a:pt x="600405" y="3683050"/>
                  </a:lnTo>
                  <a:lnTo>
                    <a:pt x="599516" y="3695700"/>
                  </a:lnTo>
                  <a:lnTo>
                    <a:pt x="592861" y="3695700"/>
                  </a:lnTo>
                  <a:lnTo>
                    <a:pt x="591159" y="3683749"/>
                  </a:lnTo>
                  <a:lnTo>
                    <a:pt x="591070" y="3683050"/>
                  </a:lnTo>
                  <a:lnTo>
                    <a:pt x="600405" y="3683050"/>
                  </a:lnTo>
                  <a:lnTo>
                    <a:pt x="600405" y="3594100"/>
                  </a:lnTo>
                  <a:lnTo>
                    <a:pt x="598893" y="3594100"/>
                  </a:lnTo>
                  <a:lnTo>
                    <a:pt x="598893" y="3632212"/>
                  </a:lnTo>
                  <a:lnTo>
                    <a:pt x="589432" y="3657600"/>
                  </a:lnTo>
                  <a:lnTo>
                    <a:pt x="569137" y="3657600"/>
                  </a:lnTo>
                  <a:lnTo>
                    <a:pt x="560717" y="3683050"/>
                  </a:lnTo>
                  <a:lnTo>
                    <a:pt x="555485" y="3683050"/>
                  </a:lnTo>
                  <a:lnTo>
                    <a:pt x="555485" y="3721100"/>
                  </a:lnTo>
                  <a:lnTo>
                    <a:pt x="551230" y="3733800"/>
                  </a:lnTo>
                  <a:lnTo>
                    <a:pt x="545020" y="3746500"/>
                  </a:lnTo>
                  <a:lnTo>
                    <a:pt x="523176" y="3746500"/>
                  </a:lnTo>
                  <a:lnTo>
                    <a:pt x="528104" y="3733800"/>
                  </a:lnTo>
                  <a:lnTo>
                    <a:pt x="534797" y="3733800"/>
                  </a:lnTo>
                  <a:lnTo>
                    <a:pt x="539724" y="3721100"/>
                  </a:lnTo>
                  <a:lnTo>
                    <a:pt x="555485" y="3721100"/>
                  </a:lnTo>
                  <a:lnTo>
                    <a:pt x="555485" y="3683050"/>
                  </a:lnTo>
                  <a:lnTo>
                    <a:pt x="551103" y="3683050"/>
                  </a:lnTo>
                  <a:lnTo>
                    <a:pt x="552056" y="3670300"/>
                  </a:lnTo>
                  <a:lnTo>
                    <a:pt x="546366" y="3670300"/>
                  </a:lnTo>
                  <a:lnTo>
                    <a:pt x="548271" y="3657600"/>
                  </a:lnTo>
                  <a:lnTo>
                    <a:pt x="559650" y="3644900"/>
                  </a:lnTo>
                  <a:lnTo>
                    <a:pt x="571995" y="3644900"/>
                  </a:lnTo>
                  <a:lnTo>
                    <a:pt x="575678" y="3632568"/>
                  </a:lnTo>
                  <a:lnTo>
                    <a:pt x="575779" y="3632212"/>
                  </a:lnTo>
                  <a:lnTo>
                    <a:pt x="598893" y="3632212"/>
                  </a:lnTo>
                  <a:lnTo>
                    <a:pt x="598893" y="3594100"/>
                  </a:lnTo>
                  <a:lnTo>
                    <a:pt x="585279" y="3594100"/>
                  </a:lnTo>
                  <a:lnTo>
                    <a:pt x="582434" y="3606800"/>
                  </a:lnTo>
                  <a:lnTo>
                    <a:pt x="577684" y="3606800"/>
                  </a:lnTo>
                  <a:lnTo>
                    <a:pt x="576732" y="3619500"/>
                  </a:lnTo>
                  <a:lnTo>
                    <a:pt x="559650" y="3619500"/>
                  </a:lnTo>
                  <a:lnTo>
                    <a:pt x="552399" y="3632212"/>
                  </a:lnTo>
                  <a:lnTo>
                    <a:pt x="544347" y="3632212"/>
                  </a:lnTo>
                  <a:lnTo>
                    <a:pt x="536829" y="3644900"/>
                  </a:lnTo>
                  <a:lnTo>
                    <a:pt x="531190" y="3657600"/>
                  </a:lnTo>
                  <a:lnTo>
                    <a:pt x="514578" y="3657600"/>
                  </a:lnTo>
                  <a:lnTo>
                    <a:pt x="514108" y="3658158"/>
                  </a:lnTo>
                  <a:lnTo>
                    <a:pt x="514108" y="3746500"/>
                  </a:lnTo>
                  <a:lnTo>
                    <a:pt x="512635" y="3759200"/>
                  </a:lnTo>
                  <a:lnTo>
                    <a:pt x="505167" y="3759200"/>
                  </a:lnTo>
                  <a:lnTo>
                    <a:pt x="514108" y="3746500"/>
                  </a:lnTo>
                  <a:lnTo>
                    <a:pt x="514108" y="3658158"/>
                  </a:lnTo>
                  <a:lnTo>
                    <a:pt x="512203" y="3660368"/>
                  </a:lnTo>
                  <a:lnTo>
                    <a:pt x="512203" y="3695700"/>
                  </a:lnTo>
                  <a:lnTo>
                    <a:pt x="504609" y="3721100"/>
                  </a:lnTo>
                  <a:lnTo>
                    <a:pt x="497967" y="3708400"/>
                  </a:lnTo>
                  <a:lnTo>
                    <a:pt x="502716" y="3695700"/>
                  </a:lnTo>
                  <a:lnTo>
                    <a:pt x="512203" y="3695700"/>
                  </a:lnTo>
                  <a:lnTo>
                    <a:pt x="512203" y="3660368"/>
                  </a:lnTo>
                  <a:lnTo>
                    <a:pt x="503669" y="3670300"/>
                  </a:lnTo>
                  <a:lnTo>
                    <a:pt x="496074" y="3681590"/>
                  </a:lnTo>
                  <a:lnTo>
                    <a:pt x="496074" y="3708400"/>
                  </a:lnTo>
                  <a:lnTo>
                    <a:pt x="494144" y="3708400"/>
                  </a:lnTo>
                  <a:lnTo>
                    <a:pt x="494144" y="3759200"/>
                  </a:lnTo>
                  <a:lnTo>
                    <a:pt x="488810" y="3781933"/>
                  </a:lnTo>
                  <a:lnTo>
                    <a:pt x="488480" y="3783393"/>
                  </a:lnTo>
                  <a:lnTo>
                    <a:pt x="488721" y="3784600"/>
                  </a:lnTo>
                  <a:lnTo>
                    <a:pt x="488175" y="3784600"/>
                  </a:lnTo>
                  <a:lnTo>
                    <a:pt x="488467" y="3783393"/>
                  </a:lnTo>
                  <a:lnTo>
                    <a:pt x="488226" y="3782098"/>
                  </a:lnTo>
                  <a:lnTo>
                    <a:pt x="486206" y="3771900"/>
                  </a:lnTo>
                  <a:lnTo>
                    <a:pt x="493826" y="3759200"/>
                  </a:lnTo>
                  <a:lnTo>
                    <a:pt x="494144" y="3759200"/>
                  </a:lnTo>
                  <a:lnTo>
                    <a:pt x="494144" y="3708400"/>
                  </a:lnTo>
                  <a:lnTo>
                    <a:pt x="493229" y="3708400"/>
                  </a:lnTo>
                  <a:lnTo>
                    <a:pt x="489432" y="3721100"/>
                  </a:lnTo>
                  <a:lnTo>
                    <a:pt x="486905" y="3721100"/>
                  </a:lnTo>
                  <a:lnTo>
                    <a:pt x="486498" y="3746144"/>
                  </a:lnTo>
                  <a:lnTo>
                    <a:pt x="486498" y="3746500"/>
                  </a:lnTo>
                  <a:lnTo>
                    <a:pt x="468363" y="3746500"/>
                  </a:lnTo>
                  <a:lnTo>
                    <a:pt x="468363" y="3784600"/>
                  </a:lnTo>
                  <a:lnTo>
                    <a:pt x="463664" y="3797300"/>
                  </a:lnTo>
                  <a:lnTo>
                    <a:pt x="454393" y="3797300"/>
                  </a:lnTo>
                  <a:lnTo>
                    <a:pt x="453453" y="3810000"/>
                  </a:lnTo>
                  <a:lnTo>
                    <a:pt x="434467" y="3810000"/>
                  </a:lnTo>
                  <a:lnTo>
                    <a:pt x="429056" y="3822700"/>
                  </a:lnTo>
                  <a:lnTo>
                    <a:pt x="426872" y="3822700"/>
                  </a:lnTo>
                  <a:lnTo>
                    <a:pt x="433006" y="3810000"/>
                  </a:lnTo>
                  <a:lnTo>
                    <a:pt x="444893" y="3797300"/>
                  </a:lnTo>
                  <a:lnTo>
                    <a:pt x="451548" y="3797300"/>
                  </a:lnTo>
                  <a:lnTo>
                    <a:pt x="456298" y="3784600"/>
                  </a:lnTo>
                  <a:lnTo>
                    <a:pt x="468363" y="3784600"/>
                  </a:lnTo>
                  <a:lnTo>
                    <a:pt x="468363" y="3746500"/>
                  </a:lnTo>
                  <a:lnTo>
                    <a:pt x="458190" y="3746500"/>
                  </a:lnTo>
                  <a:lnTo>
                    <a:pt x="454393" y="3759200"/>
                  </a:lnTo>
                  <a:lnTo>
                    <a:pt x="440156" y="3759200"/>
                  </a:lnTo>
                  <a:lnTo>
                    <a:pt x="428777" y="3771900"/>
                  </a:lnTo>
                  <a:lnTo>
                    <a:pt x="422135" y="3771900"/>
                  </a:lnTo>
                  <a:lnTo>
                    <a:pt x="419658" y="3781895"/>
                  </a:lnTo>
                  <a:lnTo>
                    <a:pt x="419658" y="3822700"/>
                  </a:lnTo>
                  <a:lnTo>
                    <a:pt x="412648" y="3835400"/>
                  </a:lnTo>
                  <a:lnTo>
                    <a:pt x="409702" y="3822700"/>
                  </a:lnTo>
                  <a:lnTo>
                    <a:pt x="419658" y="3822700"/>
                  </a:lnTo>
                  <a:lnTo>
                    <a:pt x="419658" y="3781895"/>
                  </a:lnTo>
                  <a:lnTo>
                    <a:pt x="418985" y="3784600"/>
                  </a:lnTo>
                  <a:lnTo>
                    <a:pt x="404177" y="3784600"/>
                  </a:lnTo>
                  <a:lnTo>
                    <a:pt x="404177" y="3835400"/>
                  </a:lnTo>
                  <a:lnTo>
                    <a:pt x="402082" y="3848100"/>
                  </a:lnTo>
                  <a:lnTo>
                    <a:pt x="386689" y="3848100"/>
                  </a:lnTo>
                  <a:lnTo>
                    <a:pt x="390575" y="3835400"/>
                  </a:lnTo>
                  <a:lnTo>
                    <a:pt x="394817" y="3835400"/>
                  </a:lnTo>
                  <a:lnTo>
                    <a:pt x="400304" y="3822700"/>
                  </a:lnTo>
                  <a:lnTo>
                    <a:pt x="404177" y="3835400"/>
                  </a:lnTo>
                  <a:lnTo>
                    <a:pt x="404177" y="3784600"/>
                  </a:lnTo>
                  <a:lnTo>
                    <a:pt x="397179" y="3784600"/>
                  </a:lnTo>
                  <a:lnTo>
                    <a:pt x="403567" y="3771900"/>
                  </a:lnTo>
                  <a:lnTo>
                    <a:pt x="412648" y="3771900"/>
                  </a:lnTo>
                  <a:lnTo>
                    <a:pt x="412521" y="3759200"/>
                  </a:lnTo>
                  <a:lnTo>
                    <a:pt x="417982" y="3759200"/>
                  </a:lnTo>
                  <a:lnTo>
                    <a:pt x="422135" y="3746500"/>
                  </a:lnTo>
                  <a:lnTo>
                    <a:pt x="427824" y="3759200"/>
                  </a:lnTo>
                  <a:lnTo>
                    <a:pt x="434467" y="3746500"/>
                  </a:lnTo>
                  <a:lnTo>
                    <a:pt x="443953" y="3746500"/>
                  </a:lnTo>
                  <a:lnTo>
                    <a:pt x="447751" y="3733800"/>
                  </a:lnTo>
                  <a:lnTo>
                    <a:pt x="455345" y="3733800"/>
                  </a:lnTo>
                  <a:lnTo>
                    <a:pt x="468630" y="3721100"/>
                  </a:lnTo>
                  <a:lnTo>
                    <a:pt x="473379" y="3721100"/>
                  </a:lnTo>
                  <a:lnTo>
                    <a:pt x="479945" y="3708400"/>
                  </a:lnTo>
                  <a:lnTo>
                    <a:pt x="487527" y="3708400"/>
                  </a:lnTo>
                  <a:lnTo>
                    <a:pt x="488480" y="3695700"/>
                  </a:lnTo>
                  <a:lnTo>
                    <a:pt x="492277" y="3695700"/>
                  </a:lnTo>
                  <a:lnTo>
                    <a:pt x="496074" y="3708400"/>
                  </a:lnTo>
                  <a:lnTo>
                    <a:pt x="496074" y="3681590"/>
                  </a:lnTo>
                  <a:lnTo>
                    <a:pt x="495084" y="3683050"/>
                  </a:lnTo>
                  <a:lnTo>
                    <a:pt x="484390" y="3683050"/>
                  </a:lnTo>
                  <a:lnTo>
                    <a:pt x="478993" y="3695700"/>
                  </a:lnTo>
                  <a:lnTo>
                    <a:pt x="460095" y="3695700"/>
                  </a:lnTo>
                  <a:lnTo>
                    <a:pt x="455345" y="3708400"/>
                  </a:lnTo>
                  <a:lnTo>
                    <a:pt x="447751" y="3708400"/>
                  </a:lnTo>
                  <a:lnTo>
                    <a:pt x="443953" y="3721100"/>
                  </a:lnTo>
                  <a:lnTo>
                    <a:pt x="432142" y="3721100"/>
                  </a:lnTo>
                  <a:lnTo>
                    <a:pt x="420243" y="3733800"/>
                  </a:lnTo>
                  <a:lnTo>
                    <a:pt x="406996" y="3746500"/>
                  </a:lnTo>
                  <a:lnTo>
                    <a:pt x="399948" y="3746500"/>
                  </a:lnTo>
                  <a:lnTo>
                    <a:pt x="395566" y="3753840"/>
                  </a:lnTo>
                  <a:lnTo>
                    <a:pt x="395566" y="3810000"/>
                  </a:lnTo>
                  <a:lnTo>
                    <a:pt x="385127" y="3810000"/>
                  </a:lnTo>
                  <a:lnTo>
                    <a:pt x="385127" y="3848100"/>
                  </a:lnTo>
                  <a:lnTo>
                    <a:pt x="376580" y="3860800"/>
                  </a:lnTo>
                  <a:lnTo>
                    <a:pt x="365455" y="3860800"/>
                  </a:lnTo>
                  <a:lnTo>
                    <a:pt x="369697" y="3848100"/>
                  </a:lnTo>
                  <a:lnTo>
                    <a:pt x="385127" y="3848100"/>
                  </a:lnTo>
                  <a:lnTo>
                    <a:pt x="385127" y="3810000"/>
                  </a:lnTo>
                  <a:lnTo>
                    <a:pt x="372783" y="3810000"/>
                  </a:lnTo>
                  <a:lnTo>
                    <a:pt x="374688" y="3797300"/>
                  </a:lnTo>
                  <a:lnTo>
                    <a:pt x="379425" y="3784600"/>
                  </a:lnTo>
                  <a:lnTo>
                    <a:pt x="380377" y="3784600"/>
                  </a:lnTo>
                  <a:lnTo>
                    <a:pt x="386067" y="3797300"/>
                  </a:lnTo>
                  <a:lnTo>
                    <a:pt x="387019" y="3797300"/>
                  </a:lnTo>
                  <a:lnTo>
                    <a:pt x="392887" y="3784600"/>
                  </a:lnTo>
                  <a:lnTo>
                    <a:pt x="394614" y="3784600"/>
                  </a:lnTo>
                  <a:lnTo>
                    <a:pt x="390817" y="3797300"/>
                  </a:lnTo>
                  <a:lnTo>
                    <a:pt x="391769" y="3797300"/>
                  </a:lnTo>
                  <a:lnTo>
                    <a:pt x="395566" y="3810000"/>
                  </a:lnTo>
                  <a:lnTo>
                    <a:pt x="395566" y="3753840"/>
                  </a:lnTo>
                  <a:lnTo>
                    <a:pt x="392366" y="3759200"/>
                  </a:lnTo>
                  <a:lnTo>
                    <a:pt x="377583" y="3759200"/>
                  </a:lnTo>
                  <a:lnTo>
                    <a:pt x="368871" y="3773030"/>
                  </a:lnTo>
                  <a:lnTo>
                    <a:pt x="368871" y="3810000"/>
                  </a:lnTo>
                  <a:lnTo>
                    <a:pt x="360451" y="3822700"/>
                  </a:lnTo>
                  <a:lnTo>
                    <a:pt x="356984" y="3822700"/>
                  </a:lnTo>
                  <a:lnTo>
                    <a:pt x="359740" y="3810000"/>
                  </a:lnTo>
                  <a:lnTo>
                    <a:pt x="368871" y="3810000"/>
                  </a:lnTo>
                  <a:lnTo>
                    <a:pt x="368871" y="3773030"/>
                  </a:lnTo>
                  <a:lnTo>
                    <a:pt x="361581" y="3784600"/>
                  </a:lnTo>
                  <a:lnTo>
                    <a:pt x="354241" y="3784600"/>
                  </a:lnTo>
                  <a:lnTo>
                    <a:pt x="354241" y="3873500"/>
                  </a:lnTo>
                  <a:lnTo>
                    <a:pt x="351904" y="3873500"/>
                  </a:lnTo>
                  <a:lnTo>
                    <a:pt x="351904" y="3949700"/>
                  </a:lnTo>
                  <a:lnTo>
                    <a:pt x="346214" y="3949700"/>
                  </a:lnTo>
                  <a:lnTo>
                    <a:pt x="346214" y="4051300"/>
                  </a:lnTo>
                  <a:lnTo>
                    <a:pt x="338620" y="4051300"/>
                  </a:lnTo>
                  <a:lnTo>
                    <a:pt x="334822" y="4064000"/>
                  </a:lnTo>
                  <a:lnTo>
                    <a:pt x="331978" y="4064000"/>
                  </a:lnTo>
                  <a:lnTo>
                    <a:pt x="331101" y="4075696"/>
                  </a:lnTo>
                  <a:lnTo>
                    <a:pt x="331025" y="4076700"/>
                  </a:lnTo>
                  <a:lnTo>
                    <a:pt x="329133" y="4064000"/>
                  </a:lnTo>
                  <a:lnTo>
                    <a:pt x="328180" y="4064000"/>
                  </a:lnTo>
                  <a:lnTo>
                    <a:pt x="321538" y="4076700"/>
                  </a:lnTo>
                  <a:lnTo>
                    <a:pt x="296862" y="4076700"/>
                  </a:lnTo>
                  <a:lnTo>
                    <a:pt x="295922" y="4089400"/>
                  </a:lnTo>
                  <a:lnTo>
                    <a:pt x="291058" y="4089400"/>
                  </a:lnTo>
                  <a:lnTo>
                    <a:pt x="291058" y="4165600"/>
                  </a:lnTo>
                  <a:lnTo>
                    <a:pt x="283654" y="4178300"/>
                  </a:lnTo>
                  <a:lnTo>
                    <a:pt x="275996" y="4178300"/>
                  </a:lnTo>
                  <a:lnTo>
                    <a:pt x="280619" y="4165600"/>
                  </a:lnTo>
                  <a:lnTo>
                    <a:pt x="291058" y="4165600"/>
                  </a:lnTo>
                  <a:lnTo>
                    <a:pt x="291058" y="4089400"/>
                  </a:lnTo>
                  <a:lnTo>
                    <a:pt x="284784" y="4089400"/>
                  </a:lnTo>
                  <a:lnTo>
                    <a:pt x="289280" y="4076700"/>
                  </a:lnTo>
                  <a:lnTo>
                    <a:pt x="290220" y="4076700"/>
                  </a:lnTo>
                  <a:lnTo>
                    <a:pt x="299720" y="4064000"/>
                  </a:lnTo>
                  <a:lnTo>
                    <a:pt x="309206" y="4064000"/>
                  </a:lnTo>
                  <a:lnTo>
                    <a:pt x="310159" y="4051300"/>
                  </a:lnTo>
                  <a:lnTo>
                    <a:pt x="316801" y="4051300"/>
                  </a:lnTo>
                  <a:lnTo>
                    <a:pt x="318693" y="4064000"/>
                  </a:lnTo>
                  <a:lnTo>
                    <a:pt x="323443" y="4051300"/>
                  </a:lnTo>
                  <a:lnTo>
                    <a:pt x="333883" y="4051300"/>
                  </a:lnTo>
                  <a:lnTo>
                    <a:pt x="334822" y="4038600"/>
                  </a:lnTo>
                  <a:lnTo>
                    <a:pt x="341464" y="4038600"/>
                  </a:lnTo>
                  <a:lnTo>
                    <a:pt x="346214" y="4051300"/>
                  </a:lnTo>
                  <a:lnTo>
                    <a:pt x="346214" y="3949700"/>
                  </a:lnTo>
                  <a:lnTo>
                    <a:pt x="341464" y="3949700"/>
                  </a:lnTo>
                  <a:lnTo>
                    <a:pt x="346214" y="3937000"/>
                  </a:lnTo>
                  <a:lnTo>
                    <a:pt x="351904" y="3949700"/>
                  </a:lnTo>
                  <a:lnTo>
                    <a:pt x="351904" y="3873500"/>
                  </a:lnTo>
                  <a:lnTo>
                    <a:pt x="348361" y="3873500"/>
                  </a:lnTo>
                  <a:lnTo>
                    <a:pt x="352856" y="3860800"/>
                  </a:lnTo>
                  <a:lnTo>
                    <a:pt x="354241" y="3873500"/>
                  </a:lnTo>
                  <a:lnTo>
                    <a:pt x="354241" y="3784600"/>
                  </a:lnTo>
                  <a:lnTo>
                    <a:pt x="341236" y="3784600"/>
                  </a:lnTo>
                  <a:lnTo>
                    <a:pt x="341236" y="3949700"/>
                  </a:lnTo>
                  <a:lnTo>
                    <a:pt x="336423" y="3962400"/>
                  </a:lnTo>
                  <a:lnTo>
                    <a:pt x="337667" y="3962400"/>
                  </a:lnTo>
                  <a:lnTo>
                    <a:pt x="330098" y="3975100"/>
                  </a:lnTo>
                  <a:lnTo>
                    <a:pt x="288328" y="3975100"/>
                  </a:lnTo>
                  <a:lnTo>
                    <a:pt x="280733" y="3982923"/>
                  </a:lnTo>
                  <a:lnTo>
                    <a:pt x="280733" y="4089400"/>
                  </a:lnTo>
                  <a:lnTo>
                    <a:pt x="275018" y="4102163"/>
                  </a:lnTo>
                  <a:lnTo>
                    <a:pt x="273646" y="4102163"/>
                  </a:lnTo>
                  <a:lnTo>
                    <a:pt x="278244" y="4089400"/>
                  </a:lnTo>
                  <a:lnTo>
                    <a:pt x="280733" y="4089400"/>
                  </a:lnTo>
                  <a:lnTo>
                    <a:pt x="280733" y="3982923"/>
                  </a:lnTo>
                  <a:lnTo>
                    <a:pt x="275996" y="3987800"/>
                  </a:lnTo>
                  <a:lnTo>
                    <a:pt x="248475" y="3987800"/>
                  </a:lnTo>
                  <a:lnTo>
                    <a:pt x="243801" y="4000500"/>
                  </a:lnTo>
                  <a:lnTo>
                    <a:pt x="235267" y="3987800"/>
                  </a:lnTo>
                  <a:lnTo>
                    <a:pt x="245427" y="3987800"/>
                  </a:lnTo>
                  <a:lnTo>
                    <a:pt x="250139" y="3975100"/>
                  </a:lnTo>
                  <a:lnTo>
                    <a:pt x="283984" y="3975100"/>
                  </a:lnTo>
                  <a:lnTo>
                    <a:pt x="300672" y="3962400"/>
                  </a:lnTo>
                  <a:lnTo>
                    <a:pt x="309206" y="3962400"/>
                  </a:lnTo>
                  <a:lnTo>
                    <a:pt x="321538" y="3949700"/>
                  </a:lnTo>
                  <a:lnTo>
                    <a:pt x="341236" y="3949700"/>
                  </a:lnTo>
                  <a:lnTo>
                    <a:pt x="341236" y="3784600"/>
                  </a:lnTo>
                  <a:lnTo>
                    <a:pt x="339572" y="3784600"/>
                  </a:lnTo>
                  <a:lnTo>
                    <a:pt x="339572" y="3835400"/>
                  </a:lnTo>
                  <a:lnTo>
                    <a:pt x="332003" y="3848100"/>
                  </a:lnTo>
                  <a:lnTo>
                    <a:pt x="311099" y="3848100"/>
                  </a:lnTo>
                  <a:lnTo>
                    <a:pt x="313372" y="3835400"/>
                  </a:lnTo>
                  <a:lnTo>
                    <a:pt x="314706" y="3822700"/>
                  </a:lnTo>
                  <a:lnTo>
                    <a:pt x="334454" y="3822700"/>
                  </a:lnTo>
                  <a:lnTo>
                    <a:pt x="339572" y="3835400"/>
                  </a:lnTo>
                  <a:lnTo>
                    <a:pt x="339572" y="3784600"/>
                  </a:lnTo>
                  <a:lnTo>
                    <a:pt x="336727" y="3784600"/>
                  </a:lnTo>
                  <a:lnTo>
                    <a:pt x="332930" y="3810000"/>
                  </a:lnTo>
                  <a:lnTo>
                    <a:pt x="322491" y="3797300"/>
                  </a:lnTo>
                  <a:lnTo>
                    <a:pt x="318693" y="3797300"/>
                  </a:lnTo>
                  <a:lnTo>
                    <a:pt x="316801" y="3810000"/>
                  </a:lnTo>
                  <a:lnTo>
                    <a:pt x="308254" y="3810000"/>
                  </a:lnTo>
                  <a:lnTo>
                    <a:pt x="308254" y="3848100"/>
                  </a:lnTo>
                  <a:lnTo>
                    <a:pt x="303504" y="3860800"/>
                  </a:lnTo>
                  <a:lnTo>
                    <a:pt x="307301" y="3873500"/>
                  </a:lnTo>
                  <a:lnTo>
                    <a:pt x="259854" y="3873500"/>
                  </a:lnTo>
                  <a:lnTo>
                    <a:pt x="257009" y="3886200"/>
                  </a:lnTo>
                  <a:lnTo>
                    <a:pt x="249415" y="3898900"/>
                  </a:lnTo>
                  <a:lnTo>
                    <a:pt x="244754" y="3886200"/>
                  </a:lnTo>
                  <a:lnTo>
                    <a:pt x="235419" y="3886200"/>
                  </a:lnTo>
                  <a:lnTo>
                    <a:pt x="240830" y="3873500"/>
                  </a:lnTo>
                  <a:lnTo>
                    <a:pt x="246748" y="3873500"/>
                  </a:lnTo>
                  <a:lnTo>
                    <a:pt x="254165" y="3886200"/>
                  </a:lnTo>
                  <a:lnTo>
                    <a:pt x="257429" y="3873500"/>
                  </a:lnTo>
                  <a:lnTo>
                    <a:pt x="254698" y="3873500"/>
                  </a:lnTo>
                  <a:lnTo>
                    <a:pt x="257962" y="3860800"/>
                  </a:lnTo>
                  <a:lnTo>
                    <a:pt x="279781" y="3860800"/>
                  </a:lnTo>
                  <a:lnTo>
                    <a:pt x="282282" y="3848100"/>
                  </a:lnTo>
                  <a:lnTo>
                    <a:pt x="308254" y="3848100"/>
                  </a:lnTo>
                  <a:lnTo>
                    <a:pt x="308254" y="3810000"/>
                  </a:lnTo>
                  <a:lnTo>
                    <a:pt x="300520" y="3810000"/>
                  </a:lnTo>
                  <a:lnTo>
                    <a:pt x="294259" y="3822700"/>
                  </a:lnTo>
                  <a:lnTo>
                    <a:pt x="272199" y="3822700"/>
                  </a:lnTo>
                  <a:lnTo>
                    <a:pt x="265417" y="3835400"/>
                  </a:lnTo>
                  <a:lnTo>
                    <a:pt x="253644" y="3848100"/>
                  </a:lnTo>
                  <a:lnTo>
                    <a:pt x="231813" y="3848100"/>
                  </a:lnTo>
                  <a:lnTo>
                    <a:pt x="223862" y="3860800"/>
                  </a:lnTo>
                  <a:lnTo>
                    <a:pt x="217233" y="3873500"/>
                  </a:lnTo>
                  <a:lnTo>
                    <a:pt x="225767" y="3873500"/>
                  </a:lnTo>
                  <a:lnTo>
                    <a:pt x="225767" y="3886200"/>
                  </a:lnTo>
                  <a:lnTo>
                    <a:pt x="235267" y="3886200"/>
                  </a:lnTo>
                  <a:lnTo>
                    <a:pt x="224193" y="3898900"/>
                  </a:lnTo>
                  <a:lnTo>
                    <a:pt x="211416" y="3911600"/>
                  </a:lnTo>
                  <a:lnTo>
                    <a:pt x="189255" y="3911600"/>
                  </a:lnTo>
                  <a:lnTo>
                    <a:pt x="193865" y="3898900"/>
                  </a:lnTo>
                  <a:lnTo>
                    <a:pt x="199009" y="3898900"/>
                  </a:lnTo>
                  <a:lnTo>
                    <a:pt x="202996" y="3886200"/>
                  </a:lnTo>
                  <a:lnTo>
                    <a:pt x="214388" y="3886200"/>
                  </a:lnTo>
                  <a:lnTo>
                    <a:pt x="211543" y="3873500"/>
                  </a:lnTo>
                  <a:lnTo>
                    <a:pt x="184023" y="3873500"/>
                  </a:lnTo>
                  <a:lnTo>
                    <a:pt x="184023" y="3911600"/>
                  </a:lnTo>
                  <a:lnTo>
                    <a:pt x="178739" y="3924300"/>
                  </a:lnTo>
                  <a:lnTo>
                    <a:pt x="167474" y="3937000"/>
                  </a:lnTo>
                  <a:lnTo>
                    <a:pt x="140360" y="3937000"/>
                  </a:lnTo>
                  <a:lnTo>
                    <a:pt x="147955" y="3924300"/>
                  </a:lnTo>
                  <a:lnTo>
                    <a:pt x="156502" y="3924300"/>
                  </a:lnTo>
                  <a:lnTo>
                    <a:pt x="170256" y="3911600"/>
                  </a:lnTo>
                  <a:lnTo>
                    <a:pt x="184023" y="3911600"/>
                  </a:lnTo>
                  <a:lnTo>
                    <a:pt x="184023" y="3873500"/>
                  </a:lnTo>
                  <a:lnTo>
                    <a:pt x="181051" y="3873500"/>
                  </a:lnTo>
                  <a:lnTo>
                    <a:pt x="175844" y="3886200"/>
                  </a:lnTo>
                  <a:lnTo>
                    <a:pt x="164871" y="3886200"/>
                  </a:lnTo>
                  <a:lnTo>
                    <a:pt x="159461" y="3898900"/>
                  </a:lnTo>
                  <a:lnTo>
                    <a:pt x="141808" y="3898900"/>
                  </a:lnTo>
                  <a:lnTo>
                    <a:pt x="141122" y="3911600"/>
                  </a:lnTo>
                  <a:lnTo>
                    <a:pt x="137414" y="3911600"/>
                  </a:lnTo>
                  <a:lnTo>
                    <a:pt x="137414" y="3937000"/>
                  </a:lnTo>
                  <a:lnTo>
                    <a:pt x="132892" y="3949700"/>
                  </a:lnTo>
                  <a:lnTo>
                    <a:pt x="122339" y="3949700"/>
                  </a:lnTo>
                  <a:lnTo>
                    <a:pt x="125425" y="3937000"/>
                  </a:lnTo>
                  <a:lnTo>
                    <a:pt x="137414" y="3937000"/>
                  </a:lnTo>
                  <a:lnTo>
                    <a:pt x="137414" y="3911600"/>
                  </a:lnTo>
                  <a:lnTo>
                    <a:pt x="126136" y="3911600"/>
                  </a:lnTo>
                  <a:lnTo>
                    <a:pt x="123278" y="3924300"/>
                  </a:lnTo>
                  <a:lnTo>
                    <a:pt x="119494" y="3924300"/>
                  </a:lnTo>
                  <a:lnTo>
                    <a:pt x="102958" y="3937000"/>
                  </a:lnTo>
                  <a:lnTo>
                    <a:pt x="88290" y="3937000"/>
                  </a:lnTo>
                  <a:lnTo>
                    <a:pt x="60655" y="3949700"/>
                  </a:lnTo>
                  <a:lnTo>
                    <a:pt x="56857" y="3949700"/>
                  </a:lnTo>
                  <a:lnTo>
                    <a:pt x="50215" y="3957116"/>
                  </a:lnTo>
                  <a:lnTo>
                    <a:pt x="50215" y="3987800"/>
                  </a:lnTo>
                  <a:lnTo>
                    <a:pt x="41668" y="3987800"/>
                  </a:lnTo>
                  <a:lnTo>
                    <a:pt x="44526" y="3975100"/>
                  </a:lnTo>
                  <a:lnTo>
                    <a:pt x="50215" y="3987800"/>
                  </a:lnTo>
                  <a:lnTo>
                    <a:pt x="50215" y="3957116"/>
                  </a:lnTo>
                  <a:lnTo>
                    <a:pt x="45466" y="3962400"/>
                  </a:lnTo>
                  <a:lnTo>
                    <a:pt x="43573" y="3962400"/>
                  </a:lnTo>
                  <a:lnTo>
                    <a:pt x="35979" y="3975100"/>
                  </a:lnTo>
                  <a:lnTo>
                    <a:pt x="17081" y="3975100"/>
                  </a:lnTo>
                  <a:lnTo>
                    <a:pt x="15176" y="3987800"/>
                  </a:lnTo>
                  <a:lnTo>
                    <a:pt x="6642" y="3987800"/>
                  </a:lnTo>
                  <a:lnTo>
                    <a:pt x="3797" y="4000500"/>
                  </a:lnTo>
                  <a:lnTo>
                    <a:pt x="0" y="4000500"/>
                  </a:lnTo>
                  <a:lnTo>
                    <a:pt x="6413" y="4013200"/>
                  </a:lnTo>
                  <a:lnTo>
                    <a:pt x="19583" y="4013200"/>
                  </a:lnTo>
                  <a:lnTo>
                    <a:pt x="26492" y="4025900"/>
                  </a:lnTo>
                  <a:lnTo>
                    <a:pt x="23088" y="4025900"/>
                  </a:lnTo>
                  <a:lnTo>
                    <a:pt x="13284" y="4038600"/>
                  </a:lnTo>
                  <a:lnTo>
                    <a:pt x="18034" y="4051300"/>
                  </a:lnTo>
                  <a:lnTo>
                    <a:pt x="25539" y="4051300"/>
                  </a:lnTo>
                  <a:lnTo>
                    <a:pt x="18453" y="4064000"/>
                  </a:lnTo>
                  <a:lnTo>
                    <a:pt x="11963" y="4076700"/>
                  </a:lnTo>
                  <a:lnTo>
                    <a:pt x="7073" y="4076700"/>
                  </a:lnTo>
                  <a:lnTo>
                    <a:pt x="4737" y="4089400"/>
                  </a:lnTo>
                  <a:lnTo>
                    <a:pt x="18224" y="4102163"/>
                  </a:lnTo>
                  <a:lnTo>
                    <a:pt x="105575" y="4102163"/>
                  </a:lnTo>
                  <a:lnTo>
                    <a:pt x="94373" y="4114800"/>
                  </a:lnTo>
                  <a:lnTo>
                    <a:pt x="83527" y="4114800"/>
                  </a:lnTo>
                  <a:lnTo>
                    <a:pt x="74980" y="4127500"/>
                  </a:lnTo>
                  <a:lnTo>
                    <a:pt x="66179" y="4140200"/>
                  </a:lnTo>
                  <a:lnTo>
                    <a:pt x="63995" y="4140200"/>
                  </a:lnTo>
                  <a:lnTo>
                    <a:pt x="63144" y="4152900"/>
                  </a:lnTo>
                  <a:lnTo>
                    <a:pt x="62496" y="4165269"/>
                  </a:lnTo>
                  <a:lnTo>
                    <a:pt x="62471" y="4165600"/>
                  </a:lnTo>
                  <a:lnTo>
                    <a:pt x="60655" y="4165600"/>
                  </a:lnTo>
                  <a:lnTo>
                    <a:pt x="56045" y="4178300"/>
                  </a:lnTo>
                  <a:lnTo>
                    <a:pt x="47180" y="4178300"/>
                  </a:lnTo>
                  <a:lnTo>
                    <a:pt x="47371" y="4191000"/>
                  </a:lnTo>
                  <a:lnTo>
                    <a:pt x="62687" y="4203700"/>
                  </a:lnTo>
                  <a:lnTo>
                    <a:pt x="131064" y="4203700"/>
                  </a:lnTo>
                  <a:lnTo>
                    <a:pt x="136753" y="4216400"/>
                  </a:lnTo>
                  <a:lnTo>
                    <a:pt x="140360" y="4229100"/>
                  </a:lnTo>
                  <a:lnTo>
                    <a:pt x="126352" y="4229100"/>
                  </a:lnTo>
                  <a:lnTo>
                    <a:pt x="122339" y="4241800"/>
                  </a:lnTo>
                  <a:lnTo>
                    <a:pt x="104305" y="4241800"/>
                  </a:lnTo>
                  <a:lnTo>
                    <a:pt x="100507" y="4254500"/>
                  </a:lnTo>
                  <a:lnTo>
                    <a:pt x="103543" y="4267251"/>
                  </a:lnTo>
                  <a:lnTo>
                    <a:pt x="116014" y="4267251"/>
                  </a:lnTo>
                  <a:lnTo>
                    <a:pt x="123278" y="4279900"/>
                  </a:lnTo>
                  <a:lnTo>
                    <a:pt x="125387" y="4292600"/>
                  </a:lnTo>
                  <a:lnTo>
                    <a:pt x="131025" y="4292600"/>
                  </a:lnTo>
                  <a:lnTo>
                    <a:pt x="138468" y="4305300"/>
                  </a:lnTo>
                  <a:lnTo>
                    <a:pt x="162090" y="4305300"/>
                  </a:lnTo>
                  <a:lnTo>
                    <a:pt x="171259" y="4318000"/>
                  </a:lnTo>
                  <a:lnTo>
                    <a:pt x="173990" y="4318000"/>
                  </a:lnTo>
                  <a:lnTo>
                    <a:pt x="177380" y="4305300"/>
                  </a:lnTo>
                  <a:lnTo>
                    <a:pt x="182118" y="4305300"/>
                  </a:lnTo>
                  <a:lnTo>
                    <a:pt x="189712" y="4318000"/>
                  </a:lnTo>
                  <a:lnTo>
                    <a:pt x="186867" y="4318000"/>
                  </a:lnTo>
                  <a:lnTo>
                    <a:pt x="188760" y="4330700"/>
                  </a:lnTo>
                  <a:lnTo>
                    <a:pt x="179019" y="4318000"/>
                  </a:lnTo>
                  <a:lnTo>
                    <a:pt x="170611" y="4330700"/>
                  </a:lnTo>
                  <a:lnTo>
                    <a:pt x="159550" y="4330700"/>
                  </a:lnTo>
                  <a:lnTo>
                    <a:pt x="168833" y="4343400"/>
                  </a:lnTo>
                  <a:lnTo>
                    <a:pt x="221729" y="4343400"/>
                  </a:lnTo>
                  <a:lnTo>
                    <a:pt x="224828" y="4356100"/>
                  </a:lnTo>
                  <a:lnTo>
                    <a:pt x="219125" y="4356100"/>
                  </a:lnTo>
                  <a:lnTo>
                    <a:pt x="205841" y="4368800"/>
                  </a:lnTo>
                  <a:lnTo>
                    <a:pt x="425932" y="4368800"/>
                  </a:lnTo>
                  <a:lnTo>
                    <a:pt x="435419" y="4356100"/>
                  </a:lnTo>
                  <a:lnTo>
                    <a:pt x="444906" y="4356100"/>
                  </a:lnTo>
                  <a:lnTo>
                    <a:pt x="449148" y="4343400"/>
                  </a:lnTo>
                  <a:lnTo>
                    <a:pt x="450367" y="4343400"/>
                  </a:lnTo>
                  <a:lnTo>
                    <a:pt x="452602" y="4330700"/>
                  </a:lnTo>
                  <a:lnTo>
                    <a:pt x="483781" y="4330700"/>
                  </a:lnTo>
                  <a:lnTo>
                    <a:pt x="476148" y="4343400"/>
                  </a:lnTo>
                  <a:lnTo>
                    <a:pt x="455345" y="4343400"/>
                  </a:lnTo>
                  <a:lnTo>
                    <a:pt x="451548" y="4356100"/>
                  </a:lnTo>
                  <a:lnTo>
                    <a:pt x="445427" y="4356100"/>
                  </a:lnTo>
                  <a:lnTo>
                    <a:pt x="439572" y="4368800"/>
                  </a:lnTo>
                  <a:lnTo>
                    <a:pt x="524306" y="4368800"/>
                  </a:lnTo>
                  <a:lnTo>
                    <a:pt x="530885" y="4356100"/>
                  </a:lnTo>
                  <a:lnTo>
                    <a:pt x="534974" y="4343400"/>
                  </a:lnTo>
                  <a:lnTo>
                    <a:pt x="536892" y="4356100"/>
                  </a:lnTo>
                  <a:lnTo>
                    <a:pt x="532485" y="4368800"/>
                  </a:lnTo>
                  <a:lnTo>
                    <a:pt x="557364" y="4368800"/>
                  </a:lnTo>
                  <a:lnTo>
                    <a:pt x="562025" y="4356100"/>
                  </a:lnTo>
                  <a:lnTo>
                    <a:pt x="580999" y="4356100"/>
                  </a:lnTo>
                  <a:lnTo>
                    <a:pt x="570064" y="4368800"/>
                  </a:lnTo>
                  <a:lnTo>
                    <a:pt x="641438" y="4368800"/>
                  </a:lnTo>
                  <a:lnTo>
                    <a:pt x="660069" y="4356100"/>
                  </a:lnTo>
                  <a:lnTo>
                    <a:pt x="669734" y="4356100"/>
                  </a:lnTo>
                  <a:lnTo>
                    <a:pt x="677278" y="4343400"/>
                  </a:lnTo>
                  <a:lnTo>
                    <a:pt x="693089" y="4343400"/>
                  </a:lnTo>
                  <a:lnTo>
                    <a:pt x="699947" y="4330700"/>
                  </a:lnTo>
                  <a:lnTo>
                    <a:pt x="700290" y="4330700"/>
                  </a:lnTo>
                  <a:lnTo>
                    <a:pt x="709091" y="4343400"/>
                  </a:lnTo>
                  <a:lnTo>
                    <a:pt x="715899" y="4330700"/>
                  </a:lnTo>
                  <a:lnTo>
                    <a:pt x="736434" y="4330700"/>
                  </a:lnTo>
                  <a:lnTo>
                    <a:pt x="740816" y="4318000"/>
                  </a:lnTo>
                  <a:lnTo>
                    <a:pt x="751332" y="4318000"/>
                  </a:lnTo>
                  <a:lnTo>
                    <a:pt x="769213" y="4305300"/>
                  </a:lnTo>
                  <a:lnTo>
                    <a:pt x="776884" y="4305300"/>
                  </a:lnTo>
                  <a:lnTo>
                    <a:pt x="781126" y="4292600"/>
                  </a:lnTo>
                  <a:lnTo>
                    <a:pt x="788035" y="4292600"/>
                  </a:lnTo>
                  <a:lnTo>
                    <a:pt x="793165" y="4279900"/>
                  </a:lnTo>
                  <a:lnTo>
                    <a:pt x="792073" y="4267251"/>
                  </a:lnTo>
                  <a:lnTo>
                    <a:pt x="774814" y="4292600"/>
                  </a:lnTo>
                  <a:lnTo>
                    <a:pt x="757910" y="4292600"/>
                  </a:lnTo>
                  <a:lnTo>
                    <a:pt x="740295" y="4305300"/>
                  </a:lnTo>
                  <a:lnTo>
                    <a:pt x="720902" y="4305300"/>
                  </a:lnTo>
                  <a:lnTo>
                    <a:pt x="709752" y="4314926"/>
                  </a:lnTo>
                  <a:lnTo>
                    <a:pt x="709218" y="4318000"/>
                  </a:lnTo>
                  <a:lnTo>
                    <a:pt x="706183" y="4318000"/>
                  </a:lnTo>
                  <a:lnTo>
                    <a:pt x="691476" y="4330700"/>
                  </a:lnTo>
                  <a:lnTo>
                    <a:pt x="687768" y="4330700"/>
                  </a:lnTo>
                  <a:lnTo>
                    <a:pt x="689660" y="4318000"/>
                  </a:lnTo>
                  <a:lnTo>
                    <a:pt x="706183" y="4318000"/>
                  </a:lnTo>
                  <a:lnTo>
                    <a:pt x="709752" y="4314926"/>
                  </a:lnTo>
                  <a:lnTo>
                    <a:pt x="711415" y="4305300"/>
                  </a:lnTo>
                  <a:lnTo>
                    <a:pt x="695350" y="4305300"/>
                  </a:lnTo>
                  <a:lnTo>
                    <a:pt x="690803" y="4305300"/>
                  </a:lnTo>
                  <a:lnTo>
                    <a:pt x="683793" y="4318000"/>
                  </a:lnTo>
                  <a:lnTo>
                    <a:pt x="676008" y="4318000"/>
                  </a:lnTo>
                  <a:lnTo>
                    <a:pt x="678268" y="4305300"/>
                  </a:lnTo>
                  <a:lnTo>
                    <a:pt x="684923" y="4305300"/>
                  </a:lnTo>
                  <a:lnTo>
                    <a:pt x="685838" y="4292993"/>
                  </a:lnTo>
                  <a:lnTo>
                    <a:pt x="685863" y="4292600"/>
                  </a:lnTo>
                  <a:lnTo>
                    <a:pt x="689660" y="4292600"/>
                  </a:lnTo>
                  <a:lnTo>
                    <a:pt x="695350" y="4305300"/>
                  </a:lnTo>
                  <a:lnTo>
                    <a:pt x="699033" y="4292993"/>
                  </a:lnTo>
                  <a:lnTo>
                    <a:pt x="699147" y="4292600"/>
                  </a:lnTo>
                  <a:lnTo>
                    <a:pt x="709510" y="4292600"/>
                  </a:lnTo>
                  <a:lnTo>
                    <a:pt x="713308" y="4279900"/>
                  </a:lnTo>
                  <a:lnTo>
                    <a:pt x="721842" y="4292600"/>
                  </a:lnTo>
                  <a:lnTo>
                    <a:pt x="726592" y="4279900"/>
                  </a:lnTo>
                  <a:lnTo>
                    <a:pt x="732282" y="4279900"/>
                  </a:lnTo>
                  <a:lnTo>
                    <a:pt x="736066" y="4267251"/>
                  </a:lnTo>
                  <a:lnTo>
                    <a:pt x="754100" y="4267251"/>
                  </a:lnTo>
                  <a:lnTo>
                    <a:pt x="757910" y="4254500"/>
                  </a:lnTo>
                  <a:lnTo>
                    <a:pt x="760768" y="4267251"/>
                  </a:lnTo>
                  <a:lnTo>
                    <a:pt x="763587" y="4267251"/>
                  </a:lnTo>
                  <a:lnTo>
                    <a:pt x="766445" y="4254500"/>
                  </a:lnTo>
                  <a:lnTo>
                    <a:pt x="767346" y="4266438"/>
                  </a:lnTo>
                  <a:lnTo>
                    <a:pt x="767397" y="4267251"/>
                  </a:lnTo>
                  <a:lnTo>
                    <a:pt x="767969" y="4266438"/>
                  </a:lnTo>
                  <a:lnTo>
                    <a:pt x="776884" y="4254500"/>
                  </a:lnTo>
                  <a:lnTo>
                    <a:pt x="778789" y="4241800"/>
                  </a:lnTo>
                  <a:lnTo>
                    <a:pt x="797763" y="4241800"/>
                  </a:lnTo>
                  <a:lnTo>
                    <a:pt x="801801" y="4229100"/>
                  </a:lnTo>
                  <a:lnTo>
                    <a:pt x="793686" y="4229100"/>
                  </a:lnTo>
                  <a:lnTo>
                    <a:pt x="808507" y="4203700"/>
                  </a:lnTo>
                  <a:lnTo>
                    <a:pt x="818997" y="4203700"/>
                  </a:lnTo>
                  <a:lnTo>
                    <a:pt x="820750" y="4216400"/>
                  </a:lnTo>
                  <a:lnTo>
                    <a:pt x="820978" y="4226369"/>
                  </a:lnTo>
                  <a:lnTo>
                    <a:pt x="821042" y="4229100"/>
                  </a:lnTo>
                  <a:lnTo>
                    <a:pt x="825284" y="4229100"/>
                  </a:lnTo>
                  <a:lnTo>
                    <a:pt x="832446" y="4216400"/>
                  </a:lnTo>
                  <a:lnTo>
                    <a:pt x="840587" y="4216400"/>
                  </a:lnTo>
                  <a:lnTo>
                    <a:pt x="847521" y="4203700"/>
                  </a:lnTo>
                  <a:lnTo>
                    <a:pt x="836676" y="4203700"/>
                  </a:lnTo>
                  <a:lnTo>
                    <a:pt x="845502" y="4191000"/>
                  </a:lnTo>
                  <a:lnTo>
                    <a:pt x="853871" y="4178300"/>
                  </a:lnTo>
                  <a:lnTo>
                    <a:pt x="871626" y="4178300"/>
                  </a:lnTo>
                  <a:lnTo>
                    <a:pt x="866927" y="4191000"/>
                  </a:lnTo>
                  <a:lnTo>
                    <a:pt x="864184" y="4191000"/>
                  </a:lnTo>
                  <a:lnTo>
                    <a:pt x="869886" y="4203700"/>
                  </a:lnTo>
                  <a:lnTo>
                    <a:pt x="876922" y="4191000"/>
                  </a:lnTo>
                  <a:lnTo>
                    <a:pt x="877722" y="4178300"/>
                  </a:lnTo>
                  <a:lnTo>
                    <a:pt x="876020" y="4178300"/>
                  </a:lnTo>
                  <a:lnTo>
                    <a:pt x="875576" y="4165600"/>
                  </a:lnTo>
                  <a:lnTo>
                    <a:pt x="900252" y="4165600"/>
                  </a:lnTo>
                  <a:lnTo>
                    <a:pt x="905268" y="4152900"/>
                  </a:lnTo>
                  <a:lnTo>
                    <a:pt x="917067" y="4152900"/>
                  </a:lnTo>
                  <a:lnTo>
                    <a:pt x="922083" y="4140200"/>
                  </a:lnTo>
                  <a:lnTo>
                    <a:pt x="940854" y="4140200"/>
                  </a:lnTo>
                  <a:lnTo>
                    <a:pt x="950023" y="4127500"/>
                  </a:lnTo>
                  <a:lnTo>
                    <a:pt x="959573" y="4114800"/>
                  </a:lnTo>
                  <a:lnTo>
                    <a:pt x="978941" y="4114800"/>
                  </a:lnTo>
                  <a:lnTo>
                    <a:pt x="985888" y="4102163"/>
                  </a:lnTo>
                  <a:lnTo>
                    <a:pt x="999871" y="4102163"/>
                  </a:lnTo>
                  <a:lnTo>
                    <a:pt x="1004557" y="4089400"/>
                  </a:lnTo>
                  <a:lnTo>
                    <a:pt x="1017854" y="4089400"/>
                  </a:lnTo>
                  <a:lnTo>
                    <a:pt x="1020699" y="4076700"/>
                  </a:lnTo>
                  <a:lnTo>
                    <a:pt x="1042517" y="4076700"/>
                  </a:lnTo>
                  <a:lnTo>
                    <a:pt x="1045362" y="4064000"/>
                  </a:lnTo>
                  <a:lnTo>
                    <a:pt x="1049159" y="4064000"/>
                  </a:lnTo>
                  <a:lnTo>
                    <a:pt x="1057262" y="4051300"/>
                  </a:lnTo>
                  <a:lnTo>
                    <a:pt x="1080477" y="4051300"/>
                  </a:lnTo>
                  <a:lnTo>
                    <a:pt x="1092962" y="4038600"/>
                  </a:lnTo>
                  <a:lnTo>
                    <a:pt x="1075740" y="4038600"/>
                  </a:lnTo>
                  <a:lnTo>
                    <a:pt x="1050467" y="4038600"/>
                  </a:lnTo>
                  <a:lnTo>
                    <a:pt x="1055497" y="4025900"/>
                  </a:lnTo>
                  <a:lnTo>
                    <a:pt x="1061504" y="4013200"/>
                  </a:lnTo>
                  <a:lnTo>
                    <a:pt x="1079779" y="4013200"/>
                  </a:lnTo>
                  <a:lnTo>
                    <a:pt x="1087120" y="4000500"/>
                  </a:lnTo>
                  <a:lnTo>
                    <a:pt x="1094714" y="4000500"/>
                  </a:lnTo>
                  <a:lnTo>
                    <a:pt x="1095667" y="3987800"/>
                  </a:lnTo>
                  <a:lnTo>
                    <a:pt x="1110843" y="3987800"/>
                  </a:lnTo>
                  <a:lnTo>
                    <a:pt x="1115593" y="3975100"/>
                  </a:lnTo>
                  <a:lnTo>
                    <a:pt x="1117485" y="3975100"/>
                  </a:lnTo>
                  <a:lnTo>
                    <a:pt x="1122349" y="3987800"/>
                  </a:lnTo>
                  <a:lnTo>
                    <a:pt x="1117968" y="3987800"/>
                  </a:lnTo>
                  <a:lnTo>
                    <a:pt x="1110018" y="4000500"/>
                  </a:lnTo>
                  <a:lnTo>
                    <a:pt x="1104201" y="4013200"/>
                  </a:lnTo>
                  <a:lnTo>
                    <a:pt x="1082382" y="4013200"/>
                  </a:lnTo>
                  <a:lnTo>
                    <a:pt x="1077633" y="4025900"/>
                  </a:lnTo>
                  <a:lnTo>
                    <a:pt x="1104201" y="4025900"/>
                  </a:lnTo>
                  <a:lnTo>
                    <a:pt x="1115441" y="4013200"/>
                  </a:lnTo>
                  <a:lnTo>
                    <a:pt x="1127925" y="4013200"/>
                  </a:lnTo>
                  <a:lnTo>
                    <a:pt x="1134008" y="4000500"/>
                  </a:lnTo>
                  <a:lnTo>
                    <a:pt x="1143101" y="4000500"/>
                  </a:lnTo>
                  <a:lnTo>
                    <a:pt x="1152182" y="3987800"/>
                  </a:lnTo>
                  <a:lnTo>
                    <a:pt x="1169606" y="3987800"/>
                  </a:lnTo>
                  <a:lnTo>
                    <a:pt x="1170559" y="3975100"/>
                  </a:lnTo>
                  <a:lnTo>
                    <a:pt x="1148168" y="3975100"/>
                  </a:lnTo>
                  <a:lnTo>
                    <a:pt x="1141564" y="3987800"/>
                  </a:lnTo>
                  <a:lnTo>
                    <a:pt x="1125080" y="3987800"/>
                  </a:lnTo>
                  <a:lnTo>
                    <a:pt x="1129195" y="3975100"/>
                  </a:lnTo>
                  <a:lnTo>
                    <a:pt x="1138364" y="3975100"/>
                  </a:lnTo>
                  <a:lnTo>
                    <a:pt x="1134567" y="3962400"/>
                  </a:lnTo>
                  <a:lnTo>
                    <a:pt x="1139317" y="3949700"/>
                  </a:lnTo>
                  <a:lnTo>
                    <a:pt x="1152994" y="3949700"/>
                  </a:lnTo>
                  <a:lnTo>
                    <a:pt x="1167625" y="3937000"/>
                  </a:lnTo>
                  <a:lnTo>
                    <a:pt x="1182090" y="3924300"/>
                  </a:lnTo>
                  <a:lnTo>
                    <a:pt x="1195222" y="3911600"/>
                  </a:lnTo>
                  <a:lnTo>
                    <a:pt x="1199743" y="3911600"/>
                  </a:lnTo>
                  <a:lnTo>
                    <a:pt x="1206296" y="3886200"/>
                  </a:lnTo>
                  <a:lnTo>
                    <a:pt x="1211364" y="3873500"/>
                  </a:lnTo>
                  <a:lnTo>
                    <a:pt x="1225003" y="3873500"/>
                  </a:lnTo>
                  <a:lnTo>
                    <a:pt x="1211008" y="3886200"/>
                  </a:lnTo>
                  <a:lnTo>
                    <a:pt x="1204722" y="3898900"/>
                  </a:lnTo>
                  <a:lnTo>
                    <a:pt x="1210411" y="3911600"/>
                  </a:lnTo>
                  <a:lnTo>
                    <a:pt x="1211364" y="3898900"/>
                  </a:lnTo>
                  <a:lnTo>
                    <a:pt x="1216101" y="3886200"/>
                  </a:lnTo>
                  <a:lnTo>
                    <a:pt x="1247419" y="3886200"/>
                  </a:lnTo>
                  <a:lnTo>
                    <a:pt x="1253845" y="3873500"/>
                  </a:lnTo>
                  <a:lnTo>
                    <a:pt x="1261465" y="3873500"/>
                  </a:lnTo>
                  <a:lnTo>
                    <a:pt x="1265453" y="3860800"/>
                  </a:lnTo>
                  <a:lnTo>
                    <a:pt x="1278737" y="3860800"/>
                  </a:lnTo>
                  <a:lnTo>
                    <a:pt x="1272095" y="3848100"/>
                  </a:lnTo>
                  <a:lnTo>
                    <a:pt x="1300607" y="3848100"/>
                  </a:lnTo>
                  <a:lnTo>
                    <a:pt x="1308150" y="3835400"/>
                  </a:lnTo>
                  <a:lnTo>
                    <a:pt x="1310995" y="3835400"/>
                  </a:lnTo>
                  <a:lnTo>
                    <a:pt x="1310995" y="3822700"/>
                  </a:lnTo>
                  <a:lnTo>
                    <a:pt x="1338643" y="3822700"/>
                  </a:lnTo>
                  <a:lnTo>
                    <a:pt x="1346301" y="3810000"/>
                  </a:lnTo>
                  <a:lnTo>
                    <a:pt x="1350860" y="3797300"/>
                  </a:lnTo>
                  <a:lnTo>
                    <a:pt x="1362481" y="3797300"/>
                  </a:lnTo>
                  <a:lnTo>
                    <a:pt x="1367675" y="3784600"/>
                  </a:lnTo>
                  <a:lnTo>
                    <a:pt x="1377238" y="3784600"/>
                  </a:lnTo>
                  <a:lnTo>
                    <a:pt x="1388732" y="3771900"/>
                  </a:lnTo>
                  <a:lnTo>
                    <a:pt x="1396326" y="3771900"/>
                  </a:lnTo>
                  <a:lnTo>
                    <a:pt x="1401889" y="3759200"/>
                  </a:lnTo>
                  <a:lnTo>
                    <a:pt x="1412455" y="3759200"/>
                  </a:lnTo>
                  <a:lnTo>
                    <a:pt x="1419110" y="3746500"/>
                  </a:lnTo>
                  <a:lnTo>
                    <a:pt x="1429067" y="3746500"/>
                  </a:lnTo>
                  <a:lnTo>
                    <a:pt x="1432217" y="3733800"/>
                  </a:lnTo>
                  <a:lnTo>
                    <a:pt x="1438084" y="3721100"/>
                  </a:lnTo>
                  <a:lnTo>
                    <a:pt x="1444726" y="3733800"/>
                  </a:lnTo>
                  <a:lnTo>
                    <a:pt x="1446618" y="3721100"/>
                  </a:lnTo>
                  <a:lnTo>
                    <a:pt x="1458963" y="3721100"/>
                  </a:lnTo>
                  <a:lnTo>
                    <a:pt x="1460855" y="3708400"/>
                  </a:lnTo>
                  <a:lnTo>
                    <a:pt x="1471930" y="3695700"/>
                  </a:lnTo>
                  <a:lnTo>
                    <a:pt x="1481620" y="3695700"/>
                  </a:lnTo>
                  <a:lnTo>
                    <a:pt x="1491322" y="3683050"/>
                  </a:lnTo>
                  <a:lnTo>
                    <a:pt x="1501419" y="3683050"/>
                  </a:lnTo>
                  <a:lnTo>
                    <a:pt x="1496923" y="3695700"/>
                  </a:lnTo>
                  <a:lnTo>
                    <a:pt x="1500720" y="3695700"/>
                  </a:lnTo>
                  <a:lnTo>
                    <a:pt x="1504315" y="3683050"/>
                  </a:lnTo>
                  <a:lnTo>
                    <a:pt x="1504746" y="3683050"/>
                  </a:lnTo>
                  <a:lnTo>
                    <a:pt x="1509255" y="3695700"/>
                  </a:lnTo>
                  <a:lnTo>
                    <a:pt x="1512862" y="3683050"/>
                  </a:lnTo>
                  <a:lnTo>
                    <a:pt x="1506232" y="3683050"/>
                  </a:lnTo>
                  <a:lnTo>
                    <a:pt x="1510207" y="3670300"/>
                  </a:lnTo>
                  <a:lnTo>
                    <a:pt x="1515757" y="3670300"/>
                  </a:lnTo>
                  <a:lnTo>
                    <a:pt x="1526489" y="3657600"/>
                  </a:lnTo>
                  <a:lnTo>
                    <a:pt x="1532026" y="3657600"/>
                  </a:lnTo>
                  <a:lnTo>
                    <a:pt x="1538566" y="3644900"/>
                  </a:lnTo>
                  <a:lnTo>
                    <a:pt x="1551635" y="3632212"/>
                  </a:lnTo>
                  <a:lnTo>
                    <a:pt x="1557642" y="3632212"/>
                  </a:lnTo>
                  <a:lnTo>
                    <a:pt x="1566278" y="3619500"/>
                  </a:lnTo>
                  <a:lnTo>
                    <a:pt x="1574736" y="3606800"/>
                  </a:lnTo>
                  <a:lnTo>
                    <a:pt x="1584617" y="3594100"/>
                  </a:lnTo>
                  <a:lnTo>
                    <a:pt x="1604073" y="3594100"/>
                  </a:lnTo>
                  <a:lnTo>
                    <a:pt x="1611617" y="3581412"/>
                  </a:lnTo>
                  <a:lnTo>
                    <a:pt x="1618310" y="3568700"/>
                  </a:lnTo>
                  <a:lnTo>
                    <a:pt x="1628521" y="3581412"/>
                  </a:lnTo>
                  <a:lnTo>
                    <a:pt x="1640141" y="3581412"/>
                  </a:lnTo>
                  <a:lnTo>
                    <a:pt x="1640370" y="3568700"/>
                  </a:lnTo>
                  <a:lnTo>
                    <a:pt x="1629460" y="3568700"/>
                  </a:lnTo>
                  <a:lnTo>
                    <a:pt x="1674990" y="3517950"/>
                  </a:lnTo>
                  <a:lnTo>
                    <a:pt x="1682965" y="3517950"/>
                  </a:lnTo>
                  <a:lnTo>
                    <a:pt x="1698028" y="3492500"/>
                  </a:lnTo>
                  <a:lnTo>
                    <a:pt x="1719846" y="3467100"/>
                  </a:lnTo>
                  <a:lnTo>
                    <a:pt x="1744522" y="3467100"/>
                  </a:lnTo>
                  <a:lnTo>
                    <a:pt x="1748116" y="3454400"/>
                  </a:lnTo>
                  <a:lnTo>
                    <a:pt x="1756854" y="3454400"/>
                  </a:lnTo>
                  <a:lnTo>
                    <a:pt x="1762315" y="3441700"/>
                  </a:lnTo>
                  <a:lnTo>
                    <a:pt x="1766354" y="3441700"/>
                  </a:lnTo>
                  <a:lnTo>
                    <a:pt x="1769668" y="3429000"/>
                  </a:lnTo>
                  <a:lnTo>
                    <a:pt x="1780578" y="3429000"/>
                  </a:lnTo>
                  <a:lnTo>
                    <a:pt x="1788502" y="3416300"/>
                  </a:lnTo>
                  <a:lnTo>
                    <a:pt x="1795526" y="3403600"/>
                  </a:lnTo>
                  <a:lnTo>
                    <a:pt x="1801266" y="3390900"/>
                  </a:lnTo>
                  <a:lnTo>
                    <a:pt x="1809203" y="3390900"/>
                  </a:lnTo>
                  <a:lnTo>
                    <a:pt x="1821383" y="3378200"/>
                  </a:lnTo>
                  <a:lnTo>
                    <a:pt x="1828965" y="3365500"/>
                  </a:lnTo>
                  <a:lnTo>
                    <a:pt x="1835848" y="3365500"/>
                  </a:lnTo>
                  <a:lnTo>
                    <a:pt x="1841906" y="3352800"/>
                  </a:lnTo>
                  <a:lnTo>
                    <a:pt x="1848815" y="3340125"/>
                  </a:lnTo>
                  <a:lnTo>
                    <a:pt x="1854504" y="3340125"/>
                  </a:lnTo>
                  <a:lnTo>
                    <a:pt x="1864017" y="3327400"/>
                  </a:lnTo>
                  <a:lnTo>
                    <a:pt x="1877618" y="3327400"/>
                  </a:lnTo>
                  <a:lnTo>
                    <a:pt x="1879993" y="3314700"/>
                  </a:lnTo>
                  <a:lnTo>
                    <a:pt x="1885518" y="3302000"/>
                  </a:lnTo>
                  <a:lnTo>
                    <a:pt x="1902129" y="3302000"/>
                  </a:lnTo>
                  <a:lnTo>
                    <a:pt x="1904504" y="3289300"/>
                  </a:lnTo>
                  <a:lnTo>
                    <a:pt x="1901342" y="3289300"/>
                  </a:lnTo>
                  <a:lnTo>
                    <a:pt x="1902129" y="3276600"/>
                  </a:lnTo>
                  <a:lnTo>
                    <a:pt x="1906879" y="3289300"/>
                  </a:lnTo>
                  <a:lnTo>
                    <a:pt x="1910880" y="3276600"/>
                  </a:lnTo>
                  <a:lnTo>
                    <a:pt x="1914893" y="3276600"/>
                  </a:lnTo>
                  <a:lnTo>
                    <a:pt x="1922399" y="3263900"/>
                  </a:lnTo>
                  <a:lnTo>
                    <a:pt x="1929447" y="3263900"/>
                  </a:lnTo>
                  <a:lnTo>
                    <a:pt x="1936140" y="3238500"/>
                  </a:lnTo>
                  <a:lnTo>
                    <a:pt x="1940877" y="3251200"/>
                  </a:lnTo>
                  <a:lnTo>
                    <a:pt x="1935340" y="3263900"/>
                  </a:lnTo>
                  <a:lnTo>
                    <a:pt x="1939302" y="3263900"/>
                  </a:lnTo>
                  <a:lnTo>
                    <a:pt x="1945360" y="3251200"/>
                  </a:lnTo>
                  <a:lnTo>
                    <a:pt x="1947506" y="3238500"/>
                  </a:lnTo>
                  <a:lnTo>
                    <a:pt x="1948307" y="3238500"/>
                  </a:lnTo>
                  <a:lnTo>
                    <a:pt x="1950364" y="3225800"/>
                  </a:lnTo>
                  <a:lnTo>
                    <a:pt x="1960029" y="3213100"/>
                  </a:lnTo>
                  <a:lnTo>
                    <a:pt x="1972513" y="3200400"/>
                  </a:lnTo>
                  <a:lnTo>
                    <a:pt x="1986178" y="3187700"/>
                  </a:lnTo>
                  <a:lnTo>
                    <a:pt x="1999348" y="3175050"/>
                  </a:lnTo>
                  <a:lnTo>
                    <a:pt x="2008060" y="3162300"/>
                  </a:lnTo>
                  <a:lnTo>
                    <a:pt x="2014766" y="3149650"/>
                  </a:lnTo>
                  <a:lnTo>
                    <a:pt x="2021535" y="3136900"/>
                  </a:lnTo>
                  <a:lnTo>
                    <a:pt x="2030069" y="3136900"/>
                  </a:lnTo>
                  <a:lnTo>
                    <a:pt x="2032609" y="3124200"/>
                  </a:lnTo>
                  <a:lnTo>
                    <a:pt x="2040521" y="3124200"/>
                  </a:lnTo>
                  <a:lnTo>
                    <a:pt x="2030361" y="3136900"/>
                  </a:lnTo>
                  <a:lnTo>
                    <a:pt x="2020912" y="3149650"/>
                  </a:lnTo>
                  <a:lnTo>
                    <a:pt x="2002536" y="3175050"/>
                  </a:lnTo>
                  <a:lnTo>
                    <a:pt x="2000986" y="3177540"/>
                  </a:lnTo>
                  <a:lnTo>
                    <a:pt x="2000986" y="3263900"/>
                  </a:lnTo>
                  <a:lnTo>
                    <a:pt x="1989124" y="3263900"/>
                  </a:lnTo>
                  <a:lnTo>
                    <a:pt x="1979625" y="3276600"/>
                  </a:lnTo>
                  <a:lnTo>
                    <a:pt x="1975675" y="3276600"/>
                  </a:lnTo>
                  <a:lnTo>
                    <a:pt x="1968995" y="3289300"/>
                  </a:lnTo>
                  <a:lnTo>
                    <a:pt x="1961438" y="3300158"/>
                  </a:lnTo>
                  <a:lnTo>
                    <a:pt x="1961438" y="3352800"/>
                  </a:lnTo>
                  <a:lnTo>
                    <a:pt x="1959063" y="3365500"/>
                  </a:lnTo>
                  <a:lnTo>
                    <a:pt x="1948789" y="3365500"/>
                  </a:lnTo>
                  <a:lnTo>
                    <a:pt x="1951164" y="3352800"/>
                  </a:lnTo>
                  <a:lnTo>
                    <a:pt x="1954326" y="3352800"/>
                  </a:lnTo>
                  <a:lnTo>
                    <a:pt x="1956689" y="3340125"/>
                  </a:lnTo>
                  <a:lnTo>
                    <a:pt x="1961438" y="3352800"/>
                  </a:lnTo>
                  <a:lnTo>
                    <a:pt x="1961438" y="3300158"/>
                  </a:lnTo>
                  <a:lnTo>
                    <a:pt x="1960156" y="3302000"/>
                  </a:lnTo>
                  <a:lnTo>
                    <a:pt x="1949983" y="3302000"/>
                  </a:lnTo>
                  <a:lnTo>
                    <a:pt x="1939302" y="3327400"/>
                  </a:lnTo>
                  <a:lnTo>
                    <a:pt x="1937118" y="3302838"/>
                  </a:lnTo>
                  <a:lnTo>
                    <a:pt x="1937054" y="3302000"/>
                  </a:lnTo>
                  <a:lnTo>
                    <a:pt x="1944433" y="3302000"/>
                  </a:lnTo>
                  <a:lnTo>
                    <a:pt x="1955977" y="3289300"/>
                  </a:lnTo>
                  <a:lnTo>
                    <a:pt x="1966188" y="3276600"/>
                  </a:lnTo>
                  <a:lnTo>
                    <a:pt x="1963813" y="3276600"/>
                  </a:lnTo>
                  <a:lnTo>
                    <a:pt x="1965401" y="3263900"/>
                  </a:lnTo>
                  <a:lnTo>
                    <a:pt x="1983854" y="3263900"/>
                  </a:lnTo>
                  <a:lnTo>
                    <a:pt x="1993861" y="3238500"/>
                  </a:lnTo>
                  <a:lnTo>
                    <a:pt x="1985594" y="3238500"/>
                  </a:lnTo>
                  <a:lnTo>
                    <a:pt x="1988426" y="3225800"/>
                  </a:lnTo>
                  <a:lnTo>
                    <a:pt x="1998611" y="3225800"/>
                  </a:lnTo>
                  <a:lnTo>
                    <a:pt x="1996236" y="3238500"/>
                  </a:lnTo>
                  <a:lnTo>
                    <a:pt x="1999399" y="3238500"/>
                  </a:lnTo>
                  <a:lnTo>
                    <a:pt x="2000986" y="3263900"/>
                  </a:lnTo>
                  <a:lnTo>
                    <a:pt x="2000986" y="3177540"/>
                  </a:lnTo>
                  <a:lnTo>
                    <a:pt x="1994649" y="3187700"/>
                  </a:lnTo>
                  <a:lnTo>
                    <a:pt x="1987537" y="3187700"/>
                  </a:lnTo>
                  <a:lnTo>
                    <a:pt x="1980044" y="3200400"/>
                  </a:lnTo>
                  <a:lnTo>
                    <a:pt x="1987651" y="3200400"/>
                  </a:lnTo>
                  <a:lnTo>
                    <a:pt x="1984375" y="3213100"/>
                  </a:lnTo>
                  <a:lnTo>
                    <a:pt x="1970532" y="3238500"/>
                  </a:lnTo>
                  <a:lnTo>
                    <a:pt x="1964131" y="3238500"/>
                  </a:lnTo>
                  <a:lnTo>
                    <a:pt x="1956701" y="3251200"/>
                  </a:lnTo>
                  <a:lnTo>
                    <a:pt x="1948789" y="3263900"/>
                  </a:lnTo>
                  <a:lnTo>
                    <a:pt x="1939302" y="3263900"/>
                  </a:lnTo>
                  <a:lnTo>
                    <a:pt x="1944039" y="3276600"/>
                  </a:lnTo>
                  <a:lnTo>
                    <a:pt x="1937956" y="3276600"/>
                  </a:lnTo>
                  <a:lnTo>
                    <a:pt x="1936254" y="3279673"/>
                  </a:lnTo>
                  <a:lnTo>
                    <a:pt x="1936254" y="3390900"/>
                  </a:lnTo>
                  <a:lnTo>
                    <a:pt x="1934362" y="3403600"/>
                  </a:lnTo>
                  <a:lnTo>
                    <a:pt x="1927440" y="3403600"/>
                  </a:lnTo>
                  <a:lnTo>
                    <a:pt x="1921700" y="3416300"/>
                  </a:lnTo>
                  <a:lnTo>
                    <a:pt x="1915375" y="3429000"/>
                  </a:lnTo>
                  <a:lnTo>
                    <a:pt x="1902129" y="3441700"/>
                  </a:lnTo>
                  <a:lnTo>
                    <a:pt x="1893239" y="3454400"/>
                  </a:lnTo>
                  <a:lnTo>
                    <a:pt x="1889010" y="3454400"/>
                  </a:lnTo>
                  <a:lnTo>
                    <a:pt x="1883156" y="3467100"/>
                  </a:lnTo>
                  <a:lnTo>
                    <a:pt x="1874901" y="3479800"/>
                  </a:lnTo>
                  <a:lnTo>
                    <a:pt x="1854060" y="3505200"/>
                  </a:lnTo>
                  <a:lnTo>
                    <a:pt x="1842770" y="3517950"/>
                  </a:lnTo>
                  <a:lnTo>
                    <a:pt x="1842452" y="3517950"/>
                  </a:lnTo>
                  <a:lnTo>
                    <a:pt x="1846846" y="3505200"/>
                  </a:lnTo>
                  <a:lnTo>
                    <a:pt x="1853158" y="3492500"/>
                  </a:lnTo>
                  <a:lnTo>
                    <a:pt x="1861972" y="3492500"/>
                  </a:lnTo>
                  <a:lnTo>
                    <a:pt x="1864728" y="3479800"/>
                  </a:lnTo>
                  <a:lnTo>
                    <a:pt x="1867128" y="3467100"/>
                  </a:lnTo>
                  <a:lnTo>
                    <a:pt x="1875243" y="3467100"/>
                  </a:lnTo>
                  <a:lnTo>
                    <a:pt x="1877618" y="3454400"/>
                  </a:lnTo>
                  <a:lnTo>
                    <a:pt x="1879993" y="3454400"/>
                  </a:lnTo>
                  <a:lnTo>
                    <a:pt x="1886737" y="3441700"/>
                  </a:lnTo>
                  <a:lnTo>
                    <a:pt x="1899335" y="3429000"/>
                  </a:lnTo>
                  <a:lnTo>
                    <a:pt x="1906079" y="3429000"/>
                  </a:lnTo>
                  <a:lnTo>
                    <a:pt x="1912213" y="3416300"/>
                  </a:lnTo>
                  <a:lnTo>
                    <a:pt x="1919528" y="3403600"/>
                  </a:lnTo>
                  <a:lnTo>
                    <a:pt x="1927440" y="3403600"/>
                  </a:lnTo>
                  <a:lnTo>
                    <a:pt x="1935340" y="3390900"/>
                  </a:lnTo>
                  <a:lnTo>
                    <a:pt x="1936254" y="3390900"/>
                  </a:lnTo>
                  <a:lnTo>
                    <a:pt x="1936254" y="3279673"/>
                  </a:lnTo>
                  <a:lnTo>
                    <a:pt x="1930895" y="3289300"/>
                  </a:lnTo>
                  <a:lnTo>
                    <a:pt x="1923694" y="3289300"/>
                  </a:lnTo>
                  <a:lnTo>
                    <a:pt x="1917153" y="3302000"/>
                  </a:lnTo>
                  <a:lnTo>
                    <a:pt x="1913166" y="3302000"/>
                  </a:lnTo>
                  <a:lnTo>
                    <a:pt x="1910143" y="3314700"/>
                  </a:lnTo>
                  <a:lnTo>
                    <a:pt x="1907260" y="3314700"/>
                  </a:lnTo>
                  <a:lnTo>
                    <a:pt x="1903717" y="3327400"/>
                  </a:lnTo>
                  <a:lnTo>
                    <a:pt x="1882355" y="3327400"/>
                  </a:lnTo>
                  <a:lnTo>
                    <a:pt x="1879981" y="3340125"/>
                  </a:lnTo>
                  <a:lnTo>
                    <a:pt x="1872551" y="3340125"/>
                  </a:lnTo>
                  <a:lnTo>
                    <a:pt x="1872551" y="3365500"/>
                  </a:lnTo>
                  <a:lnTo>
                    <a:pt x="1869059" y="3378200"/>
                  </a:lnTo>
                  <a:lnTo>
                    <a:pt x="1864067" y="3378200"/>
                  </a:lnTo>
                  <a:lnTo>
                    <a:pt x="1864067" y="3429000"/>
                  </a:lnTo>
                  <a:lnTo>
                    <a:pt x="1858556" y="3441700"/>
                  </a:lnTo>
                  <a:lnTo>
                    <a:pt x="1853577" y="3454400"/>
                  </a:lnTo>
                  <a:lnTo>
                    <a:pt x="1854047" y="3429000"/>
                  </a:lnTo>
                  <a:lnTo>
                    <a:pt x="1864067" y="3429000"/>
                  </a:lnTo>
                  <a:lnTo>
                    <a:pt x="1864067" y="3378200"/>
                  </a:lnTo>
                  <a:lnTo>
                    <a:pt x="1862340" y="3378200"/>
                  </a:lnTo>
                  <a:lnTo>
                    <a:pt x="1856422" y="3390900"/>
                  </a:lnTo>
                  <a:lnTo>
                    <a:pt x="1846935" y="3400641"/>
                  </a:lnTo>
                  <a:lnTo>
                    <a:pt x="1846935" y="3454400"/>
                  </a:lnTo>
                  <a:lnTo>
                    <a:pt x="1842185" y="3467100"/>
                  </a:lnTo>
                  <a:lnTo>
                    <a:pt x="1835302" y="3467100"/>
                  </a:lnTo>
                  <a:lnTo>
                    <a:pt x="1835302" y="3530600"/>
                  </a:lnTo>
                  <a:lnTo>
                    <a:pt x="1830324" y="3530600"/>
                  </a:lnTo>
                  <a:lnTo>
                    <a:pt x="1814741" y="3556000"/>
                  </a:lnTo>
                  <a:lnTo>
                    <a:pt x="1814372" y="3543300"/>
                  </a:lnTo>
                  <a:lnTo>
                    <a:pt x="1820087" y="3530600"/>
                  </a:lnTo>
                  <a:lnTo>
                    <a:pt x="1828228" y="3530600"/>
                  </a:lnTo>
                  <a:lnTo>
                    <a:pt x="1833270" y="3518204"/>
                  </a:lnTo>
                  <a:lnTo>
                    <a:pt x="1833384" y="3517950"/>
                  </a:lnTo>
                  <a:lnTo>
                    <a:pt x="1833829" y="3517950"/>
                  </a:lnTo>
                  <a:lnTo>
                    <a:pt x="1835302" y="3530600"/>
                  </a:lnTo>
                  <a:lnTo>
                    <a:pt x="1835302" y="3467100"/>
                  </a:lnTo>
                  <a:lnTo>
                    <a:pt x="1830882" y="3467100"/>
                  </a:lnTo>
                  <a:lnTo>
                    <a:pt x="1840369" y="3454400"/>
                  </a:lnTo>
                  <a:lnTo>
                    <a:pt x="1846935" y="3454400"/>
                  </a:lnTo>
                  <a:lnTo>
                    <a:pt x="1846935" y="3400641"/>
                  </a:lnTo>
                  <a:lnTo>
                    <a:pt x="1844040" y="3403600"/>
                  </a:lnTo>
                  <a:lnTo>
                    <a:pt x="1839417" y="3416300"/>
                  </a:lnTo>
                  <a:lnTo>
                    <a:pt x="1824240" y="3439083"/>
                  </a:lnTo>
                  <a:lnTo>
                    <a:pt x="1824240" y="3492500"/>
                  </a:lnTo>
                  <a:lnTo>
                    <a:pt x="1816900" y="3492500"/>
                  </a:lnTo>
                  <a:lnTo>
                    <a:pt x="1811896" y="3505200"/>
                  </a:lnTo>
                  <a:lnTo>
                    <a:pt x="1808162" y="3517557"/>
                  </a:lnTo>
                  <a:lnTo>
                    <a:pt x="1804670" y="3530600"/>
                  </a:lnTo>
                  <a:lnTo>
                    <a:pt x="1788172" y="3530600"/>
                  </a:lnTo>
                  <a:lnTo>
                    <a:pt x="1788172" y="3517950"/>
                  </a:lnTo>
                  <a:lnTo>
                    <a:pt x="1804314" y="3517950"/>
                  </a:lnTo>
                  <a:lnTo>
                    <a:pt x="1802409" y="3505200"/>
                  </a:lnTo>
                  <a:lnTo>
                    <a:pt x="1805254" y="3492500"/>
                  </a:lnTo>
                  <a:lnTo>
                    <a:pt x="1815693" y="3492500"/>
                  </a:lnTo>
                  <a:lnTo>
                    <a:pt x="1816646" y="3479800"/>
                  </a:lnTo>
                  <a:lnTo>
                    <a:pt x="1824240" y="3492500"/>
                  </a:lnTo>
                  <a:lnTo>
                    <a:pt x="1824240" y="3439083"/>
                  </a:lnTo>
                  <a:lnTo>
                    <a:pt x="1814029" y="3454400"/>
                  </a:lnTo>
                  <a:lnTo>
                    <a:pt x="1803120" y="3467100"/>
                  </a:lnTo>
                  <a:lnTo>
                    <a:pt x="1795767" y="3479800"/>
                  </a:lnTo>
                  <a:lnTo>
                    <a:pt x="1778965" y="3479800"/>
                  </a:lnTo>
                  <a:lnTo>
                    <a:pt x="1778965" y="3543300"/>
                  </a:lnTo>
                  <a:lnTo>
                    <a:pt x="1775955" y="3556000"/>
                  </a:lnTo>
                  <a:lnTo>
                    <a:pt x="1771091" y="3556000"/>
                  </a:lnTo>
                  <a:lnTo>
                    <a:pt x="1775841" y="3543300"/>
                  </a:lnTo>
                  <a:lnTo>
                    <a:pt x="1772196" y="3530600"/>
                  </a:lnTo>
                  <a:lnTo>
                    <a:pt x="1778698" y="3530600"/>
                  </a:lnTo>
                  <a:lnTo>
                    <a:pt x="1778901" y="3540366"/>
                  </a:lnTo>
                  <a:lnTo>
                    <a:pt x="1778965" y="3543300"/>
                  </a:lnTo>
                  <a:lnTo>
                    <a:pt x="1778965" y="3479800"/>
                  </a:lnTo>
                  <a:lnTo>
                    <a:pt x="1770278" y="3479800"/>
                  </a:lnTo>
                  <a:lnTo>
                    <a:pt x="1770278" y="3556000"/>
                  </a:lnTo>
                  <a:lnTo>
                    <a:pt x="1762556" y="3568700"/>
                  </a:lnTo>
                  <a:lnTo>
                    <a:pt x="1758759" y="3581412"/>
                  </a:lnTo>
                  <a:lnTo>
                    <a:pt x="1754962" y="3581412"/>
                  </a:lnTo>
                  <a:lnTo>
                    <a:pt x="1749272" y="3568700"/>
                  </a:lnTo>
                  <a:lnTo>
                    <a:pt x="1754276" y="3568700"/>
                  </a:lnTo>
                  <a:lnTo>
                    <a:pt x="1766087" y="3556000"/>
                  </a:lnTo>
                  <a:lnTo>
                    <a:pt x="1770278" y="3556000"/>
                  </a:lnTo>
                  <a:lnTo>
                    <a:pt x="1770278" y="3479800"/>
                  </a:lnTo>
                  <a:lnTo>
                    <a:pt x="1768424" y="3479800"/>
                  </a:lnTo>
                  <a:lnTo>
                    <a:pt x="1771091" y="3467100"/>
                  </a:lnTo>
                  <a:lnTo>
                    <a:pt x="1782483" y="3467100"/>
                  </a:lnTo>
                  <a:lnTo>
                    <a:pt x="1783435" y="3454400"/>
                  </a:lnTo>
                  <a:lnTo>
                    <a:pt x="1803615" y="3441700"/>
                  </a:lnTo>
                  <a:lnTo>
                    <a:pt x="1817166" y="3429000"/>
                  </a:lnTo>
                  <a:lnTo>
                    <a:pt x="1843341" y="3390900"/>
                  </a:lnTo>
                  <a:lnTo>
                    <a:pt x="1861781" y="3365500"/>
                  </a:lnTo>
                  <a:lnTo>
                    <a:pt x="1872551" y="3365500"/>
                  </a:lnTo>
                  <a:lnTo>
                    <a:pt x="1872551" y="3340125"/>
                  </a:lnTo>
                  <a:lnTo>
                    <a:pt x="1870494" y="3340125"/>
                  </a:lnTo>
                  <a:lnTo>
                    <a:pt x="1865909" y="3352800"/>
                  </a:lnTo>
                  <a:lnTo>
                    <a:pt x="1861172" y="3352800"/>
                  </a:lnTo>
                  <a:lnTo>
                    <a:pt x="1858314" y="3365500"/>
                  </a:lnTo>
                  <a:lnTo>
                    <a:pt x="1850186" y="3365500"/>
                  </a:lnTo>
                  <a:lnTo>
                    <a:pt x="1841169" y="3378200"/>
                  </a:lnTo>
                  <a:lnTo>
                    <a:pt x="1833003" y="3390900"/>
                  </a:lnTo>
                  <a:lnTo>
                    <a:pt x="1827022" y="3390900"/>
                  </a:lnTo>
                  <a:lnTo>
                    <a:pt x="1825180" y="3403600"/>
                  </a:lnTo>
                  <a:lnTo>
                    <a:pt x="1811540" y="3403600"/>
                  </a:lnTo>
                  <a:lnTo>
                    <a:pt x="1805838" y="3416300"/>
                  </a:lnTo>
                  <a:lnTo>
                    <a:pt x="1801456" y="3416300"/>
                  </a:lnTo>
                  <a:lnTo>
                    <a:pt x="1799564" y="3429000"/>
                  </a:lnTo>
                  <a:lnTo>
                    <a:pt x="1796719" y="3416300"/>
                  </a:lnTo>
                  <a:lnTo>
                    <a:pt x="1795767" y="3416300"/>
                  </a:lnTo>
                  <a:lnTo>
                    <a:pt x="1792084" y="3429000"/>
                  </a:lnTo>
                  <a:lnTo>
                    <a:pt x="1786153" y="3429000"/>
                  </a:lnTo>
                  <a:lnTo>
                    <a:pt x="1782483" y="3441700"/>
                  </a:lnTo>
                  <a:lnTo>
                    <a:pt x="1778685" y="3441700"/>
                  </a:lnTo>
                  <a:lnTo>
                    <a:pt x="1772996" y="3454400"/>
                  </a:lnTo>
                  <a:lnTo>
                    <a:pt x="1759712" y="3454400"/>
                  </a:lnTo>
                  <a:lnTo>
                    <a:pt x="1754009" y="3467100"/>
                  </a:lnTo>
                  <a:lnTo>
                    <a:pt x="1748320" y="3467100"/>
                  </a:lnTo>
                  <a:lnTo>
                    <a:pt x="1742630" y="3479800"/>
                  </a:lnTo>
                  <a:lnTo>
                    <a:pt x="1734083" y="3479800"/>
                  </a:lnTo>
                  <a:lnTo>
                    <a:pt x="1730286" y="3492500"/>
                  </a:lnTo>
                  <a:lnTo>
                    <a:pt x="1725549" y="3492500"/>
                  </a:lnTo>
                  <a:lnTo>
                    <a:pt x="1728393" y="3505200"/>
                  </a:lnTo>
                  <a:lnTo>
                    <a:pt x="1722678" y="3517950"/>
                  </a:lnTo>
                  <a:lnTo>
                    <a:pt x="1711591" y="3517950"/>
                  </a:lnTo>
                  <a:lnTo>
                    <a:pt x="1702181" y="3530600"/>
                  </a:lnTo>
                  <a:lnTo>
                    <a:pt x="1692490" y="3530600"/>
                  </a:lnTo>
                  <a:lnTo>
                    <a:pt x="1683791" y="3556000"/>
                  </a:lnTo>
                  <a:lnTo>
                    <a:pt x="1663242" y="3556000"/>
                  </a:lnTo>
                  <a:lnTo>
                    <a:pt x="1660067" y="3568700"/>
                  </a:lnTo>
                  <a:lnTo>
                    <a:pt x="1655673" y="3568700"/>
                  </a:lnTo>
                  <a:lnTo>
                    <a:pt x="1651990" y="3581412"/>
                  </a:lnTo>
                  <a:lnTo>
                    <a:pt x="1670062" y="3581412"/>
                  </a:lnTo>
                  <a:lnTo>
                    <a:pt x="1684375" y="3556000"/>
                  </a:lnTo>
                  <a:lnTo>
                    <a:pt x="1697443" y="3543300"/>
                  </a:lnTo>
                  <a:lnTo>
                    <a:pt x="1711312" y="3530600"/>
                  </a:lnTo>
                  <a:lnTo>
                    <a:pt x="1722691" y="3530600"/>
                  </a:lnTo>
                  <a:lnTo>
                    <a:pt x="1731873" y="3517950"/>
                  </a:lnTo>
                  <a:lnTo>
                    <a:pt x="1747113" y="3492500"/>
                  </a:lnTo>
                  <a:lnTo>
                    <a:pt x="1752117" y="3492500"/>
                  </a:lnTo>
                  <a:lnTo>
                    <a:pt x="1750212" y="3505200"/>
                  </a:lnTo>
                  <a:lnTo>
                    <a:pt x="1763268" y="3505200"/>
                  </a:lnTo>
                  <a:lnTo>
                    <a:pt x="1768094" y="3492500"/>
                  </a:lnTo>
                  <a:lnTo>
                    <a:pt x="1769198" y="3505200"/>
                  </a:lnTo>
                  <a:lnTo>
                    <a:pt x="1753285" y="3517950"/>
                  </a:lnTo>
                  <a:lnTo>
                    <a:pt x="1749259" y="3521405"/>
                  </a:lnTo>
                  <a:lnTo>
                    <a:pt x="1749259" y="3581412"/>
                  </a:lnTo>
                  <a:lnTo>
                    <a:pt x="1741525" y="3594100"/>
                  </a:lnTo>
                  <a:lnTo>
                    <a:pt x="1735035" y="3606800"/>
                  </a:lnTo>
                  <a:lnTo>
                    <a:pt x="1726488" y="3619500"/>
                  </a:lnTo>
                  <a:lnTo>
                    <a:pt x="1715109" y="3619500"/>
                  </a:lnTo>
                  <a:lnTo>
                    <a:pt x="1710270" y="3632212"/>
                  </a:lnTo>
                  <a:lnTo>
                    <a:pt x="1700987" y="3632212"/>
                  </a:lnTo>
                  <a:lnTo>
                    <a:pt x="1700822" y="3632568"/>
                  </a:lnTo>
                  <a:lnTo>
                    <a:pt x="1696123" y="3644900"/>
                  </a:lnTo>
                  <a:lnTo>
                    <a:pt x="1694446" y="3647541"/>
                  </a:lnTo>
                  <a:lnTo>
                    <a:pt x="1694446" y="3683050"/>
                  </a:lnTo>
                  <a:lnTo>
                    <a:pt x="1690192" y="3695700"/>
                  </a:lnTo>
                  <a:lnTo>
                    <a:pt x="1678736" y="3695700"/>
                  </a:lnTo>
                  <a:lnTo>
                    <a:pt x="1682521" y="3683050"/>
                  </a:lnTo>
                  <a:lnTo>
                    <a:pt x="1694446" y="3683050"/>
                  </a:lnTo>
                  <a:lnTo>
                    <a:pt x="1694446" y="3647541"/>
                  </a:lnTo>
                  <a:lnTo>
                    <a:pt x="1688058" y="3657600"/>
                  </a:lnTo>
                  <a:lnTo>
                    <a:pt x="1684108" y="3657600"/>
                  </a:lnTo>
                  <a:lnTo>
                    <a:pt x="1675244" y="3670300"/>
                  </a:lnTo>
                  <a:lnTo>
                    <a:pt x="1675244" y="3683012"/>
                  </a:lnTo>
                  <a:lnTo>
                    <a:pt x="1673352" y="3679393"/>
                  </a:lnTo>
                  <a:lnTo>
                    <a:pt x="1673352" y="3708400"/>
                  </a:lnTo>
                  <a:lnTo>
                    <a:pt x="1667662" y="3708400"/>
                  </a:lnTo>
                  <a:lnTo>
                    <a:pt x="1661426" y="3721100"/>
                  </a:lnTo>
                  <a:lnTo>
                    <a:pt x="1653425" y="3721100"/>
                  </a:lnTo>
                  <a:lnTo>
                    <a:pt x="1636344" y="3746500"/>
                  </a:lnTo>
                  <a:lnTo>
                    <a:pt x="1622590" y="3759200"/>
                  </a:lnTo>
                  <a:lnTo>
                    <a:pt x="1609852" y="3759200"/>
                  </a:lnTo>
                  <a:lnTo>
                    <a:pt x="1614512" y="3746500"/>
                  </a:lnTo>
                  <a:lnTo>
                    <a:pt x="1623999" y="3746500"/>
                  </a:lnTo>
                  <a:lnTo>
                    <a:pt x="1630641" y="3733800"/>
                  </a:lnTo>
                  <a:lnTo>
                    <a:pt x="1636344" y="3733800"/>
                  </a:lnTo>
                  <a:lnTo>
                    <a:pt x="1639189" y="3721100"/>
                  </a:lnTo>
                  <a:lnTo>
                    <a:pt x="1651939" y="3721100"/>
                  </a:lnTo>
                  <a:lnTo>
                    <a:pt x="1657451" y="3708400"/>
                  </a:lnTo>
                  <a:lnTo>
                    <a:pt x="1663331" y="3695700"/>
                  </a:lnTo>
                  <a:lnTo>
                    <a:pt x="1669554" y="3695700"/>
                  </a:lnTo>
                  <a:lnTo>
                    <a:pt x="1673352" y="3708400"/>
                  </a:lnTo>
                  <a:lnTo>
                    <a:pt x="1673352" y="3679393"/>
                  </a:lnTo>
                  <a:lnTo>
                    <a:pt x="1668602" y="3670300"/>
                  </a:lnTo>
                  <a:lnTo>
                    <a:pt x="1664817" y="3683050"/>
                  </a:lnTo>
                  <a:lnTo>
                    <a:pt x="1661744" y="3683050"/>
                  </a:lnTo>
                  <a:lnTo>
                    <a:pt x="1657667" y="3695700"/>
                  </a:lnTo>
                  <a:lnTo>
                    <a:pt x="1647024" y="3695700"/>
                  </a:lnTo>
                  <a:lnTo>
                    <a:pt x="1652765" y="3683050"/>
                  </a:lnTo>
                  <a:lnTo>
                    <a:pt x="1662836" y="3670300"/>
                  </a:lnTo>
                  <a:lnTo>
                    <a:pt x="1671447" y="3657600"/>
                  </a:lnTo>
                  <a:lnTo>
                    <a:pt x="1677149" y="3657600"/>
                  </a:lnTo>
                  <a:lnTo>
                    <a:pt x="1685683" y="3644900"/>
                  </a:lnTo>
                  <a:lnTo>
                    <a:pt x="1690433" y="3632212"/>
                  </a:lnTo>
                  <a:lnTo>
                    <a:pt x="1700987" y="3632212"/>
                  </a:lnTo>
                  <a:lnTo>
                    <a:pt x="1706841" y="3619500"/>
                  </a:lnTo>
                  <a:lnTo>
                    <a:pt x="1715109" y="3619500"/>
                  </a:lnTo>
                  <a:lnTo>
                    <a:pt x="1717852" y="3606800"/>
                  </a:lnTo>
                  <a:lnTo>
                    <a:pt x="1722107" y="3594100"/>
                  </a:lnTo>
                  <a:lnTo>
                    <a:pt x="1728038" y="3594100"/>
                  </a:lnTo>
                  <a:lnTo>
                    <a:pt x="1737868" y="3581412"/>
                  </a:lnTo>
                  <a:lnTo>
                    <a:pt x="1749259" y="3581412"/>
                  </a:lnTo>
                  <a:lnTo>
                    <a:pt x="1749259" y="3521405"/>
                  </a:lnTo>
                  <a:lnTo>
                    <a:pt x="1738528" y="3530600"/>
                  </a:lnTo>
                  <a:lnTo>
                    <a:pt x="1733207" y="3530600"/>
                  </a:lnTo>
                  <a:lnTo>
                    <a:pt x="1735035" y="3543300"/>
                  </a:lnTo>
                  <a:lnTo>
                    <a:pt x="1732191" y="3556000"/>
                  </a:lnTo>
                  <a:lnTo>
                    <a:pt x="1717954" y="3556000"/>
                  </a:lnTo>
                  <a:lnTo>
                    <a:pt x="1712252" y="3568700"/>
                  </a:lnTo>
                  <a:lnTo>
                    <a:pt x="1707540" y="3581412"/>
                  </a:lnTo>
                  <a:lnTo>
                    <a:pt x="1688655" y="3581412"/>
                  </a:lnTo>
                  <a:lnTo>
                    <a:pt x="1681810" y="3594100"/>
                  </a:lnTo>
                  <a:lnTo>
                    <a:pt x="1678089" y="3594100"/>
                  </a:lnTo>
                  <a:lnTo>
                    <a:pt x="1678089" y="3619500"/>
                  </a:lnTo>
                  <a:lnTo>
                    <a:pt x="1668602" y="3632212"/>
                  </a:lnTo>
                  <a:lnTo>
                    <a:pt x="1656626" y="3632212"/>
                  </a:lnTo>
                  <a:lnTo>
                    <a:pt x="1672450" y="3619500"/>
                  </a:lnTo>
                  <a:lnTo>
                    <a:pt x="1678089" y="3619500"/>
                  </a:lnTo>
                  <a:lnTo>
                    <a:pt x="1678089" y="3594100"/>
                  </a:lnTo>
                  <a:lnTo>
                    <a:pt x="1671955" y="3594100"/>
                  </a:lnTo>
                  <a:lnTo>
                    <a:pt x="1665249" y="3619500"/>
                  </a:lnTo>
                  <a:lnTo>
                    <a:pt x="1645831" y="3619500"/>
                  </a:lnTo>
                  <a:lnTo>
                    <a:pt x="1639125" y="3632212"/>
                  </a:lnTo>
                  <a:lnTo>
                    <a:pt x="1633499" y="3644900"/>
                  </a:lnTo>
                  <a:lnTo>
                    <a:pt x="1641081" y="3657600"/>
                  </a:lnTo>
                  <a:lnTo>
                    <a:pt x="1629918" y="3683050"/>
                  </a:lnTo>
                  <a:lnTo>
                    <a:pt x="1624571" y="3683050"/>
                  </a:lnTo>
                  <a:lnTo>
                    <a:pt x="1620202" y="3695700"/>
                  </a:lnTo>
                  <a:lnTo>
                    <a:pt x="1607527" y="3695700"/>
                  </a:lnTo>
                  <a:lnTo>
                    <a:pt x="1602486" y="3708400"/>
                  </a:lnTo>
                  <a:lnTo>
                    <a:pt x="1597774" y="3721100"/>
                  </a:lnTo>
                  <a:lnTo>
                    <a:pt x="1587068" y="3721100"/>
                  </a:lnTo>
                  <a:lnTo>
                    <a:pt x="1578533" y="3733800"/>
                  </a:lnTo>
                  <a:lnTo>
                    <a:pt x="1578533" y="3746500"/>
                  </a:lnTo>
                  <a:lnTo>
                    <a:pt x="1568094" y="3746500"/>
                  </a:lnTo>
                  <a:lnTo>
                    <a:pt x="1560614" y="3759200"/>
                  </a:lnTo>
                  <a:lnTo>
                    <a:pt x="1548993" y="3771900"/>
                  </a:lnTo>
                  <a:lnTo>
                    <a:pt x="1541500" y="3784600"/>
                  </a:lnTo>
                  <a:lnTo>
                    <a:pt x="1533385" y="3784600"/>
                  </a:lnTo>
                  <a:lnTo>
                    <a:pt x="1523136" y="3810000"/>
                  </a:lnTo>
                  <a:lnTo>
                    <a:pt x="1513776" y="3810000"/>
                  </a:lnTo>
                  <a:lnTo>
                    <a:pt x="1507363" y="3822700"/>
                  </a:lnTo>
                  <a:lnTo>
                    <a:pt x="1500720" y="3822700"/>
                  </a:lnTo>
                  <a:lnTo>
                    <a:pt x="1495971" y="3835400"/>
                  </a:lnTo>
                  <a:lnTo>
                    <a:pt x="1491221" y="3835400"/>
                  </a:lnTo>
                  <a:lnTo>
                    <a:pt x="1485531" y="3848100"/>
                  </a:lnTo>
                  <a:lnTo>
                    <a:pt x="1479842" y="3848100"/>
                  </a:lnTo>
                  <a:lnTo>
                    <a:pt x="1473200" y="3860800"/>
                  </a:lnTo>
                  <a:lnTo>
                    <a:pt x="1493227" y="3860800"/>
                  </a:lnTo>
                  <a:lnTo>
                    <a:pt x="1509687" y="3848100"/>
                  </a:lnTo>
                  <a:lnTo>
                    <a:pt x="1518742" y="3835400"/>
                  </a:lnTo>
                  <a:lnTo>
                    <a:pt x="1519694" y="3822700"/>
                  </a:lnTo>
                  <a:lnTo>
                    <a:pt x="1537728" y="3822700"/>
                  </a:lnTo>
                  <a:lnTo>
                    <a:pt x="1539621" y="3810000"/>
                  </a:lnTo>
                  <a:lnTo>
                    <a:pt x="1544370" y="3810000"/>
                  </a:lnTo>
                  <a:lnTo>
                    <a:pt x="1549107" y="3797300"/>
                  </a:lnTo>
                  <a:lnTo>
                    <a:pt x="1551965" y="3810000"/>
                  </a:lnTo>
                  <a:lnTo>
                    <a:pt x="1553857" y="3797300"/>
                  </a:lnTo>
                  <a:lnTo>
                    <a:pt x="1565249" y="3797300"/>
                  </a:lnTo>
                  <a:lnTo>
                    <a:pt x="1569986" y="3784600"/>
                  </a:lnTo>
                  <a:lnTo>
                    <a:pt x="1575714" y="3784600"/>
                  </a:lnTo>
                  <a:lnTo>
                    <a:pt x="1584934" y="3771900"/>
                  </a:lnTo>
                  <a:lnTo>
                    <a:pt x="1594548" y="3771900"/>
                  </a:lnTo>
                  <a:lnTo>
                    <a:pt x="1604149" y="3759200"/>
                  </a:lnTo>
                  <a:lnTo>
                    <a:pt x="1606054" y="3759200"/>
                  </a:lnTo>
                  <a:lnTo>
                    <a:pt x="1602257" y="3771900"/>
                  </a:lnTo>
                  <a:lnTo>
                    <a:pt x="1606461" y="3784600"/>
                  </a:lnTo>
                  <a:lnTo>
                    <a:pt x="1592465" y="3784600"/>
                  </a:lnTo>
                  <a:lnTo>
                    <a:pt x="1583994" y="3797300"/>
                  </a:lnTo>
                  <a:lnTo>
                    <a:pt x="1565249" y="3797300"/>
                  </a:lnTo>
                  <a:lnTo>
                    <a:pt x="1559547" y="3810000"/>
                  </a:lnTo>
                  <a:lnTo>
                    <a:pt x="1599412" y="3810000"/>
                  </a:lnTo>
                  <a:lnTo>
                    <a:pt x="1607007" y="3797300"/>
                  </a:lnTo>
                  <a:lnTo>
                    <a:pt x="1615465" y="3784600"/>
                  </a:lnTo>
                  <a:lnTo>
                    <a:pt x="1623441" y="3784600"/>
                  </a:lnTo>
                  <a:lnTo>
                    <a:pt x="1629321" y="3771900"/>
                  </a:lnTo>
                  <a:lnTo>
                    <a:pt x="1633855" y="3759200"/>
                  </a:lnTo>
                  <a:lnTo>
                    <a:pt x="1640141" y="3759200"/>
                  </a:lnTo>
                  <a:lnTo>
                    <a:pt x="1655318" y="3746500"/>
                  </a:lnTo>
                  <a:lnTo>
                    <a:pt x="1651520" y="3746500"/>
                  </a:lnTo>
                  <a:lnTo>
                    <a:pt x="1653425" y="3733800"/>
                  </a:lnTo>
                  <a:lnTo>
                    <a:pt x="1654365" y="3733800"/>
                  </a:lnTo>
                  <a:lnTo>
                    <a:pt x="1661960" y="3746500"/>
                  </a:lnTo>
                  <a:lnTo>
                    <a:pt x="1662912" y="3746500"/>
                  </a:lnTo>
                  <a:lnTo>
                    <a:pt x="1665757" y="3733800"/>
                  </a:lnTo>
                  <a:lnTo>
                    <a:pt x="1673352" y="3733800"/>
                  </a:lnTo>
                  <a:lnTo>
                    <a:pt x="1677898" y="3721100"/>
                  </a:lnTo>
                  <a:lnTo>
                    <a:pt x="1691386" y="3721100"/>
                  </a:lnTo>
                  <a:lnTo>
                    <a:pt x="1681683" y="3733800"/>
                  </a:lnTo>
                  <a:lnTo>
                    <a:pt x="1670735" y="3746500"/>
                  </a:lnTo>
                  <a:lnTo>
                    <a:pt x="1660156" y="3759200"/>
                  </a:lnTo>
                  <a:lnTo>
                    <a:pt x="1651520" y="3759200"/>
                  </a:lnTo>
                  <a:lnTo>
                    <a:pt x="1644307" y="3771900"/>
                  </a:lnTo>
                  <a:lnTo>
                    <a:pt x="1631645" y="3784600"/>
                  </a:lnTo>
                  <a:lnTo>
                    <a:pt x="1624952" y="3797300"/>
                  </a:lnTo>
                  <a:lnTo>
                    <a:pt x="1622107" y="3797300"/>
                  </a:lnTo>
                  <a:lnTo>
                    <a:pt x="1618310" y="3810000"/>
                  </a:lnTo>
                  <a:lnTo>
                    <a:pt x="1610791" y="3810000"/>
                  </a:lnTo>
                  <a:lnTo>
                    <a:pt x="1602765" y="3822700"/>
                  </a:lnTo>
                  <a:lnTo>
                    <a:pt x="1596326" y="3822700"/>
                  </a:lnTo>
                  <a:lnTo>
                    <a:pt x="1590243" y="3835400"/>
                  </a:lnTo>
                  <a:lnTo>
                    <a:pt x="1583270" y="3848100"/>
                  </a:lnTo>
                  <a:lnTo>
                    <a:pt x="1576628" y="3848100"/>
                  </a:lnTo>
                  <a:lnTo>
                    <a:pt x="1570939" y="3860800"/>
                  </a:lnTo>
                  <a:lnTo>
                    <a:pt x="1562404" y="3860800"/>
                  </a:lnTo>
                  <a:lnTo>
                    <a:pt x="1561452" y="3873500"/>
                  </a:lnTo>
                  <a:lnTo>
                    <a:pt x="1551012" y="3873500"/>
                  </a:lnTo>
                  <a:lnTo>
                    <a:pt x="1543951" y="3886200"/>
                  </a:lnTo>
                  <a:lnTo>
                    <a:pt x="1537957" y="3886200"/>
                  </a:lnTo>
                  <a:lnTo>
                    <a:pt x="1532331" y="3911600"/>
                  </a:lnTo>
                  <a:lnTo>
                    <a:pt x="1521053" y="3911600"/>
                  </a:lnTo>
                  <a:lnTo>
                    <a:pt x="1504518" y="3937000"/>
                  </a:lnTo>
                  <a:lnTo>
                    <a:pt x="1497482" y="3937000"/>
                  </a:lnTo>
                  <a:lnTo>
                    <a:pt x="1492415" y="3949700"/>
                  </a:lnTo>
                  <a:lnTo>
                    <a:pt x="1487703" y="3949700"/>
                  </a:lnTo>
                  <a:lnTo>
                    <a:pt x="1481734" y="3962400"/>
                  </a:lnTo>
                  <a:lnTo>
                    <a:pt x="1477937" y="3972560"/>
                  </a:lnTo>
                  <a:lnTo>
                    <a:pt x="1484579" y="3962400"/>
                  </a:lnTo>
                  <a:lnTo>
                    <a:pt x="1487436" y="3975100"/>
                  </a:lnTo>
                  <a:lnTo>
                    <a:pt x="1489329" y="3962400"/>
                  </a:lnTo>
                  <a:lnTo>
                    <a:pt x="1490281" y="3962400"/>
                  </a:lnTo>
                  <a:lnTo>
                    <a:pt x="1499768" y="3949700"/>
                  </a:lnTo>
                  <a:lnTo>
                    <a:pt x="1509318" y="3949700"/>
                  </a:lnTo>
                  <a:lnTo>
                    <a:pt x="1516138" y="3937000"/>
                  </a:lnTo>
                  <a:lnTo>
                    <a:pt x="1523314" y="3937000"/>
                  </a:lnTo>
                  <a:lnTo>
                    <a:pt x="1530134" y="3924300"/>
                  </a:lnTo>
                  <a:lnTo>
                    <a:pt x="1532026" y="3924300"/>
                  </a:lnTo>
                  <a:lnTo>
                    <a:pt x="1532978" y="3911600"/>
                  </a:lnTo>
                  <a:lnTo>
                    <a:pt x="1542465" y="3911600"/>
                  </a:lnTo>
                  <a:lnTo>
                    <a:pt x="1547215" y="3898900"/>
                  </a:lnTo>
                  <a:lnTo>
                    <a:pt x="1560195" y="3886200"/>
                  </a:lnTo>
                  <a:lnTo>
                    <a:pt x="1575562" y="3873500"/>
                  </a:lnTo>
                  <a:lnTo>
                    <a:pt x="1592186" y="3848100"/>
                  </a:lnTo>
                  <a:lnTo>
                    <a:pt x="1629778" y="3810000"/>
                  </a:lnTo>
                  <a:lnTo>
                    <a:pt x="1637284" y="3797300"/>
                  </a:lnTo>
                  <a:lnTo>
                    <a:pt x="1639189" y="3797300"/>
                  </a:lnTo>
                  <a:lnTo>
                    <a:pt x="1641081" y="3784600"/>
                  </a:lnTo>
                  <a:lnTo>
                    <a:pt x="1646961" y="3784600"/>
                  </a:lnTo>
                  <a:lnTo>
                    <a:pt x="1653247" y="3771900"/>
                  </a:lnTo>
                  <a:lnTo>
                    <a:pt x="1658162" y="3771900"/>
                  </a:lnTo>
                  <a:lnTo>
                    <a:pt x="1664804" y="3759200"/>
                  </a:lnTo>
                  <a:lnTo>
                    <a:pt x="1676336" y="3746500"/>
                  </a:lnTo>
                  <a:lnTo>
                    <a:pt x="1693329" y="3733800"/>
                  </a:lnTo>
                  <a:lnTo>
                    <a:pt x="1701812" y="3721100"/>
                  </a:lnTo>
                  <a:lnTo>
                    <a:pt x="1711185" y="3721100"/>
                  </a:lnTo>
                  <a:lnTo>
                    <a:pt x="1717116" y="3695700"/>
                  </a:lnTo>
                  <a:lnTo>
                    <a:pt x="1731479" y="3695700"/>
                  </a:lnTo>
                  <a:lnTo>
                    <a:pt x="1736204" y="3683050"/>
                  </a:lnTo>
                  <a:lnTo>
                    <a:pt x="1727949" y="3683050"/>
                  </a:lnTo>
                  <a:lnTo>
                    <a:pt x="1716455" y="3683050"/>
                  </a:lnTo>
                  <a:lnTo>
                    <a:pt x="1705610" y="3695700"/>
                  </a:lnTo>
                  <a:lnTo>
                    <a:pt x="1703692" y="3695700"/>
                  </a:lnTo>
                  <a:lnTo>
                    <a:pt x="1704987" y="3683749"/>
                  </a:lnTo>
                  <a:lnTo>
                    <a:pt x="1705063" y="3683050"/>
                  </a:lnTo>
                  <a:lnTo>
                    <a:pt x="1701673" y="3683050"/>
                  </a:lnTo>
                  <a:lnTo>
                    <a:pt x="1707553" y="3670300"/>
                  </a:lnTo>
                  <a:lnTo>
                    <a:pt x="1715846" y="3670300"/>
                  </a:lnTo>
                  <a:lnTo>
                    <a:pt x="1719618" y="3657600"/>
                  </a:lnTo>
                  <a:lnTo>
                    <a:pt x="1728393" y="3657600"/>
                  </a:lnTo>
                  <a:lnTo>
                    <a:pt x="1742376" y="3644900"/>
                  </a:lnTo>
                  <a:lnTo>
                    <a:pt x="1756270" y="3619500"/>
                  </a:lnTo>
                  <a:lnTo>
                    <a:pt x="1770697" y="3606800"/>
                  </a:lnTo>
                  <a:lnTo>
                    <a:pt x="1785937" y="3594100"/>
                  </a:lnTo>
                  <a:lnTo>
                    <a:pt x="1791017" y="3581412"/>
                  </a:lnTo>
                  <a:lnTo>
                    <a:pt x="1796719" y="3581412"/>
                  </a:lnTo>
                  <a:lnTo>
                    <a:pt x="1794865" y="3593261"/>
                  </a:lnTo>
                  <a:lnTo>
                    <a:pt x="1794814" y="3593566"/>
                  </a:lnTo>
                  <a:lnTo>
                    <a:pt x="1794738" y="3594100"/>
                  </a:lnTo>
                  <a:lnTo>
                    <a:pt x="1791716" y="3594100"/>
                  </a:lnTo>
                  <a:lnTo>
                    <a:pt x="1780451" y="3606800"/>
                  </a:lnTo>
                  <a:lnTo>
                    <a:pt x="1758467" y="3632212"/>
                  </a:lnTo>
                  <a:lnTo>
                    <a:pt x="1746415" y="3657600"/>
                  </a:lnTo>
                  <a:lnTo>
                    <a:pt x="1740725" y="3657600"/>
                  </a:lnTo>
                  <a:lnTo>
                    <a:pt x="1732902" y="3670300"/>
                  </a:lnTo>
                  <a:lnTo>
                    <a:pt x="1754822" y="3670300"/>
                  </a:lnTo>
                  <a:lnTo>
                    <a:pt x="1771637" y="3632212"/>
                  </a:lnTo>
                  <a:lnTo>
                    <a:pt x="1780578" y="3632212"/>
                  </a:lnTo>
                  <a:lnTo>
                    <a:pt x="1785391" y="3619500"/>
                  </a:lnTo>
                  <a:lnTo>
                    <a:pt x="1798193" y="3606800"/>
                  </a:lnTo>
                  <a:lnTo>
                    <a:pt x="1806206" y="3594100"/>
                  </a:lnTo>
                  <a:lnTo>
                    <a:pt x="1811883" y="3594100"/>
                  </a:lnTo>
                  <a:lnTo>
                    <a:pt x="1818894" y="3581412"/>
                  </a:lnTo>
                  <a:lnTo>
                    <a:pt x="1826882" y="3581412"/>
                  </a:lnTo>
                  <a:lnTo>
                    <a:pt x="1836572" y="3568700"/>
                  </a:lnTo>
                  <a:lnTo>
                    <a:pt x="1838845" y="3556000"/>
                  </a:lnTo>
                  <a:lnTo>
                    <a:pt x="1842706" y="3556000"/>
                  </a:lnTo>
                  <a:lnTo>
                    <a:pt x="1847977" y="3543300"/>
                  </a:lnTo>
                  <a:lnTo>
                    <a:pt x="1854530" y="3530600"/>
                  </a:lnTo>
                  <a:lnTo>
                    <a:pt x="1857375" y="3530600"/>
                  </a:lnTo>
                  <a:lnTo>
                    <a:pt x="1870290" y="3517950"/>
                  </a:lnTo>
                  <a:lnTo>
                    <a:pt x="1870532" y="3517557"/>
                  </a:lnTo>
                  <a:lnTo>
                    <a:pt x="1884578" y="3492500"/>
                  </a:lnTo>
                  <a:lnTo>
                    <a:pt x="1899767" y="3467100"/>
                  </a:lnTo>
                  <a:lnTo>
                    <a:pt x="1915579" y="3454400"/>
                  </a:lnTo>
                  <a:lnTo>
                    <a:pt x="1920811" y="3454400"/>
                  </a:lnTo>
                  <a:lnTo>
                    <a:pt x="1930704" y="3429000"/>
                  </a:lnTo>
                  <a:lnTo>
                    <a:pt x="1937715" y="3429000"/>
                  </a:lnTo>
                  <a:lnTo>
                    <a:pt x="1961946" y="3390900"/>
                  </a:lnTo>
                  <a:lnTo>
                    <a:pt x="1973300" y="3390900"/>
                  </a:lnTo>
                  <a:lnTo>
                    <a:pt x="1979447" y="3365500"/>
                  </a:lnTo>
                  <a:lnTo>
                    <a:pt x="1997024" y="3365500"/>
                  </a:lnTo>
                  <a:lnTo>
                    <a:pt x="2003412" y="3352800"/>
                  </a:lnTo>
                  <a:lnTo>
                    <a:pt x="2007209" y="3340125"/>
                  </a:lnTo>
                  <a:lnTo>
                    <a:pt x="2007311" y="3327400"/>
                  </a:lnTo>
                  <a:lnTo>
                    <a:pt x="2013432" y="3327400"/>
                  </a:lnTo>
                  <a:lnTo>
                    <a:pt x="2016429" y="3314700"/>
                  </a:lnTo>
                  <a:lnTo>
                    <a:pt x="2020747" y="3302000"/>
                  </a:lnTo>
                  <a:lnTo>
                    <a:pt x="2027085" y="3302000"/>
                  </a:lnTo>
                  <a:lnTo>
                    <a:pt x="2029447" y="3289300"/>
                  </a:lnTo>
                  <a:lnTo>
                    <a:pt x="2032609" y="3302000"/>
                  </a:lnTo>
                  <a:lnTo>
                    <a:pt x="2034984" y="3289300"/>
                  </a:lnTo>
                  <a:lnTo>
                    <a:pt x="2036572" y="3289300"/>
                  </a:lnTo>
                  <a:lnTo>
                    <a:pt x="2034197" y="3276600"/>
                  </a:lnTo>
                  <a:lnTo>
                    <a:pt x="2044471" y="3276600"/>
                  </a:lnTo>
                  <a:lnTo>
                    <a:pt x="2044471" y="3263900"/>
                  </a:lnTo>
                  <a:lnTo>
                    <a:pt x="2048433" y="3263900"/>
                  </a:lnTo>
                  <a:lnTo>
                    <a:pt x="2054758" y="3251200"/>
                  </a:lnTo>
                  <a:lnTo>
                    <a:pt x="2059508" y="3238500"/>
                  </a:lnTo>
                  <a:lnTo>
                    <a:pt x="2067407" y="3238500"/>
                  </a:lnTo>
                  <a:lnTo>
                    <a:pt x="2076399" y="3225800"/>
                  </a:lnTo>
                  <a:lnTo>
                    <a:pt x="2080514" y="3225800"/>
                  </a:lnTo>
                  <a:lnTo>
                    <a:pt x="2092655" y="3200400"/>
                  </a:lnTo>
                  <a:lnTo>
                    <a:pt x="2097151" y="3187700"/>
                  </a:lnTo>
                  <a:lnTo>
                    <a:pt x="2105482" y="3175050"/>
                  </a:lnTo>
                  <a:lnTo>
                    <a:pt x="2109901" y="3175050"/>
                  </a:lnTo>
                  <a:lnTo>
                    <a:pt x="2113419" y="3162300"/>
                  </a:lnTo>
                  <a:lnTo>
                    <a:pt x="2132253" y="3162300"/>
                  </a:lnTo>
                  <a:lnTo>
                    <a:pt x="2129879" y="3175050"/>
                  </a:lnTo>
                  <a:lnTo>
                    <a:pt x="2130653" y="3175050"/>
                  </a:lnTo>
                  <a:lnTo>
                    <a:pt x="2124354" y="3187700"/>
                  </a:lnTo>
                  <a:lnTo>
                    <a:pt x="2119604" y="3187700"/>
                  </a:lnTo>
                  <a:lnTo>
                    <a:pt x="2115439" y="3200400"/>
                  </a:lnTo>
                  <a:lnTo>
                    <a:pt x="2106955" y="3200400"/>
                  </a:lnTo>
                  <a:lnTo>
                    <a:pt x="2103793" y="3213100"/>
                  </a:lnTo>
                  <a:lnTo>
                    <a:pt x="2102205" y="3225800"/>
                  </a:lnTo>
                  <a:lnTo>
                    <a:pt x="2093556" y="3225800"/>
                  </a:lnTo>
                  <a:lnTo>
                    <a:pt x="2087968" y="3238500"/>
                  </a:lnTo>
                  <a:lnTo>
                    <a:pt x="2082584" y="3238500"/>
                  </a:lnTo>
                  <a:lnTo>
                    <a:pt x="2075319" y="3251200"/>
                  </a:lnTo>
                  <a:lnTo>
                    <a:pt x="2054758" y="3302000"/>
                  </a:lnTo>
                  <a:lnTo>
                    <a:pt x="2041512" y="3327400"/>
                  </a:lnTo>
                  <a:lnTo>
                    <a:pt x="2027072" y="3340125"/>
                  </a:lnTo>
                  <a:lnTo>
                    <a:pt x="2050008" y="3340125"/>
                  </a:lnTo>
                  <a:lnTo>
                    <a:pt x="2054758" y="3327400"/>
                  </a:lnTo>
                  <a:lnTo>
                    <a:pt x="2053170" y="3327400"/>
                  </a:lnTo>
                  <a:lnTo>
                    <a:pt x="2057920" y="3314700"/>
                  </a:lnTo>
                  <a:lnTo>
                    <a:pt x="2063381" y="3302000"/>
                  </a:lnTo>
                  <a:lnTo>
                    <a:pt x="2076386" y="3302000"/>
                  </a:lnTo>
                  <a:lnTo>
                    <a:pt x="2080056" y="3276600"/>
                  </a:lnTo>
                  <a:lnTo>
                    <a:pt x="2083282" y="3289300"/>
                  </a:lnTo>
                  <a:lnTo>
                    <a:pt x="2085098" y="3302000"/>
                  </a:lnTo>
                  <a:lnTo>
                    <a:pt x="2084400" y="3302000"/>
                  </a:lnTo>
                  <a:lnTo>
                    <a:pt x="2080056" y="3314700"/>
                  </a:lnTo>
                  <a:lnTo>
                    <a:pt x="2087067" y="3314700"/>
                  </a:lnTo>
                  <a:lnTo>
                    <a:pt x="2088756" y="3327400"/>
                  </a:lnTo>
                  <a:lnTo>
                    <a:pt x="2079675" y="3340125"/>
                  </a:lnTo>
                  <a:lnTo>
                    <a:pt x="2069579" y="3352800"/>
                  </a:lnTo>
                  <a:lnTo>
                    <a:pt x="2065007" y="3365500"/>
                  </a:lnTo>
                  <a:lnTo>
                    <a:pt x="2062784" y="3365500"/>
                  </a:lnTo>
                  <a:lnTo>
                    <a:pt x="2063457" y="3378200"/>
                  </a:lnTo>
                  <a:lnTo>
                    <a:pt x="2059508" y="3390900"/>
                  </a:lnTo>
                  <a:lnTo>
                    <a:pt x="2050580" y="3390900"/>
                  </a:lnTo>
                  <a:lnTo>
                    <a:pt x="2058708" y="3403600"/>
                  </a:lnTo>
                  <a:lnTo>
                    <a:pt x="2053932" y="3403600"/>
                  </a:lnTo>
                  <a:lnTo>
                    <a:pt x="2042591" y="3416300"/>
                  </a:lnTo>
                  <a:lnTo>
                    <a:pt x="2037359" y="3429000"/>
                  </a:lnTo>
                  <a:lnTo>
                    <a:pt x="2029942" y="3429000"/>
                  </a:lnTo>
                  <a:lnTo>
                    <a:pt x="2027910" y="3416300"/>
                  </a:lnTo>
                  <a:lnTo>
                    <a:pt x="2023122" y="3416300"/>
                  </a:lnTo>
                  <a:lnTo>
                    <a:pt x="2016061" y="3429000"/>
                  </a:lnTo>
                  <a:lnTo>
                    <a:pt x="2009876" y="3429000"/>
                  </a:lnTo>
                  <a:lnTo>
                    <a:pt x="2003996" y="3441700"/>
                  </a:lnTo>
                  <a:lnTo>
                    <a:pt x="1979028" y="3467100"/>
                  </a:lnTo>
                  <a:lnTo>
                    <a:pt x="1973300" y="3467100"/>
                  </a:lnTo>
                  <a:lnTo>
                    <a:pt x="1968563" y="3479800"/>
                  </a:lnTo>
                  <a:lnTo>
                    <a:pt x="1973300" y="3479800"/>
                  </a:lnTo>
                  <a:lnTo>
                    <a:pt x="1970138" y="3492500"/>
                  </a:lnTo>
                  <a:lnTo>
                    <a:pt x="1961438" y="3492500"/>
                  </a:lnTo>
                  <a:lnTo>
                    <a:pt x="1950974" y="3505200"/>
                  </a:lnTo>
                  <a:lnTo>
                    <a:pt x="1928787" y="3530600"/>
                  </a:lnTo>
                  <a:lnTo>
                    <a:pt x="1908987" y="3556000"/>
                  </a:lnTo>
                  <a:lnTo>
                    <a:pt x="1891055" y="3581412"/>
                  </a:lnTo>
                  <a:lnTo>
                    <a:pt x="1887397" y="3594100"/>
                  </a:lnTo>
                  <a:lnTo>
                    <a:pt x="1878406" y="3594100"/>
                  </a:lnTo>
                  <a:lnTo>
                    <a:pt x="1875243" y="3606800"/>
                  </a:lnTo>
                  <a:lnTo>
                    <a:pt x="1873656" y="3619500"/>
                  </a:lnTo>
                  <a:lnTo>
                    <a:pt x="1856422" y="3619500"/>
                  </a:lnTo>
                  <a:lnTo>
                    <a:pt x="1849856" y="3632212"/>
                  </a:lnTo>
                  <a:lnTo>
                    <a:pt x="1836077" y="3657600"/>
                  </a:lnTo>
                  <a:lnTo>
                    <a:pt x="1824240" y="3657600"/>
                  </a:lnTo>
                  <a:lnTo>
                    <a:pt x="1818538" y="3670300"/>
                  </a:lnTo>
                  <a:lnTo>
                    <a:pt x="1817585" y="3683050"/>
                  </a:lnTo>
                  <a:lnTo>
                    <a:pt x="1802777" y="3683050"/>
                  </a:lnTo>
                  <a:lnTo>
                    <a:pt x="1791970" y="3695700"/>
                  </a:lnTo>
                  <a:lnTo>
                    <a:pt x="1787220" y="3695700"/>
                  </a:lnTo>
                  <a:lnTo>
                    <a:pt x="1780552" y="3708400"/>
                  </a:lnTo>
                  <a:lnTo>
                    <a:pt x="1775129" y="3721100"/>
                  </a:lnTo>
                  <a:lnTo>
                    <a:pt x="1769338" y="3721100"/>
                  </a:lnTo>
                  <a:lnTo>
                    <a:pt x="1761604" y="3733800"/>
                  </a:lnTo>
                  <a:lnTo>
                    <a:pt x="1755914" y="3721100"/>
                  </a:lnTo>
                  <a:lnTo>
                    <a:pt x="1763496" y="3721100"/>
                  </a:lnTo>
                  <a:lnTo>
                    <a:pt x="1755914" y="3708400"/>
                  </a:lnTo>
                  <a:lnTo>
                    <a:pt x="1752117" y="3721100"/>
                  </a:lnTo>
                  <a:lnTo>
                    <a:pt x="1733486" y="3721100"/>
                  </a:lnTo>
                  <a:lnTo>
                    <a:pt x="1725968" y="3733800"/>
                  </a:lnTo>
                  <a:lnTo>
                    <a:pt x="1718894" y="3746500"/>
                  </a:lnTo>
                  <a:lnTo>
                    <a:pt x="1712023" y="3746500"/>
                  </a:lnTo>
                  <a:lnTo>
                    <a:pt x="1708759" y="3759200"/>
                  </a:lnTo>
                  <a:lnTo>
                    <a:pt x="1698028" y="3759200"/>
                  </a:lnTo>
                  <a:lnTo>
                    <a:pt x="1693278" y="3771900"/>
                  </a:lnTo>
                  <a:lnTo>
                    <a:pt x="1694675" y="3784600"/>
                  </a:lnTo>
                  <a:lnTo>
                    <a:pt x="1690433" y="3784600"/>
                  </a:lnTo>
                  <a:lnTo>
                    <a:pt x="1682419" y="3797300"/>
                  </a:lnTo>
                  <a:lnTo>
                    <a:pt x="1674063" y="3810000"/>
                  </a:lnTo>
                  <a:lnTo>
                    <a:pt x="1656270" y="3810000"/>
                  </a:lnTo>
                  <a:lnTo>
                    <a:pt x="1645640" y="3822700"/>
                  </a:lnTo>
                  <a:lnTo>
                    <a:pt x="1633855" y="3848100"/>
                  </a:lnTo>
                  <a:lnTo>
                    <a:pt x="1621205" y="3860800"/>
                  </a:lnTo>
                  <a:lnTo>
                    <a:pt x="1607947" y="3873500"/>
                  </a:lnTo>
                  <a:lnTo>
                    <a:pt x="1596072" y="3886200"/>
                  </a:lnTo>
                  <a:lnTo>
                    <a:pt x="1591818" y="3898900"/>
                  </a:lnTo>
                  <a:lnTo>
                    <a:pt x="1586128" y="3898900"/>
                  </a:lnTo>
                  <a:lnTo>
                    <a:pt x="1580426" y="3911600"/>
                  </a:lnTo>
                  <a:lnTo>
                    <a:pt x="1572120" y="3911600"/>
                  </a:lnTo>
                  <a:lnTo>
                    <a:pt x="1568805" y="3924300"/>
                  </a:lnTo>
                  <a:lnTo>
                    <a:pt x="1563509" y="3936619"/>
                  </a:lnTo>
                  <a:lnTo>
                    <a:pt x="1563433" y="3936809"/>
                  </a:lnTo>
                  <a:lnTo>
                    <a:pt x="1563344" y="3937000"/>
                  </a:lnTo>
                  <a:lnTo>
                    <a:pt x="1551012" y="3937000"/>
                  </a:lnTo>
                  <a:lnTo>
                    <a:pt x="1548434" y="3941318"/>
                  </a:lnTo>
                  <a:lnTo>
                    <a:pt x="1548434" y="3987800"/>
                  </a:lnTo>
                  <a:lnTo>
                    <a:pt x="1541487" y="3987800"/>
                  </a:lnTo>
                  <a:lnTo>
                    <a:pt x="1548168" y="3975100"/>
                  </a:lnTo>
                  <a:lnTo>
                    <a:pt x="1548434" y="3987800"/>
                  </a:lnTo>
                  <a:lnTo>
                    <a:pt x="1548434" y="3941318"/>
                  </a:lnTo>
                  <a:lnTo>
                    <a:pt x="1543418" y="3949700"/>
                  </a:lnTo>
                  <a:lnTo>
                    <a:pt x="1540573" y="3949700"/>
                  </a:lnTo>
                  <a:lnTo>
                    <a:pt x="1540573" y="3987800"/>
                  </a:lnTo>
                  <a:lnTo>
                    <a:pt x="1536166" y="3994124"/>
                  </a:lnTo>
                  <a:lnTo>
                    <a:pt x="1536166" y="4038600"/>
                  </a:lnTo>
                  <a:lnTo>
                    <a:pt x="1528191" y="4038600"/>
                  </a:lnTo>
                  <a:lnTo>
                    <a:pt x="1523492" y="4051300"/>
                  </a:lnTo>
                  <a:lnTo>
                    <a:pt x="1514576" y="4051300"/>
                  </a:lnTo>
                  <a:lnTo>
                    <a:pt x="1520520" y="4038600"/>
                  </a:lnTo>
                  <a:lnTo>
                    <a:pt x="1527009" y="4038600"/>
                  </a:lnTo>
                  <a:lnTo>
                    <a:pt x="1533931" y="4025900"/>
                  </a:lnTo>
                  <a:lnTo>
                    <a:pt x="1536166" y="4038600"/>
                  </a:lnTo>
                  <a:lnTo>
                    <a:pt x="1536166" y="3994124"/>
                  </a:lnTo>
                  <a:lnTo>
                    <a:pt x="1531721" y="4000500"/>
                  </a:lnTo>
                  <a:lnTo>
                    <a:pt x="1522425" y="4013200"/>
                  </a:lnTo>
                  <a:lnTo>
                    <a:pt x="1509344" y="4030827"/>
                  </a:lnTo>
                  <a:lnTo>
                    <a:pt x="1509344" y="4051300"/>
                  </a:lnTo>
                  <a:lnTo>
                    <a:pt x="1503565" y="4064000"/>
                  </a:lnTo>
                  <a:lnTo>
                    <a:pt x="1501660" y="4064000"/>
                  </a:lnTo>
                  <a:lnTo>
                    <a:pt x="1495018" y="4076700"/>
                  </a:lnTo>
                  <a:lnTo>
                    <a:pt x="1487297" y="4076700"/>
                  </a:lnTo>
                  <a:lnTo>
                    <a:pt x="1487297" y="4102163"/>
                  </a:lnTo>
                  <a:lnTo>
                    <a:pt x="1477937" y="4114800"/>
                  </a:lnTo>
                  <a:lnTo>
                    <a:pt x="1478648" y="4102938"/>
                  </a:lnTo>
                  <a:lnTo>
                    <a:pt x="1478699" y="4102163"/>
                  </a:lnTo>
                  <a:lnTo>
                    <a:pt x="1487297" y="4102163"/>
                  </a:lnTo>
                  <a:lnTo>
                    <a:pt x="1487297" y="4076700"/>
                  </a:lnTo>
                  <a:lnTo>
                    <a:pt x="1485531" y="4076700"/>
                  </a:lnTo>
                  <a:lnTo>
                    <a:pt x="1490980" y="4064000"/>
                  </a:lnTo>
                  <a:lnTo>
                    <a:pt x="1497037" y="4051300"/>
                  </a:lnTo>
                  <a:lnTo>
                    <a:pt x="1509344" y="4051300"/>
                  </a:lnTo>
                  <a:lnTo>
                    <a:pt x="1509344" y="4030827"/>
                  </a:lnTo>
                  <a:lnTo>
                    <a:pt x="1503565" y="4038600"/>
                  </a:lnTo>
                  <a:lnTo>
                    <a:pt x="1501876" y="4025900"/>
                  </a:lnTo>
                  <a:lnTo>
                    <a:pt x="1505699" y="4013200"/>
                  </a:lnTo>
                  <a:lnTo>
                    <a:pt x="1511300" y="4013200"/>
                  </a:lnTo>
                  <a:lnTo>
                    <a:pt x="1514944" y="4000500"/>
                  </a:lnTo>
                  <a:lnTo>
                    <a:pt x="1521218" y="4000500"/>
                  </a:lnTo>
                  <a:lnTo>
                    <a:pt x="1526692" y="3987800"/>
                  </a:lnTo>
                  <a:lnTo>
                    <a:pt x="1540573" y="3987800"/>
                  </a:lnTo>
                  <a:lnTo>
                    <a:pt x="1540573" y="3949700"/>
                  </a:lnTo>
                  <a:lnTo>
                    <a:pt x="1531924" y="3949700"/>
                  </a:lnTo>
                  <a:lnTo>
                    <a:pt x="1522107" y="3975100"/>
                  </a:lnTo>
                  <a:lnTo>
                    <a:pt x="1496923" y="3975100"/>
                  </a:lnTo>
                  <a:lnTo>
                    <a:pt x="1495996" y="3977589"/>
                  </a:lnTo>
                  <a:lnTo>
                    <a:pt x="1495996" y="4038600"/>
                  </a:lnTo>
                  <a:lnTo>
                    <a:pt x="1489329" y="4051300"/>
                  </a:lnTo>
                  <a:lnTo>
                    <a:pt x="1489062" y="4038600"/>
                  </a:lnTo>
                  <a:lnTo>
                    <a:pt x="1495996" y="4038600"/>
                  </a:lnTo>
                  <a:lnTo>
                    <a:pt x="1495996" y="3977589"/>
                  </a:lnTo>
                  <a:lnTo>
                    <a:pt x="1492173" y="3987800"/>
                  </a:lnTo>
                  <a:lnTo>
                    <a:pt x="1485531" y="3987800"/>
                  </a:lnTo>
                  <a:lnTo>
                    <a:pt x="1480197" y="3996728"/>
                  </a:lnTo>
                  <a:lnTo>
                    <a:pt x="1480197" y="4076700"/>
                  </a:lnTo>
                  <a:lnTo>
                    <a:pt x="1475854" y="4089400"/>
                  </a:lnTo>
                  <a:lnTo>
                    <a:pt x="1470444" y="4101630"/>
                  </a:lnTo>
                  <a:lnTo>
                    <a:pt x="1470355" y="4099991"/>
                  </a:lnTo>
                  <a:lnTo>
                    <a:pt x="1470355" y="4102163"/>
                  </a:lnTo>
                  <a:lnTo>
                    <a:pt x="1470355" y="4099991"/>
                  </a:lnTo>
                  <a:lnTo>
                    <a:pt x="1469783" y="4089400"/>
                  </a:lnTo>
                  <a:lnTo>
                    <a:pt x="1473669" y="4076700"/>
                  </a:lnTo>
                  <a:lnTo>
                    <a:pt x="1480197" y="4076700"/>
                  </a:lnTo>
                  <a:lnTo>
                    <a:pt x="1480197" y="3996728"/>
                  </a:lnTo>
                  <a:lnTo>
                    <a:pt x="1470355" y="4013200"/>
                  </a:lnTo>
                  <a:lnTo>
                    <a:pt x="1456118" y="4013200"/>
                  </a:lnTo>
                  <a:lnTo>
                    <a:pt x="1453273" y="4025900"/>
                  </a:lnTo>
                  <a:lnTo>
                    <a:pt x="1448879" y="4031780"/>
                  </a:lnTo>
                  <a:lnTo>
                    <a:pt x="1448879" y="4076700"/>
                  </a:lnTo>
                  <a:lnTo>
                    <a:pt x="1445907" y="4089400"/>
                  </a:lnTo>
                  <a:lnTo>
                    <a:pt x="1439748" y="4089400"/>
                  </a:lnTo>
                  <a:lnTo>
                    <a:pt x="1438084" y="4089400"/>
                  </a:lnTo>
                  <a:lnTo>
                    <a:pt x="1437132" y="4076700"/>
                  </a:lnTo>
                  <a:lnTo>
                    <a:pt x="1439748" y="4089400"/>
                  </a:lnTo>
                  <a:lnTo>
                    <a:pt x="1447571" y="4076700"/>
                  </a:lnTo>
                  <a:lnTo>
                    <a:pt x="1448879" y="4076700"/>
                  </a:lnTo>
                  <a:lnTo>
                    <a:pt x="1448879" y="4031780"/>
                  </a:lnTo>
                  <a:lnTo>
                    <a:pt x="1443774" y="4038600"/>
                  </a:lnTo>
                  <a:lnTo>
                    <a:pt x="1433817" y="4038600"/>
                  </a:lnTo>
                  <a:lnTo>
                    <a:pt x="1433817" y="4089400"/>
                  </a:lnTo>
                  <a:lnTo>
                    <a:pt x="1431251" y="4101858"/>
                  </a:lnTo>
                  <a:lnTo>
                    <a:pt x="1431188" y="4102163"/>
                  </a:lnTo>
                  <a:lnTo>
                    <a:pt x="1426387" y="4102163"/>
                  </a:lnTo>
                  <a:lnTo>
                    <a:pt x="1426387" y="4127500"/>
                  </a:lnTo>
                  <a:lnTo>
                    <a:pt x="1419872" y="4140200"/>
                  </a:lnTo>
                  <a:lnTo>
                    <a:pt x="1411046" y="4140200"/>
                  </a:lnTo>
                  <a:lnTo>
                    <a:pt x="1419707" y="4127500"/>
                  </a:lnTo>
                  <a:lnTo>
                    <a:pt x="1425346" y="4114800"/>
                  </a:lnTo>
                  <a:lnTo>
                    <a:pt x="1425790" y="4114800"/>
                  </a:lnTo>
                  <a:lnTo>
                    <a:pt x="1426387" y="4127500"/>
                  </a:lnTo>
                  <a:lnTo>
                    <a:pt x="1426387" y="4102163"/>
                  </a:lnTo>
                  <a:lnTo>
                    <a:pt x="1420990" y="4102163"/>
                  </a:lnTo>
                  <a:lnTo>
                    <a:pt x="1422895" y="4089400"/>
                  </a:lnTo>
                  <a:lnTo>
                    <a:pt x="1433817" y="4089400"/>
                  </a:lnTo>
                  <a:lnTo>
                    <a:pt x="1433817" y="4038600"/>
                  </a:lnTo>
                  <a:lnTo>
                    <a:pt x="1428000" y="4038600"/>
                  </a:lnTo>
                  <a:lnTo>
                    <a:pt x="1419593" y="4046944"/>
                  </a:lnTo>
                  <a:lnTo>
                    <a:pt x="1419593" y="4076700"/>
                  </a:lnTo>
                  <a:lnTo>
                    <a:pt x="1416253" y="4089400"/>
                  </a:lnTo>
                  <a:lnTo>
                    <a:pt x="1413725" y="4076700"/>
                  </a:lnTo>
                  <a:lnTo>
                    <a:pt x="1419593" y="4076700"/>
                  </a:lnTo>
                  <a:lnTo>
                    <a:pt x="1419593" y="4046944"/>
                  </a:lnTo>
                  <a:lnTo>
                    <a:pt x="1415186" y="4051300"/>
                  </a:lnTo>
                  <a:lnTo>
                    <a:pt x="1407718" y="4051300"/>
                  </a:lnTo>
                  <a:lnTo>
                    <a:pt x="1402422" y="4064000"/>
                  </a:lnTo>
                  <a:lnTo>
                    <a:pt x="1384033" y="4076700"/>
                  </a:lnTo>
                  <a:lnTo>
                    <a:pt x="1375537" y="4089400"/>
                  </a:lnTo>
                  <a:lnTo>
                    <a:pt x="1373632" y="4089400"/>
                  </a:lnTo>
                  <a:lnTo>
                    <a:pt x="1372704" y="4101858"/>
                  </a:lnTo>
                  <a:lnTo>
                    <a:pt x="1372679" y="4102163"/>
                  </a:lnTo>
                  <a:lnTo>
                    <a:pt x="1384655" y="4102163"/>
                  </a:lnTo>
                  <a:lnTo>
                    <a:pt x="1394675" y="4089400"/>
                  </a:lnTo>
                  <a:lnTo>
                    <a:pt x="1401610" y="4076700"/>
                  </a:lnTo>
                  <a:lnTo>
                    <a:pt x="1409611" y="4076700"/>
                  </a:lnTo>
                  <a:lnTo>
                    <a:pt x="1404099" y="4101858"/>
                  </a:lnTo>
                  <a:lnTo>
                    <a:pt x="1404035" y="4102163"/>
                  </a:lnTo>
                  <a:lnTo>
                    <a:pt x="1384719" y="4102163"/>
                  </a:lnTo>
                  <a:lnTo>
                    <a:pt x="1382179" y="4106570"/>
                  </a:lnTo>
                  <a:lnTo>
                    <a:pt x="1382179" y="4165600"/>
                  </a:lnTo>
                  <a:lnTo>
                    <a:pt x="1377429" y="4178300"/>
                  </a:lnTo>
                  <a:lnTo>
                    <a:pt x="1363421" y="4178300"/>
                  </a:lnTo>
                  <a:lnTo>
                    <a:pt x="1370177" y="4165600"/>
                  </a:lnTo>
                  <a:lnTo>
                    <a:pt x="1382179" y="4165600"/>
                  </a:lnTo>
                  <a:lnTo>
                    <a:pt x="1382179" y="4106570"/>
                  </a:lnTo>
                  <a:lnTo>
                    <a:pt x="1377429" y="4114800"/>
                  </a:lnTo>
                  <a:lnTo>
                    <a:pt x="1364716" y="4114800"/>
                  </a:lnTo>
                  <a:lnTo>
                    <a:pt x="1359395" y="4127500"/>
                  </a:lnTo>
                  <a:lnTo>
                    <a:pt x="1352537" y="4140200"/>
                  </a:lnTo>
                  <a:lnTo>
                    <a:pt x="1347063" y="4140200"/>
                  </a:lnTo>
                  <a:lnTo>
                    <a:pt x="1340535" y="4165269"/>
                  </a:lnTo>
                  <a:lnTo>
                    <a:pt x="1340446" y="4165600"/>
                  </a:lnTo>
                  <a:lnTo>
                    <a:pt x="1321866" y="4165600"/>
                  </a:lnTo>
                  <a:lnTo>
                    <a:pt x="1318590" y="4178300"/>
                  </a:lnTo>
                  <a:lnTo>
                    <a:pt x="1309573" y="4178300"/>
                  </a:lnTo>
                  <a:lnTo>
                    <a:pt x="1307388" y="4191000"/>
                  </a:lnTo>
                  <a:lnTo>
                    <a:pt x="1303413" y="4203700"/>
                  </a:lnTo>
                  <a:lnTo>
                    <a:pt x="1296771" y="4203700"/>
                  </a:lnTo>
                  <a:lnTo>
                    <a:pt x="1297711" y="4178300"/>
                  </a:lnTo>
                  <a:lnTo>
                    <a:pt x="1292974" y="4191000"/>
                  </a:lnTo>
                  <a:lnTo>
                    <a:pt x="1288745" y="4203700"/>
                  </a:lnTo>
                  <a:lnTo>
                    <a:pt x="1295692" y="4203700"/>
                  </a:lnTo>
                  <a:lnTo>
                    <a:pt x="1295082" y="4216400"/>
                  </a:lnTo>
                  <a:lnTo>
                    <a:pt x="1285621" y="4229100"/>
                  </a:lnTo>
                  <a:lnTo>
                    <a:pt x="1271143" y="4229100"/>
                  </a:lnTo>
                  <a:lnTo>
                    <a:pt x="1278102" y="4203700"/>
                  </a:lnTo>
                  <a:lnTo>
                    <a:pt x="1271435" y="4203700"/>
                  </a:lnTo>
                  <a:lnTo>
                    <a:pt x="1275892" y="4191000"/>
                  </a:lnTo>
                  <a:lnTo>
                    <a:pt x="1276832" y="4178300"/>
                  </a:lnTo>
                  <a:lnTo>
                    <a:pt x="1297711" y="4178300"/>
                  </a:lnTo>
                  <a:lnTo>
                    <a:pt x="1301292" y="4178300"/>
                  </a:lnTo>
                  <a:lnTo>
                    <a:pt x="1308912" y="4165600"/>
                  </a:lnTo>
                  <a:lnTo>
                    <a:pt x="1312900" y="4165600"/>
                  </a:lnTo>
                  <a:lnTo>
                    <a:pt x="1318590" y="4152900"/>
                  </a:lnTo>
                  <a:lnTo>
                    <a:pt x="1326184" y="4152900"/>
                  </a:lnTo>
                  <a:lnTo>
                    <a:pt x="1330934" y="4140200"/>
                  </a:lnTo>
                  <a:lnTo>
                    <a:pt x="1317637" y="4140200"/>
                  </a:lnTo>
                  <a:lnTo>
                    <a:pt x="1323060" y="4127500"/>
                  </a:lnTo>
                  <a:lnTo>
                    <a:pt x="1327137" y="4127500"/>
                  </a:lnTo>
                  <a:lnTo>
                    <a:pt x="1331912" y="4114800"/>
                  </a:lnTo>
                  <a:lnTo>
                    <a:pt x="1342478" y="4114800"/>
                  </a:lnTo>
                  <a:lnTo>
                    <a:pt x="1346822" y="4102163"/>
                  </a:lnTo>
                  <a:lnTo>
                    <a:pt x="1328978" y="4102163"/>
                  </a:lnTo>
                  <a:lnTo>
                    <a:pt x="1328077" y="4114800"/>
                  </a:lnTo>
                  <a:lnTo>
                    <a:pt x="1314411" y="4114800"/>
                  </a:lnTo>
                  <a:lnTo>
                    <a:pt x="1307884" y="4127500"/>
                  </a:lnTo>
                  <a:lnTo>
                    <a:pt x="1300657" y="4140200"/>
                  </a:lnTo>
                  <a:lnTo>
                    <a:pt x="1293914" y="4152900"/>
                  </a:lnTo>
                  <a:lnTo>
                    <a:pt x="1288224" y="4152900"/>
                  </a:lnTo>
                  <a:lnTo>
                    <a:pt x="1279690" y="4165600"/>
                  </a:lnTo>
                  <a:lnTo>
                    <a:pt x="1273987" y="4165600"/>
                  </a:lnTo>
                  <a:lnTo>
                    <a:pt x="1266405" y="4178300"/>
                  </a:lnTo>
                  <a:lnTo>
                    <a:pt x="1265453" y="4178300"/>
                  </a:lnTo>
                  <a:lnTo>
                    <a:pt x="1265453" y="4229100"/>
                  </a:lnTo>
                  <a:lnTo>
                    <a:pt x="1255903" y="4241800"/>
                  </a:lnTo>
                  <a:lnTo>
                    <a:pt x="1245285" y="4241800"/>
                  </a:lnTo>
                  <a:lnTo>
                    <a:pt x="1235024" y="4254500"/>
                  </a:lnTo>
                  <a:lnTo>
                    <a:pt x="1227048" y="4266438"/>
                  </a:lnTo>
                  <a:lnTo>
                    <a:pt x="1226477" y="4267251"/>
                  </a:lnTo>
                  <a:lnTo>
                    <a:pt x="1208392" y="4279900"/>
                  </a:lnTo>
                  <a:lnTo>
                    <a:pt x="1191666" y="4292600"/>
                  </a:lnTo>
                  <a:lnTo>
                    <a:pt x="1175296" y="4318000"/>
                  </a:lnTo>
                  <a:lnTo>
                    <a:pt x="1158214" y="4330700"/>
                  </a:lnTo>
                  <a:lnTo>
                    <a:pt x="1157033" y="4330700"/>
                  </a:lnTo>
                  <a:lnTo>
                    <a:pt x="1157071" y="4318000"/>
                  </a:lnTo>
                  <a:lnTo>
                    <a:pt x="1151978" y="4318000"/>
                  </a:lnTo>
                  <a:lnTo>
                    <a:pt x="1140498" y="4318000"/>
                  </a:lnTo>
                  <a:lnTo>
                    <a:pt x="1140828" y="4330700"/>
                  </a:lnTo>
                  <a:lnTo>
                    <a:pt x="1137119" y="4330700"/>
                  </a:lnTo>
                  <a:lnTo>
                    <a:pt x="1132027" y="4318000"/>
                  </a:lnTo>
                  <a:lnTo>
                    <a:pt x="1139545" y="4318000"/>
                  </a:lnTo>
                  <a:lnTo>
                    <a:pt x="1144066" y="4305300"/>
                  </a:lnTo>
                  <a:lnTo>
                    <a:pt x="1151978" y="4318000"/>
                  </a:lnTo>
                  <a:lnTo>
                    <a:pt x="1159675" y="4305300"/>
                  </a:lnTo>
                  <a:lnTo>
                    <a:pt x="1165555" y="4305300"/>
                  </a:lnTo>
                  <a:lnTo>
                    <a:pt x="1170559" y="4292600"/>
                  </a:lnTo>
                  <a:lnTo>
                    <a:pt x="1158849" y="4292600"/>
                  </a:lnTo>
                  <a:lnTo>
                    <a:pt x="1164590" y="4279900"/>
                  </a:lnTo>
                  <a:lnTo>
                    <a:pt x="1168641" y="4267251"/>
                  </a:lnTo>
                  <a:lnTo>
                    <a:pt x="1170546" y="4267251"/>
                  </a:lnTo>
                  <a:lnTo>
                    <a:pt x="1182598" y="4267251"/>
                  </a:lnTo>
                  <a:lnTo>
                    <a:pt x="1190713" y="4254500"/>
                  </a:lnTo>
                  <a:lnTo>
                    <a:pt x="1199883" y="4241800"/>
                  </a:lnTo>
                  <a:lnTo>
                    <a:pt x="1211021" y="4241800"/>
                  </a:lnTo>
                  <a:lnTo>
                    <a:pt x="1207211" y="4254500"/>
                  </a:lnTo>
                  <a:lnTo>
                    <a:pt x="1203566" y="4267251"/>
                  </a:lnTo>
                  <a:lnTo>
                    <a:pt x="1216088" y="4267251"/>
                  </a:lnTo>
                  <a:lnTo>
                    <a:pt x="1219428" y="4254500"/>
                  </a:lnTo>
                  <a:lnTo>
                    <a:pt x="1222743" y="4254500"/>
                  </a:lnTo>
                  <a:lnTo>
                    <a:pt x="1232395" y="4241800"/>
                  </a:lnTo>
                  <a:lnTo>
                    <a:pt x="1243749" y="4241800"/>
                  </a:lnTo>
                  <a:lnTo>
                    <a:pt x="1253845" y="4229100"/>
                  </a:lnTo>
                  <a:lnTo>
                    <a:pt x="1259751" y="4216400"/>
                  </a:lnTo>
                  <a:lnTo>
                    <a:pt x="1263548" y="4229100"/>
                  </a:lnTo>
                  <a:lnTo>
                    <a:pt x="1265453" y="4229100"/>
                  </a:lnTo>
                  <a:lnTo>
                    <a:pt x="1265453" y="4178300"/>
                  </a:lnTo>
                  <a:lnTo>
                    <a:pt x="1257706" y="4178300"/>
                  </a:lnTo>
                  <a:lnTo>
                    <a:pt x="1257706" y="4203700"/>
                  </a:lnTo>
                  <a:lnTo>
                    <a:pt x="1256906" y="4216400"/>
                  </a:lnTo>
                  <a:lnTo>
                    <a:pt x="1245527" y="4216400"/>
                  </a:lnTo>
                  <a:lnTo>
                    <a:pt x="1238046" y="4229100"/>
                  </a:lnTo>
                  <a:lnTo>
                    <a:pt x="1236446" y="4229100"/>
                  </a:lnTo>
                  <a:lnTo>
                    <a:pt x="1246073" y="4203700"/>
                  </a:lnTo>
                  <a:lnTo>
                    <a:pt x="1257706" y="4203700"/>
                  </a:lnTo>
                  <a:lnTo>
                    <a:pt x="1257706" y="4178300"/>
                  </a:lnTo>
                  <a:lnTo>
                    <a:pt x="1254061" y="4178300"/>
                  </a:lnTo>
                  <a:lnTo>
                    <a:pt x="1245654" y="4191000"/>
                  </a:lnTo>
                  <a:lnTo>
                    <a:pt x="1234300" y="4203700"/>
                  </a:lnTo>
                  <a:lnTo>
                    <a:pt x="1223695" y="4203700"/>
                  </a:lnTo>
                  <a:lnTo>
                    <a:pt x="1218946" y="4216400"/>
                  </a:lnTo>
                  <a:lnTo>
                    <a:pt x="1218006" y="4216400"/>
                  </a:lnTo>
                  <a:lnTo>
                    <a:pt x="1216101" y="4229100"/>
                  </a:lnTo>
                  <a:lnTo>
                    <a:pt x="1213256" y="4216400"/>
                  </a:lnTo>
                  <a:lnTo>
                    <a:pt x="1212303" y="4216400"/>
                  </a:lnTo>
                  <a:lnTo>
                    <a:pt x="1208493" y="4229100"/>
                  </a:lnTo>
                  <a:lnTo>
                    <a:pt x="1202296" y="4229100"/>
                  </a:lnTo>
                  <a:lnTo>
                    <a:pt x="1199019" y="4241800"/>
                  </a:lnTo>
                  <a:lnTo>
                    <a:pt x="1177201" y="4241800"/>
                  </a:lnTo>
                  <a:lnTo>
                    <a:pt x="1174343" y="4254500"/>
                  </a:lnTo>
                  <a:lnTo>
                    <a:pt x="1170546" y="4267238"/>
                  </a:lnTo>
                  <a:lnTo>
                    <a:pt x="1167701" y="4254500"/>
                  </a:lnTo>
                  <a:lnTo>
                    <a:pt x="1166812" y="4266438"/>
                  </a:lnTo>
                  <a:lnTo>
                    <a:pt x="1166749" y="4267251"/>
                  </a:lnTo>
                  <a:lnTo>
                    <a:pt x="1143101" y="4267251"/>
                  </a:lnTo>
                  <a:lnTo>
                    <a:pt x="1140269" y="4279900"/>
                  </a:lnTo>
                  <a:lnTo>
                    <a:pt x="1138364" y="4279900"/>
                  </a:lnTo>
                  <a:lnTo>
                    <a:pt x="1135519" y="4292600"/>
                  </a:lnTo>
                  <a:lnTo>
                    <a:pt x="1133627" y="4279900"/>
                  </a:lnTo>
                  <a:lnTo>
                    <a:pt x="1127366" y="4292600"/>
                  </a:lnTo>
                  <a:lnTo>
                    <a:pt x="1108951" y="4292600"/>
                  </a:lnTo>
                  <a:lnTo>
                    <a:pt x="1103617" y="4318000"/>
                  </a:lnTo>
                  <a:lnTo>
                    <a:pt x="1092936" y="4318000"/>
                  </a:lnTo>
                  <a:lnTo>
                    <a:pt x="1088072" y="4330700"/>
                  </a:lnTo>
                  <a:lnTo>
                    <a:pt x="1077506" y="4330700"/>
                  </a:lnTo>
                  <a:lnTo>
                    <a:pt x="1071613" y="4343400"/>
                  </a:lnTo>
                  <a:lnTo>
                    <a:pt x="1064501" y="4330700"/>
                  </a:lnTo>
                  <a:lnTo>
                    <a:pt x="1050023" y="4330700"/>
                  </a:lnTo>
                  <a:lnTo>
                    <a:pt x="1050442" y="4343400"/>
                  </a:lnTo>
                  <a:lnTo>
                    <a:pt x="1044422" y="4356100"/>
                  </a:lnTo>
                  <a:lnTo>
                    <a:pt x="1046670" y="4356100"/>
                  </a:lnTo>
                  <a:lnTo>
                    <a:pt x="1049032" y="4368800"/>
                  </a:lnTo>
                  <a:lnTo>
                    <a:pt x="1065326" y="4368800"/>
                  </a:lnTo>
                  <a:lnTo>
                    <a:pt x="1071943" y="4356100"/>
                  </a:lnTo>
                  <a:lnTo>
                    <a:pt x="1078585" y="4356100"/>
                  </a:lnTo>
                  <a:lnTo>
                    <a:pt x="1084275" y="4343400"/>
                  </a:lnTo>
                  <a:lnTo>
                    <a:pt x="1088072" y="4356100"/>
                  </a:lnTo>
                  <a:lnTo>
                    <a:pt x="1091488" y="4343400"/>
                  </a:lnTo>
                  <a:lnTo>
                    <a:pt x="1096416" y="4343400"/>
                  </a:lnTo>
                  <a:lnTo>
                    <a:pt x="1101255" y="4330700"/>
                  </a:lnTo>
                  <a:lnTo>
                    <a:pt x="1114640" y="4330700"/>
                  </a:lnTo>
                  <a:lnTo>
                    <a:pt x="1118400" y="4318000"/>
                  </a:lnTo>
                  <a:lnTo>
                    <a:pt x="1127315" y="4318000"/>
                  </a:lnTo>
                  <a:lnTo>
                    <a:pt x="1124127" y="4330700"/>
                  </a:lnTo>
                  <a:lnTo>
                    <a:pt x="1135253" y="4330700"/>
                  </a:lnTo>
                  <a:lnTo>
                    <a:pt x="1128661" y="4343400"/>
                  </a:lnTo>
                  <a:lnTo>
                    <a:pt x="1111084" y="4343400"/>
                  </a:lnTo>
                  <a:lnTo>
                    <a:pt x="1099464" y="4356100"/>
                  </a:lnTo>
                  <a:lnTo>
                    <a:pt x="1092822" y="4368800"/>
                  </a:lnTo>
                  <a:lnTo>
                    <a:pt x="1167155" y="4368800"/>
                  </a:lnTo>
                  <a:lnTo>
                    <a:pt x="1183970" y="4343400"/>
                  </a:lnTo>
                  <a:lnTo>
                    <a:pt x="1200251" y="4343400"/>
                  </a:lnTo>
                  <a:lnTo>
                    <a:pt x="1216101" y="4330700"/>
                  </a:lnTo>
                  <a:lnTo>
                    <a:pt x="1221498" y="4330700"/>
                  </a:lnTo>
                  <a:lnTo>
                    <a:pt x="1231582" y="4318000"/>
                  </a:lnTo>
                  <a:lnTo>
                    <a:pt x="1244485" y="4318000"/>
                  </a:lnTo>
                  <a:lnTo>
                    <a:pt x="1266609" y="4292600"/>
                  </a:lnTo>
                  <a:lnTo>
                    <a:pt x="1275892" y="4279900"/>
                  </a:lnTo>
                  <a:lnTo>
                    <a:pt x="1279956" y="4279900"/>
                  </a:lnTo>
                  <a:lnTo>
                    <a:pt x="1275651" y="4292600"/>
                  </a:lnTo>
                  <a:lnTo>
                    <a:pt x="1268145" y="4292600"/>
                  </a:lnTo>
                  <a:lnTo>
                    <a:pt x="1262608" y="4305300"/>
                  </a:lnTo>
                  <a:lnTo>
                    <a:pt x="1270965" y="4305300"/>
                  </a:lnTo>
                  <a:lnTo>
                    <a:pt x="1285557" y="4292600"/>
                  </a:lnTo>
                  <a:lnTo>
                    <a:pt x="1293914" y="4279900"/>
                  </a:lnTo>
                  <a:lnTo>
                    <a:pt x="1297711" y="4279900"/>
                  </a:lnTo>
                  <a:lnTo>
                    <a:pt x="1296771" y="4267251"/>
                  </a:lnTo>
                  <a:lnTo>
                    <a:pt x="1301496" y="4267251"/>
                  </a:lnTo>
                  <a:lnTo>
                    <a:pt x="1307414" y="4254500"/>
                  </a:lnTo>
                  <a:lnTo>
                    <a:pt x="1314564" y="4241800"/>
                  </a:lnTo>
                  <a:lnTo>
                    <a:pt x="1329029" y="4241800"/>
                  </a:lnTo>
                  <a:lnTo>
                    <a:pt x="1334008" y="4229100"/>
                  </a:lnTo>
                  <a:lnTo>
                    <a:pt x="1348955" y="4229100"/>
                  </a:lnTo>
                  <a:lnTo>
                    <a:pt x="1352550" y="4216400"/>
                  </a:lnTo>
                  <a:lnTo>
                    <a:pt x="1358239" y="4203700"/>
                  </a:lnTo>
                  <a:lnTo>
                    <a:pt x="1373632" y="4203700"/>
                  </a:lnTo>
                  <a:lnTo>
                    <a:pt x="1378610" y="4191000"/>
                  </a:lnTo>
                  <a:lnTo>
                    <a:pt x="1384630" y="4178300"/>
                  </a:lnTo>
                  <a:lnTo>
                    <a:pt x="1403921" y="4178300"/>
                  </a:lnTo>
                  <a:lnTo>
                    <a:pt x="1409611" y="4165600"/>
                  </a:lnTo>
                  <a:lnTo>
                    <a:pt x="1416253" y="4165600"/>
                  </a:lnTo>
                  <a:lnTo>
                    <a:pt x="1429715" y="4152900"/>
                  </a:lnTo>
                  <a:lnTo>
                    <a:pt x="1442834" y="4140200"/>
                  </a:lnTo>
                  <a:lnTo>
                    <a:pt x="1455229" y="4127500"/>
                  </a:lnTo>
                  <a:lnTo>
                    <a:pt x="1465808" y="4114800"/>
                  </a:lnTo>
                  <a:lnTo>
                    <a:pt x="1473009" y="4114800"/>
                  </a:lnTo>
                  <a:lnTo>
                    <a:pt x="1470355" y="4127500"/>
                  </a:lnTo>
                  <a:lnTo>
                    <a:pt x="1475092" y="4127500"/>
                  </a:lnTo>
                  <a:lnTo>
                    <a:pt x="1483042" y="4114800"/>
                  </a:lnTo>
                  <a:lnTo>
                    <a:pt x="1491221" y="4114800"/>
                  </a:lnTo>
                  <a:lnTo>
                    <a:pt x="1498447" y="4102163"/>
                  </a:lnTo>
                  <a:lnTo>
                    <a:pt x="1498803" y="4102163"/>
                  </a:lnTo>
                  <a:lnTo>
                    <a:pt x="1514944" y="4102163"/>
                  </a:lnTo>
                  <a:lnTo>
                    <a:pt x="1515897" y="4089400"/>
                  </a:lnTo>
                  <a:lnTo>
                    <a:pt x="1503654" y="4089400"/>
                  </a:lnTo>
                  <a:lnTo>
                    <a:pt x="1498993" y="4101630"/>
                  </a:lnTo>
                  <a:lnTo>
                    <a:pt x="1503324" y="4089400"/>
                  </a:lnTo>
                  <a:lnTo>
                    <a:pt x="1510030" y="4076700"/>
                  </a:lnTo>
                  <a:lnTo>
                    <a:pt x="1528241" y="4076700"/>
                  </a:lnTo>
                  <a:lnTo>
                    <a:pt x="1535468" y="4051300"/>
                  </a:lnTo>
                  <a:lnTo>
                    <a:pt x="1541526" y="4051300"/>
                  </a:lnTo>
                  <a:lnTo>
                    <a:pt x="1541297" y="4064000"/>
                  </a:lnTo>
                  <a:lnTo>
                    <a:pt x="1550466" y="4064000"/>
                  </a:lnTo>
                  <a:lnTo>
                    <a:pt x="1552905" y="4051300"/>
                  </a:lnTo>
                  <a:lnTo>
                    <a:pt x="1566252" y="4051300"/>
                  </a:lnTo>
                  <a:lnTo>
                    <a:pt x="1571891" y="4038600"/>
                  </a:lnTo>
                  <a:lnTo>
                    <a:pt x="1577581" y="4038600"/>
                  </a:lnTo>
                  <a:lnTo>
                    <a:pt x="1587220" y="4025900"/>
                  </a:lnTo>
                  <a:lnTo>
                    <a:pt x="1590636" y="4025900"/>
                  </a:lnTo>
                  <a:lnTo>
                    <a:pt x="1593684" y="4013200"/>
                  </a:lnTo>
                  <a:lnTo>
                    <a:pt x="1606054" y="4013200"/>
                  </a:lnTo>
                  <a:lnTo>
                    <a:pt x="1609102" y="4000500"/>
                  </a:lnTo>
                  <a:lnTo>
                    <a:pt x="1612696" y="4000500"/>
                  </a:lnTo>
                  <a:lnTo>
                    <a:pt x="1617357" y="3987800"/>
                  </a:lnTo>
                  <a:lnTo>
                    <a:pt x="1628749" y="3987800"/>
                  </a:lnTo>
                  <a:lnTo>
                    <a:pt x="1636979" y="3975100"/>
                  </a:lnTo>
                  <a:lnTo>
                    <a:pt x="1641754" y="3975100"/>
                  </a:lnTo>
                  <a:lnTo>
                    <a:pt x="1646529" y="3962400"/>
                  </a:lnTo>
                  <a:lnTo>
                    <a:pt x="1651304" y="3949700"/>
                  </a:lnTo>
                  <a:lnTo>
                    <a:pt x="1663865" y="3949700"/>
                  </a:lnTo>
                  <a:lnTo>
                    <a:pt x="1665757" y="3937000"/>
                  </a:lnTo>
                  <a:lnTo>
                    <a:pt x="1670507" y="3937000"/>
                  </a:lnTo>
                  <a:lnTo>
                    <a:pt x="1674304" y="3924300"/>
                  </a:lnTo>
                  <a:lnTo>
                    <a:pt x="1675244" y="3924300"/>
                  </a:lnTo>
                  <a:lnTo>
                    <a:pt x="1678012" y="3936619"/>
                  </a:lnTo>
                  <a:lnTo>
                    <a:pt x="1678051" y="3936809"/>
                  </a:lnTo>
                  <a:lnTo>
                    <a:pt x="1678152" y="3936619"/>
                  </a:lnTo>
                  <a:lnTo>
                    <a:pt x="1679994" y="3924300"/>
                  </a:lnTo>
                  <a:lnTo>
                    <a:pt x="1687588" y="3924300"/>
                  </a:lnTo>
                  <a:lnTo>
                    <a:pt x="1690433" y="3911600"/>
                  </a:lnTo>
                  <a:lnTo>
                    <a:pt x="1699450" y="3911600"/>
                  </a:lnTo>
                  <a:lnTo>
                    <a:pt x="1720329" y="3886200"/>
                  </a:lnTo>
                  <a:lnTo>
                    <a:pt x="1724837" y="3886200"/>
                  </a:lnTo>
                  <a:lnTo>
                    <a:pt x="1729333" y="3873500"/>
                  </a:lnTo>
                  <a:lnTo>
                    <a:pt x="1727708" y="3886200"/>
                  </a:lnTo>
                  <a:lnTo>
                    <a:pt x="1720557" y="3898900"/>
                  </a:lnTo>
                  <a:lnTo>
                    <a:pt x="1710918" y="3911600"/>
                  </a:lnTo>
                  <a:lnTo>
                    <a:pt x="1701812" y="3911600"/>
                  </a:lnTo>
                  <a:lnTo>
                    <a:pt x="1685544" y="3937000"/>
                  </a:lnTo>
                  <a:lnTo>
                    <a:pt x="1668373" y="3962400"/>
                  </a:lnTo>
                  <a:lnTo>
                    <a:pt x="1633499" y="3987800"/>
                  </a:lnTo>
                  <a:lnTo>
                    <a:pt x="1644015" y="4000500"/>
                  </a:lnTo>
                  <a:lnTo>
                    <a:pt x="1652943" y="3987800"/>
                  </a:lnTo>
                  <a:lnTo>
                    <a:pt x="1660448" y="3987800"/>
                  </a:lnTo>
                  <a:lnTo>
                    <a:pt x="1666709" y="3975100"/>
                  </a:lnTo>
                  <a:lnTo>
                    <a:pt x="1682838" y="3949700"/>
                  </a:lnTo>
                  <a:lnTo>
                    <a:pt x="1694230" y="3949700"/>
                  </a:lnTo>
                  <a:lnTo>
                    <a:pt x="1692325" y="3937000"/>
                  </a:lnTo>
                  <a:lnTo>
                    <a:pt x="1705610" y="3937000"/>
                  </a:lnTo>
                  <a:lnTo>
                    <a:pt x="1713204" y="3924300"/>
                  </a:lnTo>
                  <a:lnTo>
                    <a:pt x="1714157" y="3911600"/>
                  </a:lnTo>
                  <a:lnTo>
                    <a:pt x="1724596" y="3911600"/>
                  </a:lnTo>
                  <a:lnTo>
                    <a:pt x="1731987" y="3898900"/>
                  </a:lnTo>
                  <a:lnTo>
                    <a:pt x="1738947" y="3886200"/>
                  </a:lnTo>
                  <a:lnTo>
                    <a:pt x="1746084" y="3873500"/>
                  </a:lnTo>
                  <a:lnTo>
                    <a:pt x="1759712" y="3873500"/>
                  </a:lnTo>
                  <a:lnTo>
                    <a:pt x="1765858" y="3860800"/>
                  </a:lnTo>
                  <a:lnTo>
                    <a:pt x="1784934" y="3835400"/>
                  </a:lnTo>
                  <a:lnTo>
                    <a:pt x="1789874" y="3822700"/>
                  </a:lnTo>
                  <a:lnTo>
                    <a:pt x="1794814" y="3822700"/>
                  </a:lnTo>
                  <a:lnTo>
                    <a:pt x="1811502" y="3797300"/>
                  </a:lnTo>
                  <a:lnTo>
                    <a:pt x="1817598" y="3784600"/>
                  </a:lnTo>
                  <a:lnTo>
                    <a:pt x="1818538" y="3784600"/>
                  </a:lnTo>
                  <a:lnTo>
                    <a:pt x="1821383" y="3797300"/>
                  </a:lnTo>
                  <a:lnTo>
                    <a:pt x="1823288" y="3784600"/>
                  </a:lnTo>
                  <a:lnTo>
                    <a:pt x="1835454" y="3784600"/>
                  </a:lnTo>
                  <a:lnTo>
                    <a:pt x="1841322" y="3771900"/>
                  </a:lnTo>
                  <a:lnTo>
                    <a:pt x="1845246" y="3771900"/>
                  </a:lnTo>
                  <a:lnTo>
                    <a:pt x="1852447" y="3759200"/>
                  </a:lnTo>
                  <a:lnTo>
                    <a:pt x="1856422" y="3746500"/>
                  </a:lnTo>
                  <a:lnTo>
                    <a:pt x="1868754" y="3746500"/>
                  </a:lnTo>
                  <a:lnTo>
                    <a:pt x="1873656" y="3721100"/>
                  </a:lnTo>
                  <a:lnTo>
                    <a:pt x="1883333" y="3721100"/>
                  </a:lnTo>
                  <a:lnTo>
                    <a:pt x="1895970" y="3695700"/>
                  </a:lnTo>
                  <a:lnTo>
                    <a:pt x="1852625" y="3695700"/>
                  </a:lnTo>
                  <a:lnTo>
                    <a:pt x="1837524" y="3695700"/>
                  </a:lnTo>
                  <a:lnTo>
                    <a:pt x="1830882" y="3708400"/>
                  </a:lnTo>
                  <a:lnTo>
                    <a:pt x="1827085" y="3708400"/>
                  </a:lnTo>
                  <a:lnTo>
                    <a:pt x="1822335" y="3721100"/>
                  </a:lnTo>
                  <a:lnTo>
                    <a:pt x="1818538" y="3721100"/>
                  </a:lnTo>
                  <a:lnTo>
                    <a:pt x="1814741" y="3733800"/>
                  </a:lnTo>
                  <a:lnTo>
                    <a:pt x="1810956" y="3721100"/>
                  </a:lnTo>
                  <a:lnTo>
                    <a:pt x="1809051" y="3733800"/>
                  </a:lnTo>
                  <a:lnTo>
                    <a:pt x="1806206" y="3733800"/>
                  </a:lnTo>
                  <a:lnTo>
                    <a:pt x="1802523" y="3746144"/>
                  </a:lnTo>
                  <a:lnTo>
                    <a:pt x="1802409" y="3746500"/>
                  </a:lnTo>
                  <a:lnTo>
                    <a:pt x="1786280" y="3746500"/>
                  </a:lnTo>
                  <a:lnTo>
                    <a:pt x="1783435" y="3759200"/>
                  </a:lnTo>
                  <a:lnTo>
                    <a:pt x="1763090" y="3759200"/>
                  </a:lnTo>
                  <a:lnTo>
                    <a:pt x="1758340" y="3771900"/>
                  </a:lnTo>
                  <a:lnTo>
                    <a:pt x="1756283" y="3776561"/>
                  </a:lnTo>
                  <a:lnTo>
                    <a:pt x="1756283" y="3810000"/>
                  </a:lnTo>
                  <a:lnTo>
                    <a:pt x="1752231" y="3822700"/>
                  </a:lnTo>
                  <a:lnTo>
                    <a:pt x="1746148" y="3822700"/>
                  </a:lnTo>
                  <a:lnTo>
                    <a:pt x="1746148" y="3860800"/>
                  </a:lnTo>
                  <a:lnTo>
                    <a:pt x="1737880" y="3873500"/>
                  </a:lnTo>
                  <a:lnTo>
                    <a:pt x="1738147" y="3860800"/>
                  </a:lnTo>
                  <a:lnTo>
                    <a:pt x="1746148" y="3860800"/>
                  </a:lnTo>
                  <a:lnTo>
                    <a:pt x="1746148" y="3822700"/>
                  </a:lnTo>
                  <a:lnTo>
                    <a:pt x="1744230" y="3822700"/>
                  </a:lnTo>
                  <a:lnTo>
                    <a:pt x="1747608" y="3810000"/>
                  </a:lnTo>
                  <a:lnTo>
                    <a:pt x="1756283" y="3810000"/>
                  </a:lnTo>
                  <a:lnTo>
                    <a:pt x="1756283" y="3776561"/>
                  </a:lnTo>
                  <a:lnTo>
                    <a:pt x="1752727" y="3784600"/>
                  </a:lnTo>
                  <a:lnTo>
                    <a:pt x="1742198" y="3784600"/>
                  </a:lnTo>
                  <a:lnTo>
                    <a:pt x="1743468" y="3797300"/>
                  </a:lnTo>
                  <a:lnTo>
                    <a:pt x="1740725" y="3810000"/>
                  </a:lnTo>
                  <a:lnTo>
                    <a:pt x="1725549" y="3810000"/>
                  </a:lnTo>
                  <a:lnTo>
                    <a:pt x="1714817" y="3822700"/>
                  </a:lnTo>
                  <a:lnTo>
                    <a:pt x="1703832" y="3835400"/>
                  </a:lnTo>
                  <a:lnTo>
                    <a:pt x="1697647" y="3842220"/>
                  </a:lnTo>
                  <a:lnTo>
                    <a:pt x="1697647" y="3873500"/>
                  </a:lnTo>
                  <a:lnTo>
                    <a:pt x="1692186" y="3873500"/>
                  </a:lnTo>
                  <a:lnTo>
                    <a:pt x="1696123" y="3860800"/>
                  </a:lnTo>
                  <a:lnTo>
                    <a:pt x="1697647" y="3873500"/>
                  </a:lnTo>
                  <a:lnTo>
                    <a:pt x="1697647" y="3842220"/>
                  </a:lnTo>
                  <a:lnTo>
                    <a:pt x="1692313" y="3848100"/>
                  </a:lnTo>
                  <a:lnTo>
                    <a:pt x="1687182" y="3853396"/>
                  </a:lnTo>
                  <a:lnTo>
                    <a:pt x="1687182" y="3873500"/>
                  </a:lnTo>
                  <a:lnTo>
                    <a:pt x="1682838" y="3886200"/>
                  </a:lnTo>
                  <a:lnTo>
                    <a:pt x="1681441" y="3873500"/>
                  </a:lnTo>
                  <a:lnTo>
                    <a:pt x="1687182" y="3873500"/>
                  </a:lnTo>
                  <a:lnTo>
                    <a:pt x="1687182" y="3853396"/>
                  </a:lnTo>
                  <a:lnTo>
                    <a:pt x="1679994" y="3860800"/>
                  </a:lnTo>
                  <a:lnTo>
                    <a:pt x="1677149" y="3848100"/>
                  </a:lnTo>
                  <a:lnTo>
                    <a:pt x="1670265" y="3848100"/>
                  </a:lnTo>
                  <a:lnTo>
                    <a:pt x="1665465" y="3860800"/>
                  </a:lnTo>
                  <a:lnTo>
                    <a:pt x="1661007" y="3873500"/>
                  </a:lnTo>
                  <a:lnTo>
                    <a:pt x="1667383" y="3873500"/>
                  </a:lnTo>
                  <a:lnTo>
                    <a:pt x="1662442" y="3886200"/>
                  </a:lnTo>
                  <a:lnTo>
                    <a:pt x="1656778" y="3873500"/>
                  </a:lnTo>
                  <a:lnTo>
                    <a:pt x="1654365" y="3873500"/>
                  </a:lnTo>
                  <a:lnTo>
                    <a:pt x="1654365" y="3911600"/>
                  </a:lnTo>
                  <a:lnTo>
                    <a:pt x="1651520" y="3924300"/>
                  </a:lnTo>
                  <a:lnTo>
                    <a:pt x="1645996" y="3936619"/>
                  </a:lnTo>
                  <a:lnTo>
                    <a:pt x="1645920" y="3936809"/>
                  </a:lnTo>
                  <a:lnTo>
                    <a:pt x="1645831" y="3937000"/>
                  </a:lnTo>
                  <a:lnTo>
                    <a:pt x="1643926" y="3937000"/>
                  </a:lnTo>
                  <a:lnTo>
                    <a:pt x="1641081" y="3924300"/>
                  </a:lnTo>
                  <a:lnTo>
                    <a:pt x="1642033" y="3924300"/>
                  </a:lnTo>
                  <a:lnTo>
                    <a:pt x="1647723" y="3911600"/>
                  </a:lnTo>
                  <a:lnTo>
                    <a:pt x="1654365" y="3911600"/>
                  </a:lnTo>
                  <a:lnTo>
                    <a:pt x="1654365" y="3873500"/>
                  </a:lnTo>
                  <a:lnTo>
                    <a:pt x="1650580" y="3873500"/>
                  </a:lnTo>
                  <a:lnTo>
                    <a:pt x="1645907" y="3886200"/>
                  </a:lnTo>
                  <a:lnTo>
                    <a:pt x="1643811" y="3886200"/>
                  </a:lnTo>
                  <a:lnTo>
                    <a:pt x="1640827" y="3898900"/>
                  </a:lnTo>
                  <a:lnTo>
                    <a:pt x="1633499" y="3911600"/>
                  </a:lnTo>
                  <a:lnTo>
                    <a:pt x="1625904" y="3911600"/>
                  </a:lnTo>
                  <a:lnTo>
                    <a:pt x="1623060" y="3898900"/>
                  </a:lnTo>
                  <a:lnTo>
                    <a:pt x="1623060" y="3911600"/>
                  </a:lnTo>
                  <a:lnTo>
                    <a:pt x="1624952" y="3911600"/>
                  </a:lnTo>
                  <a:lnTo>
                    <a:pt x="1622107" y="3924300"/>
                  </a:lnTo>
                  <a:lnTo>
                    <a:pt x="1621155" y="3924300"/>
                  </a:lnTo>
                  <a:lnTo>
                    <a:pt x="1616900" y="3914813"/>
                  </a:lnTo>
                  <a:lnTo>
                    <a:pt x="1616900" y="3949700"/>
                  </a:lnTo>
                  <a:lnTo>
                    <a:pt x="1614309" y="3962400"/>
                  </a:lnTo>
                  <a:lnTo>
                    <a:pt x="1604149" y="3962400"/>
                  </a:lnTo>
                  <a:lnTo>
                    <a:pt x="1606054" y="3949700"/>
                  </a:lnTo>
                  <a:lnTo>
                    <a:pt x="1616900" y="3949700"/>
                  </a:lnTo>
                  <a:lnTo>
                    <a:pt x="1616900" y="3914813"/>
                  </a:lnTo>
                  <a:lnTo>
                    <a:pt x="1615465" y="3911600"/>
                  </a:lnTo>
                  <a:lnTo>
                    <a:pt x="1614512" y="3911600"/>
                  </a:lnTo>
                  <a:lnTo>
                    <a:pt x="1614512" y="3937000"/>
                  </a:lnTo>
                  <a:lnTo>
                    <a:pt x="1602740" y="3937000"/>
                  </a:lnTo>
                  <a:lnTo>
                    <a:pt x="1596440" y="3949700"/>
                  </a:lnTo>
                  <a:lnTo>
                    <a:pt x="1582331" y="3949700"/>
                  </a:lnTo>
                  <a:lnTo>
                    <a:pt x="1574736" y="3960698"/>
                  </a:lnTo>
                  <a:lnTo>
                    <a:pt x="1574736" y="3987800"/>
                  </a:lnTo>
                  <a:lnTo>
                    <a:pt x="1571510" y="4000500"/>
                  </a:lnTo>
                  <a:lnTo>
                    <a:pt x="1565605" y="4013200"/>
                  </a:lnTo>
                  <a:lnTo>
                    <a:pt x="1547215" y="4013200"/>
                  </a:lnTo>
                  <a:lnTo>
                    <a:pt x="1551012" y="4000500"/>
                  </a:lnTo>
                  <a:lnTo>
                    <a:pt x="1571510" y="4000500"/>
                  </a:lnTo>
                  <a:lnTo>
                    <a:pt x="1572171" y="3987800"/>
                  </a:lnTo>
                  <a:lnTo>
                    <a:pt x="1574736" y="3987800"/>
                  </a:lnTo>
                  <a:lnTo>
                    <a:pt x="1574736" y="3960698"/>
                  </a:lnTo>
                  <a:lnTo>
                    <a:pt x="1573555" y="3962400"/>
                  </a:lnTo>
                  <a:lnTo>
                    <a:pt x="1568716" y="3975100"/>
                  </a:lnTo>
                  <a:lnTo>
                    <a:pt x="1563344" y="3975100"/>
                  </a:lnTo>
                  <a:lnTo>
                    <a:pt x="1563446" y="3967086"/>
                  </a:lnTo>
                  <a:lnTo>
                    <a:pt x="1563509" y="3962400"/>
                  </a:lnTo>
                  <a:lnTo>
                    <a:pt x="1568208" y="3949700"/>
                  </a:lnTo>
                  <a:lnTo>
                    <a:pt x="1575219" y="3949700"/>
                  </a:lnTo>
                  <a:lnTo>
                    <a:pt x="1583270" y="3937000"/>
                  </a:lnTo>
                  <a:lnTo>
                    <a:pt x="1596567" y="3937000"/>
                  </a:lnTo>
                  <a:lnTo>
                    <a:pt x="1592770" y="3924300"/>
                  </a:lnTo>
                  <a:lnTo>
                    <a:pt x="1595615" y="3924300"/>
                  </a:lnTo>
                  <a:lnTo>
                    <a:pt x="1605102" y="3911600"/>
                  </a:lnTo>
                  <a:lnTo>
                    <a:pt x="1616913" y="3886200"/>
                  </a:lnTo>
                  <a:lnTo>
                    <a:pt x="1629702" y="3886200"/>
                  </a:lnTo>
                  <a:lnTo>
                    <a:pt x="1631594" y="3873500"/>
                  </a:lnTo>
                  <a:lnTo>
                    <a:pt x="1648675" y="3873500"/>
                  </a:lnTo>
                  <a:lnTo>
                    <a:pt x="1652473" y="3860800"/>
                  </a:lnTo>
                  <a:lnTo>
                    <a:pt x="1653425" y="3848100"/>
                  </a:lnTo>
                  <a:lnTo>
                    <a:pt x="1657223" y="3848100"/>
                  </a:lnTo>
                  <a:lnTo>
                    <a:pt x="1668056" y="3835400"/>
                  </a:lnTo>
                  <a:lnTo>
                    <a:pt x="1679168" y="3822700"/>
                  </a:lnTo>
                  <a:lnTo>
                    <a:pt x="1701812" y="3810000"/>
                  </a:lnTo>
                  <a:lnTo>
                    <a:pt x="1706664" y="3797300"/>
                  </a:lnTo>
                  <a:lnTo>
                    <a:pt x="1709293" y="3797300"/>
                  </a:lnTo>
                  <a:lnTo>
                    <a:pt x="1711032" y="3784600"/>
                  </a:lnTo>
                  <a:lnTo>
                    <a:pt x="1717548" y="3784600"/>
                  </a:lnTo>
                  <a:lnTo>
                    <a:pt x="1721751" y="3771900"/>
                  </a:lnTo>
                  <a:lnTo>
                    <a:pt x="1729105" y="3784600"/>
                  </a:lnTo>
                  <a:lnTo>
                    <a:pt x="1728863" y="3771900"/>
                  </a:lnTo>
                  <a:lnTo>
                    <a:pt x="1731479" y="3771900"/>
                  </a:lnTo>
                  <a:lnTo>
                    <a:pt x="1735861" y="3783393"/>
                  </a:lnTo>
                  <a:lnTo>
                    <a:pt x="1742630" y="3771900"/>
                  </a:lnTo>
                  <a:lnTo>
                    <a:pt x="1738833" y="3759200"/>
                  </a:lnTo>
                  <a:lnTo>
                    <a:pt x="1736534" y="3759200"/>
                  </a:lnTo>
                  <a:lnTo>
                    <a:pt x="1741551" y="3746500"/>
                  </a:lnTo>
                  <a:lnTo>
                    <a:pt x="1754009" y="3733800"/>
                  </a:lnTo>
                  <a:lnTo>
                    <a:pt x="1754784" y="3746144"/>
                  </a:lnTo>
                  <a:lnTo>
                    <a:pt x="1754809" y="3746500"/>
                  </a:lnTo>
                  <a:lnTo>
                    <a:pt x="1749742" y="3746500"/>
                  </a:lnTo>
                  <a:lnTo>
                    <a:pt x="1742541" y="3759200"/>
                  </a:lnTo>
                  <a:lnTo>
                    <a:pt x="1756854" y="3759200"/>
                  </a:lnTo>
                  <a:lnTo>
                    <a:pt x="1758759" y="3746500"/>
                  </a:lnTo>
                  <a:lnTo>
                    <a:pt x="1782483" y="3746500"/>
                  </a:lnTo>
                  <a:lnTo>
                    <a:pt x="1783435" y="3733800"/>
                  </a:lnTo>
                  <a:lnTo>
                    <a:pt x="1787220" y="3733800"/>
                  </a:lnTo>
                  <a:lnTo>
                    <a:pt x="1792922" y="3721100"/>
                  </a:lnTo>
                  <a:lnTo>
                    <a:pt x="1791970" y="3733800"/>
                  </a:lnTo>
                  <a:lnTo>
                    <a:pt x="1795767" y="3721100"/>
                  </a:lnTo>
                  <a:lnTo>
                    <a:pt x="1794814" y="3721100"/>
                  </a:lnTo>
                  <a:lnTo>
                    <a:pt x="1801723" y="3708400"/>
                  </a:lnTo>
                  <a:lnTo>
                    <a:pt x="1819109" y="3695700"/>
                  </a:lnTo>
                  <a:lnTo>
                    <a:pt x="1826679" y="3683050"/>
                  </a:lnTo>
                  <a:lnTo>
                    <a:pt x="1829968" y="3683050"/>
                  </a:lnTo>
                  <a:lnTo>
                    <a:pt x="1833956" y="3670300"/>
                  </a:lnTo>
                  <a:lnTo>
                    <a:pt x="1838261" y="3657600"/>
                  </a:lnTo>
                  <a:lnTo>
                    <a:pt x="1850732" y="3657600"/>
                  </a:lnTo>
                  <a:lnTo>
                    <a:pt x="1859241" y="3644900"/>
                  </a:lnTo>
                  <a:lnTo>
                    <a:pt x="1868043" y="3632212"/>
                  </a:lnTo>
                  <a:lnTo>
                    <a:pt x="1877669" y="3632212"/>
                  </a:lnTo>
                  <a:lnTo>
                    <a:pt x="1888693" y="3619500"/>
                  </a:lnTo>
                  <a:lnTo>
                    <a:pt x="1889480" y="3619500"/>
                  </a:lnTo>
                  <a:lnTo>
                    <a:pt x="1893430" y="3606800"/>
                  </a:lnTo>
                  <a:lnTo>
                    <a:pt x="1898180" y="3594100"/>
                  </a:lnTo>
                  <a:lnTo>
                    <a:pt x="1902129" y="3594100"/>
                  </a:lnTo>
                  <a:lnTo>
                    <a:pt x="1912404" y="3581412"/>
                  </a:lnTo>
                  <a:lnTo>
                    <a:pt x="1922691" y="3581412"/>
                  </a:lnTo>
                  <a:lnTo>
                    <a:pt x="1925066" y="3568700"/>
                  </a:lnTo>
                  <a:lnTo>
                    <a:pt x="1926640" y="3568700"/>
                  </a:lnTo>
                  <a:lnTo>
                    <a:pt x="1932178" y="3556000"/>
                  </a:lnTo>
                  <a:lnTo>
                    <a:pt x="1944839" y="3556000"/>
                  </a:lnTo>
                  <a:lnTo>
                    <a:pt x="1951913" y="3543300"/>
                  </a:lnTo>
                  <a:lnTo>
                    <a:pt x="1958174" y="3530600"/>
                  </a:lnTo>
                  <a:lnTo>
                    <a:pt x="1965579" y="3517950"/>
                  </a:lnTo>
                  <a:lnTo>
                    <a:pt x="1976551" y="3517950"/>
                  </a:lnTo>
                  <a:lnTo>
                    <a:pt x="1971814" y="3530600"/>
                  </a:lnTo>
                  <a:lnTo>
                    <a:pt x="1954834" y="3556000"/>
                  </a:lnTo>
                  <a:lnTo>
                    <a:pt x="1939975" y="3581412"/>
                  </a:lnTo>
                  <a:lnTo>
                    <a:pt x="1929409" y="3589718"/>
                  </a:lnTo>
                  <a:lnTo>
                    <a:pt x="1929409" y="3619500"/>
                  </a:lnTo>
                  <a:lnTo>
                    <a:pt x="1922094" y="3632212"/>
                  </a:lnTo>
                  <a:lnTo>
                    <a:pt x="1916531" y="3632212"/>
                  </a:lnTo>
                  <a:lnTo>
                    <a:pt x="1921700" y="3619500"/>
                  </a:lnTo>
                  <a:lnTo>
                    <a:pt x="1929409" y="3619500"/>
                  </a:lnTo>
                  <a:lnTo>
                    <a:pt x="1929409" y="3589718"/>
                  </a:lnTo>
                  <a:lnTo>
                    <a:pt x="1923821" y="3594100"/>
                  </a:lnTo>
                  <a:lnTo>
                    <a:pt x="1908454" y="3619500"/>
                  </a:lnTo>
                  <a:lnTo>
                    <a:pt x="1899754" y="3619500"/>
                  </a:lnTo>
                  <a:lnTo>
                    <a:pt x="1898954" y="3632212"/>
                  </a:lnTo>
                  <a:lnTo>
                    <a:pt x="1880171" y="3644900"/>
                  </a:lnTo>
                  <a:lnTo>
                    <a:pt x="1874456" y="3657600"/>
                  </a:lnTo>
                  <a:lnTo>
                    <a:pt x="1869706" y="3657600"/>
                  </a:lnTo>
                  <a:lnTo>
                    <a:pt x="1864017" y="3670300"/>
                  </a:lnTo>
                  <a:lnTo>
                    <a:pt x="1858314" y="3670300"/>
                  </a:lnTo>
                  <a:lnTo>
                    <a:pt x="1854504" y="3683050"/>
                  </a:lnTo>
                  <a:lnTo>
                    <a:pt x="1917928" y="3683050"/>
                  </a:lnTo>
                  <a:lnTo>
                    <a:pt x="1921116" y="3670300"/>
                  </a:lnTo>
                  <a:lnTo>
                    <a:pt x="1928228" y="3670300"/>
                  </a:lnTo>
                  <a:lnTo>
                    <a:pt x="1926640" y="3657600"/>
                  </a:lnTo>
                  <a:lnTo>
                    <a:pt x="1936927" y="3657600"/>
                  </a:lnTo>
                  <a:lnTo>
                    <a:pt x="1941677" y="3644900"/>
                  </a:lnTo>
                  <a:lnTo>
                    <a:pt x="1949805" y="3632212"/>
                  </a:lnTo>
                  <a:lnTo>
                    <a:pt x="1958771" y="3619500"/>
                  </a:lnTo>
                  <a:lnTo>
                    <a:pt x="1968474" y="3619500"/>
                  </a:lnTo>
                  <a:lnTo>
                    <a:pt x="1978837" y="3594100"/>
                  </a:lnTo>
                  <a:lnTo>
                    <a:pt x="1978787" y="3606800"/>
                  </a:lnTo>
                  <a:lnTo>
                    <a:pt x="1974291" y="3619500"/>
                  </a:lnTo>
                  <a:lnTo>
                    <a:pt x="1961426" y="3632212"/>
                  </a:lnTo>
                  <a:lnTo>
                    <a:pt x="1953056" y="3632212"/>
                  </a:lnTo>
                  <a:lnTo>
                    <a:pt x="1934527" y="3670300"/>
                  </a:lnTo>
                  <a:lnTo>
                    <a:pt x="1918411" y="3695700"/>
                  </a:lnTo>
                  <a:lnTo>
                    <a:pt x="1912607" y="3695700"/>
                  </a:lnTo>
                  <a:lnTo>
                    <a:pt x="1898180" y="3721100"/>
                  </a:lnTo>
                  <a:lnTo>
                    <a:pt x="1882381" y="3746500"/>
                  </a:lnTo>
                  <a:lnTo>
                    <a:pt x="1875243" y="3746500"/>
                  </a:lnTo>
                  <a:lnTo>
                    <a:pt x="1869478" y="3759200"/>
                  </a:lnTo>
                  <a:lnTo>
                    <a:pt x="1879193" y="3759200"/>
                  </a:lnTo>
                  <a:lnTo>
                    <a:pt x="1889048" y="3746500"/>
                  </a:lnTo>
                  <a:lnTo>
                    <a:pt x="1897481" y="3733800"/>
                  </a:lnTo>
                  <a:lnTo>
                    <a:pt x="1906663" y="3721100"/>
                  </a:lnTo>
                  <a:lnTo>
                    <a:pt x="1918741" y="3695700"/>
                  </a:lnTo>
                  <a:lnTo>
                    <a:pt x="1926640" y="3695700"/>
                  </a:lnTo>
                  <a:lnTo>
                    <a:pt x="1929650" y="3683050"/>
                  </a:lnTo>
                  <a:lnTo>
                    <a:pt x="1935619" y="3683050"/>
                  </a:lnTo>
                  <a:lnTo>
                    <a:pt x="1948497" y="3657600"/>
                  </a:lnTo>
                  <a:lnTo>
                    <a:pt x="1954326" y="3657600"/>
                  </a:lnTo>
                  <a:lnTo>
                    <a:pt x="1958695" y="3644900"/>
                  </a:lnTo>
                  <a:lnTo>
                    <a:pt x="1966544" y="3632212"/>
                  </a:lnTo>
                  <a:lnTo>
                    <a:pt x="1970925" y="3632212"/>
                  </a:lnTo>
                  <a:lnTo>
                    <a:pt x="1975675" y="3619500"/>
                  </a:lnTo>
                  <a:lnTo>
                    <a:pt x="1982000" y="3619500"/>
                  </a:lnTo>
                  <a:lnTo>
                    <a:pt x="1989099" y="3606800"/>
                  </a:lnTo>
                  <a:lnTo>
                    <a:pt x="1995449" y="3594100"/>
                  </a:lnTo>
                  <a:lnTo>
                    <a:pt x="2001520" y="3594100"/>
                  </a:lnTo>
                  <a:lnTo>
                    <a:pt x="2008886" y="3581412"/>
                  </a:lnTo>
                  <a:lnTo>
                    <a:pt x="2014994" y="3581412"/>
                  </a:lnTo>
                  <a:lnTo>
                    <a:pt x="2027796" y="3556000"/>
                  </a:lnTo>
                  <a:lnTo>
                    <a:pt x="2036572" y="3543300"/>
                  </a:lnTo>
                  <a:lnTo>
                    <a:pt x="2044560" y="3530600"/>
                  </a:lnTo>
                  <a:lnTo>
                    <a:pt x="2061768" y="3517950"/>
                  </a:lnTo>
                  <a:lnTo>
                    <a:pt x="2067483" y="3505200"/>
                  </a:lnTo>
                  <a:lnTo>
                    <a:pt x="2078482" y="3492500"/>
                  </a:lnTo>
                  <a:lnTo>
                    <a:pt x="2080056" y="3492500"/>
                  </a:lnTo>
                  <a:lnTo>
                    <a:pt x="2084019" y="3467100"/>
                  </a:lnTo>
                  <a:lnTo>
                    <a:pt x="2093950" y="3467100"/>
                  </a:lnTo>
                  <a:lnTo>
                    <a:pt x="2097811" y="3454400"/>
                  </a:lnTo>
                  <a:lnTo>
                    <a:pt x="2100618" y="3454400"/>
                  </a:lnTo>
                  <a:lnTo>
                    <a:pt x="2108924" y="3441700"/>
                  </a:lnTo>
                  <a:lnTo>
                    <a:pt x="2117826" y="3429000"/>
                  </a:lnTo>
                  <a:lnTo>
                    <a:pt x="2126424" y="3429000"/>
                  </a:lnTo>
                  <a:lnTo>
                    <a:pt x="2133841" y="3403600"/>
                  </a:lnTo>
                  <a:lnTo>
                    <a:pt x="2138057" y="3416300"/>
                  </a:lnTo>
                  <a:lnTo>
                    <a:pt x="2138172" y="3429000"/>
                  </a:lnTo>
                  <a:lnTo>
                    <a:pt x="2140166" y="3429000"/>
                  </a:lnTo>
                  <a:lnTo>
                    <a:pt x="2146262" y="3416300"/>
                  </a:lnTo>
                  <a:lnTo>
                    <a:pt x="2146198" y="3403600"/>
                  </a:lnTo>
                  <a:lnTo>
                    <a:pt x="2138578" y="3403600"/>
                  </a:lnTo>
                  <a:lnTo>
                    <a:pt x="2149360" y="3390900"/>
                  </a:lnTo>
                  <a:lnTo>
                    <a:pt x="2160409" y="3373475"/>
                  </a:lnTo>
                  <a:lnTo>
                    <a:pt x="2163699" y="3365500"/>
                  </a:lnTo>
                  <a:lnTo>
                    <a:pt x="2165464" y="3365500"/>
                  </a:lnTo>
                  <a:lnTo>
                    <a:pt x="2182850" y="3340125"/>
                  </a:lnTo>
                  <a:lnTo>
                    <a:pt x="2183473" y="3340125"/>
                  </a:lnTo>
                  <a:lnTo>
                    <a:pt x="2178913" y="3352800"/>
                  </a:lnTo>
                  <a:lnTo>
                    <a:pt x="2171966" y="3365500"/>
                  </a:lnTo>
                  <a:lnTo>
                    <a:pt x="2165464" y="3365500"/>
                  </a:lnTo>
                  <a:lnTo>
                    <a:pt x="2160409" y="3373475"/>
                  </a:lnTo>
                  <a:lnTo>
                    <a:pt x="2153234" y="3390900"/>
                  </a:lnTo>
                  <a:lnTo>
                    <a:pt x="2149716" y="3390900"/>
                  </a:lnTo>
                  <a:lnTo>
                    <a:pt x="2154948" y="3403600"/>
                  </a:lnTo>
                  <a:lnTo>
                    <a:pt x="2158390" y="3390900"/>
                  </a:lnTo>
                  <a:lnTo>
                    <a:pt x="2167839" y="3390900"/>
                  </a:lnTo>
                  <a:lnTo>
                    <a:pt x="2175903" y="3365500"/>
                  </a:lnTo>
                  <a:lnTo>
                    <a:pt x="2181415" y="3365500"/>
                  </a:lnTo>
                  <a:lnTo>
                    <a:pt x="2189200" y="3352800"/>
                  </a:lnTo>
                  <a:lnTo>
                    <a:pt x="2194725" y="3340125"/>
                  </a:lnTo>
                  <a:lnTo>
                    <a:pt x="2206383" y="3340125"/>
                  </a:lnTo>
                  <a:lnTo>
                    <a:pt x="2212721" y="3327400"/>
                  </a:lnTo>
                  <a:lnTo>
                    <a:pt x="2218156" y="3302000"/>
                  </a:lnTo>
                  <a:lnTo>
                    <a:pt x="2227148" y="3302000"/>
                  </a:lnTo>
                  <a:lnTo>
                    <a:pt x="2227821" y="3291192"/>
                  </a:lnTo>
                  <a:lnTo>
                    <a:pt x="2227948" y="3289300"/>
                  </a:lnTo>
                  <a:lnTo>
                    <a:pt x="2231110" y="3289300"/>
                  </a:lnTo>
                  <a:lnTo>
                    <a:pt x="2231898" y="3276600"/>
                  </a:lnTo>
                  <a:lnTo>
                    <a:pt x="2235060" y="3276600"/>
                  </a:lnTo>
                  <a:lnTo>
                    <a:pt x="2248014" y="3263900"/>
                  </a:lnTo>
                  <a:lnTo>
                    <a:pt x="2255634" y="3263900"/>
                  </a:lnTo>
                  <a:lnTo>
                    <a:pt x="2262733" y="3238500"/>
                  </a:lnTo>
                  <a:lnTo>
                    <a:pt x="2266696" y="3225800"/>
                  </a:lnTo>
                  <a:lnTo>
                    <a:pt x="2269858" y="3225800"/>
                  </a:lnTo>
                  <a:lnTo>
                    <a:pt x="2275395" y="3213100"/>
                  </a:lnTo>
                  <a:lnTo>
                    <a:pt x="2286470" y="3200400"/>
                  </a:lnTo>
                  <a:lnTo>
                    <a:pt x="2291753" y="3200400"/>
                  </a:lnTo>
                  <a:lnTo>
                    <a:pt x="2294369" y="3187700"/>
                  </a:lnTo>
                  <a:lnTo>
                    <a:pt x="2298306" y="3175050"/>
                  </a:lnTo>
                  <a:lnTo>
                    <a:pt x="2301494" y="3187700"/>
                  </a:lnTo>
                  <a:lnTo>
                    <a:pt x="2305456" y="3175050"/>
                  </a:lnTo>
                  <a:lnTo>
                    <a:pt x="2309431" y="3175050"/>
                  </a:lnTo>
                  <a:lnTo>
                    <a:pt x="2313749" y="3162300"/>
                  </a:lnTo>
                  <a:lnTo>
                    <a:pt x="2326792" y="3162300"/>
                  </a:lnTo>
                  <a:lnTo>
                    <a:pt x="2334463" y="3137154"/>
                  </a:lnTo>
                  <a:lnTo>
                    <a:pt x="2334539" y="3136900"/>
                  </a:lnTo>
                  <a:lnTo>
                    <a:pt x="2347010" y="3111500"/>
                  </a:lnTo>
                  <a:lnTo>
                    <a:pt x="2361603" y="3098800"/>
                  </a:lnTo>
                  <a:lnTo>
                    <a:pt x="2374239" y="3073412"/>
                  </a:lnTo>
                  <a:lnTo>
                    <a:pt x="2379802" y="3086100"/>
                  </a:lnTo>
                  <a:lnTo>
                    <a:pt x="2377808" y="3098800"/>
                  </a:lnTo>
                  <a:lnTo>
                    <a:pt x="2387028" y="3098800"/>
                  </a:lnTo>
                  <a:lnTo>
                    <a:pt x="2390851" y="3086100"/>
                  </a:lnTo>
                  <a:lnTo>
                    <a:pt x="2394013" y="3073412"/>
                  </a:lnTo>
                  <a:lnTo>
                    <a:pt x="2404961" y="3073412"/>
                  </a:lnTo>
                  <a:lnTo>
                    <a:pt x="2407856" y="3060700"/>
                  </a:lnTo>
                  <a:lnTo>
                    <a:pt x="2411031" y="3048000"/>
                  </a:lnTo>
                  <a:lnTo>
                    <a:pt x="2415857" y="3048000"/>
                  </a:lnTo>
                  <a:lnTo>
                    <a:pt x="2421432" y="3035300"/>
                  </a:lnTo>
                  <a:lnTo>
                    <a:pt x="2429599" y="3009900"/>
                  </a:lnTo>
                  <a:lnTo>
                    <a:pt x="2428875" y="3033179"/>
                  </a:lnTo>
                  <a:lnTo>
                    <a:pt x="2428811" y="3035300"/>
                  </a:lnTo>
                  <a:lnTo>
                    <a:pt x="2411628" y="3073412"/>
                  </a:lnTo>
                  <a:lnTo>
                    <a:pt x="2390368" y="3098749"/>
                  </a:lnTo>
                  <a:lnTo>
                    <a:pt x="2390368" y="3200400"/>
                  </a:lnTo>
                  <a:lnTo>
                    <a:pt x="2386101" y="3200400"/>
                  </a:lnTo>
                  <a:lnTo>
                    <a:pt x="2386101" y="3276600"/>
                  </a:lnTo>
                  <a:lnTo>
                    <a:pt x="2382151" y="3287191"/>
                  </a:lnTo>
                  <a:lnTo>
                    <a:pt x="2382151" y="3429000"/>
                  </a:lnTo>
                  <a:lnTo>
                    <a:pt x="2375039" y="3441700"/>
                  </a:lnTo>
                  <a:lnTo>
                    <a:pt x="2373160" y="3441700"/>
                  </a:lnTo>
                  <a:lnTo>
                    <a:pt x="2376017" y="3429000"/>
                  </a:lnTo>
                  <a:lnTo>
                    <a:pt x="2382151" y="3429000"/>
                  </a:lnTo>
                  <a:lnTo>
                    <a:pt x="2382151" y="3287191"/>
                  </a:lnTo>
                  <a:lnTo>
                    <a:pt x="2381364" y="3289300"/>
                  </a:lnTo>
                  <a:lnTo>
                    <a:pt x="2378202" y="3302000"/>
                  </a:lnTo>
                  <a:lnTo>
                    <a:pt x="2374239" y="3289300"/>
                  </a:lnTo>
                  <a:lnTo>
                    <a:pt x="2377402" y="3276600"/>
                  </a:lnTo>
                  <a:lnTo>
                    <a:pt x="2386101" y="3276600"/>
                  </a:lnTo>
                  <a:lnTo>
                    <a:pt x="2386101" y="3200400"/>
                  </a:lnTo>
                  <a:lnTo>
                    <a:pt x="2383980" y="3200400"/>
                  </a:lnTo>
                  <a:lnTo>
                    <a:pt x="2377744" y="3200400"/>
                  </a:lnTo>
                  <a:lnTo>
                    <a:pt x="2378989" y="3187700"/>
                  </a:lnTo>
                  <a:lnTo>
                    <a:pt x="2383980" y="3200400"/>
                  </a:lnTo>
                  <a:lnTo>
                    <a:pt x="2388476" y="3187700"/>
                  </a:lnTo>
                  <a:lnTo>
                    <a:pt x="2390267" y="3199765"/>
                  </a:lnTo>
                  <a:lnTo>
                    <a:pt x="2390368" y="3200400"/>
                  </a:lnTo>
                  <a:lnTo>
                    <a:pt x="2390368" y="3098749"/>
                  </a:lnTo>
                  <a:lnTo>
                    <a:pt x="2385491" y="3111500"/>
                  </a:lnTo>
                  <a:lnTo>
                    <a:pt x="2380145" y="3111500"/>
                  </a:lnTo>
                  <a:lnTo>
                    <a:pt x="2371763" y="3124200"/>
                  </a:lnTo>
                  <a:lnTo>
                    <a:pt x="2368702" y="3129191"/>
                  </a:lnTo>
                  <a:lnTo>
                    <a:pt x="2368702" y="3302000"/>
                  </a:lnTo>
                  <a:lnTo>
                    <a:pt x="2367597" y="3302838"/>
                  </a:lnTo>
                  <a:lnTo>
                    <a:pt x="2363762" y="3314700"/>
                  </a:lnTo>
                  <a:lnTo>
                    <a:pt x="2358466" y="3325609"/>
                  </a:lnTo>
                  <a:lnTo>
                    <a:pt x="2358466" y="3365500"/>
                  </a:lnTo>
                  <a:lnTo>
                    <a:pt x="2354478" y="3378200"/>
                  </a:lnTo>
                  <a:lnTo>
                    <a:pt x="2352891" y="3390900"/>
                  </a:lnTo>
                  <a:lnTo>
                    <a:pt x="2349970" y="3390900"/>
                  </a:lnTo>
                  <a:lnTo>
                    <a:pt x="2349970" y="3467100"/>
                  </a:lnTo>
                  <a:lnTo>
                    <a:pt x="2347252" y="3479800"/>
                  </a:lnTo>
                  <a:lnTo>
                    <a:pt x="2341435" y="3492500"/>
                  </a:lnTo>
                  <a:lnTo>
                    <a:pt x="2336279" y="3492500"/>
                  </a:lnTo>
                  <a:lnTo>
                    <a:pt x="2323884" y="3517950"/>
                  </a:lnTo>
                  <a:lnTo>
                    <a:pt x="2319680" y="3530600"/>
                  </a:lnTo>
                  <a:lnTo>
                    <a:pt x="2316048" y="3518204"/>
                  </a:lnTo>
                  <a:lnTo>
                    <a:pt x="2315972" y="3517950"/>
                  </a:lnTo>
                  <a:lnTo>
                    <a:pt x="2315895" y="3518204"/>
                  </a:lnTo>
                  <a:lnTo>
                    <a:pt x="2313355" y="3530600"/>
                  </a:lnTo>
                  <a:lnTo>
                    <a:pt x="2307552" y="3530600"/>
                  </a:lnTo>
                  <a:lnTo>
                    <a:pt x="2312428" y="3518204"/>
                  </a:lnTo>
                  <a:lnTo>
                    <a:pt x="2312530" y="3517950"/>
                  </a:lnTo>
                  <a:lnTo>
                    <a:pt x="2315972" y="3517950"/>
                  </a:lnTo>
                  <a:lnTo>
                    <a:pt x="2320353" y="3517950"/>
                  </a:lnTo>
                  <a:lnTo>
                    <a:pt x="2326792" y="3505200"/>
                  </a:lnTo>
                  <a:lnTo>
                    <a:pt x="2331872" y="3492500"/>
                  </a:lnTo>
                  <a:lnTo>
                    <a:pt x="2341143" y="3479800"/>
                  </a:lnTo>
                  <a:lnTo>
                    <a:pt x="2345779" y="3467100"/>
                  </a:lnTo>
                  <a:lnTo>
                    <a:pt x="2349970" y="3467100"/>
                  </a:lnTo>
                  <a:lnTo>
                    <a:pt x="2349970" y="3390900"/>
                  </a:lnTo>
                  <a:lnTo>
                    <a:pt x="2344877" y="3390900"/>
                  </a:lnTo>
                  <a:lnTo>
                    <a:pt x="2339352" y="3403600"/>
                  </a:lnTo>
                  <a:lnTo>
                    <a:pt x="2319083" y="3429000"/>
                  </a:lnTo>
                  <a:lnTo>
                    <a:pt x="2316772" y="3429000"/>
                  </a:lnTo>
                  <a:lnTo>
                    <a:pt x="2327237" y="3403600"/>
                  </a:lnTo>
                  <a:lnTo>
                    <a:pt x="2336063" y="3390900"/>
                  </a:lnTo>
                  <a:lnTo>
                    <a:pt x="2341029" y="3390900"/>
                  </a:lnTo>
                  <a:lnTo>
                    <a:pt x="2346134" y="3378200"/>
                  </a:lnTo>
                  <a:lnTo>
                    <a:pt x="2353526" y="3365500"/>
                  </a:lnTo>
                  <a:lnTo>
                    <a:pt x="2358466" y="3365500"/>
                  </a:lnTo>
                  <a:lnTo>
                    <a:pt x="2358466" y="3325609"/>
                  </a:lnTo>
                  <a:lnTo>
                    <a:pt x="2329865" y="3365500"/>
                  </a:lnTo>
                  <a:lnTo>
                    <a:pt x="2318601" y="3378200"/>
                  </a:lnTo>
                  <a:lnTo>
                    <a:pt x="2307907" y="3390900"/>
                  </a:lnTo>
                  <a:lnTo>
                    <a:pt x="2305443" y="3390900"/>
                  </a:lnTo>
                  <a:lnTo>
                    <a:pt x="2310193" y="3378200"/>
                  </a:lnTo>
                  <a:lnTo>
                    <a:pt x="2313355" y="3378200"/>
                  </a:lnTo>
                  <a:lnTo>
                    <a:pt x="2317826" y="3365500"/>
                  </a:lnTo>
                  <a:lnTo>
                    <a:pt x="2326005" y="3365500"/>
                  </a:lnTo>
                  <a:lnTo>
                    <a:pt x="2328824" y="3352800"/>
                  </a:lnTo>
                  <a:lnTo>
                    <a:pt x="2332672" y="3340125"/>
                  </a:lnTo>
                  <a:lnTo>
                    <a:pt x="2335479" y="3340125"/>
                  </a:lnTo>
                  <a:lnTo>
                    <a:pt x="2343239" y="3327400"/>
                  </a:lnTo>
                  <a:lnTo>
                    <a:pt x="2351798" y="3314700"/>
                  </a:lnTo>
                  <a:lnTo>
                    <a:pt x="2367597" y="3302838"/>
                  </a:lnTo>
                  <a:lnTo>
                    <a:pt x="2367864" y="3302000"/>
                  </a:lnTo>
                  <a:lnTo>
                    <a:pt x="2368702" y="3302000"/>
                  </a:lnTo>
                  <a:lnTo>
                    <a:pt x="2368702" y="3129191"/>
                  </a:lnTo>
                  <a:lnTo>
                    <a:pt x="2363965" y="3136900"/>
                  </a:lnTo>
                  <a:lnTo>
                    <a:pt x="2360003" y="3136900"/>
                  </a:lnTo>
                  <a:lnTo>
                    <a:pt x="2365540" y="3124200"/>
                  </a:lnTo>
                  <a:lnTo>
                    <a:pt x="2360803" y="3124200"/>
                  </a:lnTo>
                  <a:lnTo>
                    <a:pt x="2347353" y="3142970"/>
                  </a:lnTo>
                  <a:lnTo>
                    <a:pt x="2347353" y="3162300"/>
                  </a:lnTo>
                  <a:lnTo>
                    <a:pt x="2346236" y="3164052"/>
                  </a:lnTo>
                  <a:lnTo>
                    <a:pt x="2344178" y="3175050"/>
                  </a:lnTo>
                  <a:lnTo>
                    <a:pt x="2339200" y="3175050"/>
                  </a:lnTo>
                  <a:lnTo>
                    <a:pt x="2346236" y="3164052"/>
                  </a:lnTo>
                  <a:lnTo>
                    <a:pt x="2346566" y="3162300"/>
                  </a:lnTo>
                  <a:lnTo>
                    <a:pt x="2347353" y="3162300"/>
                  </a:lnTo>
                  <a:lnTo>
                    <a:pt x="2347353" y="3142970"/>
                  </a:lnTo>
                  <a:lnTo>
                    <a:pt x="2342565" y="3149650"/>
                  </a:lnTo>
                  <a:lnTo>
                    <a:pt x="2322842" y="3180765"/>
                  </a:lnTo>
                  <a:lnTo>
                    <a:pt x="2322842" y="3200400"/>
                  </a:lnTo>
                  <a:lnTo>
                    <a:pt x="2321255" y="3213100"/>
                  </a:lnTo>
                  <a:lnTo>
                    <a:pt x="2318093" y="3213100"/>
                  </a:lnTo>
                  <a:lnTo>
                    <a:pt x="2316518" y="3225800"/>
                  </a:lnTo>
                  <a:lnTo>
                    <a:pt x="2314498" y="3213493"/>
                  </a:lnTo>
                  <a:lnTo>
                    <a:pt x="2314435" y="3213100"/>
                  </a:lnTo>
                  <a:lnTo>
                    <a:pt x="2317699" y="3200400"/>
                  </a:lnTo>
                  <a:lnTo>
                    <a:pt x="2322842" y="3200400"/>
                  </a:lnTo>
                  <a:lnTo>
                    <a:pt x="2322842" y="3180765"/>
                  </a:lnTo>
                  <a:lnTo>
                    <a:pt x="2310396" y="3200400"/>
                  </a:lnTo>
                  <a:lnTo>
                    <a:pt x="2308834" y="3202559"/>
                  </a:lnTo>
                  <a:lnTo>
                    <a:pt x="2308834" y="3314700"/>
                  </a:lnTo>
                  <a:lnTo>
                    <a:pt x="2301684" y="3327400"/>
                  </a:lnTo>
                  <a:lnTo>
                    <a:pt x="2300313" y="3328987"/>
                  </a:lnTo>
                  <a:lnTo>
                    <a:pt x="2298890" y="3334791"/>
                  </a:lnTo>
                  <a:lnTo>
                    <a:pt x="2298890" y="3416300"/>
                  </a:lnTo>
                  <a:lnTo>
                    <a:pt x="2296350" y="3429000"/>
                  </a:lnTo>
                  <a:lnTo>
                    <a:pt x="2294369" y="3429000"/>
                  </a:lnTo>
                  <a:lnTo>
                    <a:pt x="2294369" y="3492500"/>
                  </a:lnTo>
                  <a:lnTo>
                    <a:pt x="2283104" y="3512655"/>
                  </a:lnTo>
                  <a:lnTo>
                    <a:pt x="2283104" y="3556000"/>
                  </a:lnTo>
                  <a:lnTo>
                    <a:pt x="2273808" y="3581412"/>
                  </a:lnTo>
                  <a:lnTo>
                    <a:pt x="2268728" y="3581412"/>
                  </a:lnTo>
                  <a:lnTo>
                    <a:pt x="2262581" y="3594100"/>
                  </a:lnTo>
                  <a:lnTo>
                    <a:pt x="2250300" y="3594100"/>
                  </a:lnTo>
                  <a:lnTo>
                    <a:pt x="2254224" y="3581412"/>
                  </a:lnTo>
                  <a:lnTo>
                    <a:pt x="2263533" y="3581412"/>
                  </a:lnTo>
                  <a:lnTo>
                    <a:pt x="2265908" y="3568700"/>
                  </a:lnTo>
                  <a:lnTo>
                    <a:pt x="2268448" y="3568700"/>
                  </a:lnTo>
                  <a:lnTo>
                    <a:pt x="2270252" y="3556000"/>
                  </a:lnTo>
                  <a:lnTo>
                    <a:pt x="2283104" y="3556000"/>
                  </a:lnTo>
                  <a:lnTo>
                    <a:pt x="2283104" y="3512655"/>
                  </a:lnTo>
                  <a:lnTo>
                    <a:pt x="2280361" y="3517557"/>
                  </a:lnTo>
                  <a:lnTo>
                    <a:pt x="2280120" y="3517950"/>
                  </a:lnTo>
                  <a:lnTo>
                    <a:pt x="2266708" y="3530600"/>
                  </a:lnTo>
                  <a:lnTo>
                    <a:pt x="2252675" y="3556000"/>
                  </a:lnTo>
                  <a:lnTo>
                    <a:pt x="2246465" y="3560927"/>
                  </a:lnTo>
                  <a:lnTo>
                    <a:pt x="2246465" y="3606800"/>
                  </a:lnTo>
                  <a:lnTo>
                    <a:pt x="2243759" y="3619500"/>
                  </a:lnTo>
                  <a:lnTo>
                    <a:pt x="2236749" y="3619500"/>
                  </a:lnTo>
                  <a:lnTo>
                    <a:pt x="2241689" y="3606800"/>
                  </a:lnTo>
                  <a:lnTo>
                    <a:pt x="2246465" y="3606800"/>
                  </a:lnTo>
                  <a:lnTo>
                    <a:pt x="2246465" y="3560927"/>
                  </a:lnTo>
                  <a:lnTo>
                    <a:pt x="2236647" y="3568700"/>
                  </a:lnTo>
                  <a:lnTo>
                    <a:pt x="2232685" y="3556000"/>
                  </a:lnTo>
                  <a:lnTo>
                    <a:pt x="2246833" y="3556000"/>
                  </a:lnTo>
                  <a:lnTo>
                    <a:pt x="2254732" y="3543300"/>
                  </a:lnTo>
                  <a:lnTo>
                    <a:pt x="2263076" y="3530600"/>
                  </a:lnTo>
                  <a:lnTo>
                    <a:pt x="2269439" y="3517950"/>
                  </a:lnTo>
                  <a:lnTo>
                    <a:pt x="2275230" y="3517950"/>
                  </a:lnTo>
                  <a:lnTo>
                    <a:pt x="2280335" y="3505200"/>
                  </a:lnTo>
                  <a:lnTo>
                    <a:pt x="2286317" y="3492500"/>
                  </a:lnTo>
                  <a:lnTo>
                    <a:pt x="2294369" y="3492500"/>
                  </a:lnTo>
                  <a:lnTo>
                    <a:pt x="2294369" y="3429000"/>
                  </a:lnTo>
                  <a:lnTo>
                    <a:pt x="2291435" y="3429000"/>
                  </a:lnTo>
                  <a:lnTo>
                    <a:pt x="2284882" y="3441700"/>
                  </a:lnTo>
                  <a:lnTo>
                    <a:pt x="2283980" y="3429000"/>
                  </a:lnTo>
                  <a:lnTo>
                    <a:pt x="2288336" y="3429000"/>
                  </a:lnTo>
                  <a:lnTo>
                    <a:pt x="2294331" y="3416300"/>
                  </a:lnTo>
                  <a:lnTo>
                    <a:pt x="2298331" y="3403600"/>
                  </a:lnTo>
                  <a:lnTo>
                    <a:pt x="2298890" y="3416300"/>
                  </a:lnTo>
                  <a:lnTo>
                    <a:pt x="2298890" y="3334791"/>
                  </a:lnTo>
                  <a:lnTo>
                    <a:pt x="2297582" y="3340125"/>
                  </a:lnTo>
                  <a:lnTo>
                    <a:pt x="2287257" y="3352800"/>
                  </a:lnTo>
                  <a:lnTo>
                    <a:pt x="2290686" y="3340125"/>
                  </a:lnTo>
                  <a:lnTo>
                    <a:pt x="2300313" y="3328987"/>
                  </a:lnTo>
                  <a:lnTo>
                    <a:pt x="2300694" y="3327400"/>
                  </a:lnTo>
                  <a:lnTo>
                    <a:pt x="2308834" y="3314700"/>
                  </a:lnTo>
                  <a:lnTo>
                    <a:pt x="2308834" y="3202559"/>
                  </a:lnTo>
                  <a:lnTo>
                    <a:pt x="2291994" y="3225800"/>
                  </a:lnTo>
                  <a:lnTo>
                    <a:pt x="2297468" y="3238500"/>
                  </a:lnTo>
                  <a:lnTo>
                    <a:pt x="2301392" y="3225800"/>
                  </a:lnTo>
                  <a:lnTo>
                    <a:pt x="2306548" y="3225800"/>
                  </a:lnTo>
                  <a:lnTo>
                    <a:pt x="2300008" y="3238500"/>
                  </a:lnTo>
                  <a:lnTo>
                    <a:pt x="2291245" y="3263900"/>
                  </a:lnTo>
                  <a:lnTo>
                    <a:pt x="2277719" y="3276600"/>
                  </a:lnTo>
                  <a:lnTo>
                    <a:pt x="2273808" y="3263900"/>
                  </a:lnTo>
                  <a:lnTo>
                    <a:pt x="2268855" y="3276600"/>
                  </a:lnTo>
                  <a:lnTo>
                    <a:pt x="2266200" y="3276600"/>
                  </a:lnTo>
                  <a:lnTo>
                    <a:pt x="2264575" y="3289300"/>
                  </a:lnTo>
                  <a:lnTo>
                    <a:pt x="2262733" y="3302000"/>
                  </a:lnTo>
                  <a:lnTo>
                    <a:pt x="2259571" y="3294824"/>
                  </a:lnTo>
                  <a:lnTo>
                    <a:pt x="2259571" y="3454400"/>
                  </a:lnTo>
                  <a:lnTo>
                    <a:pt x="2258898" y="3465398"/>
                  </a:lnTo>
                  <a:lnTo>
                    <a:pt x="2258784" y="3467100"/>
                  </a:lnTo>
                  <a:lnTo>
                    <a:pt x="2256409" y="3467100"/>
                  </a:lnTo>
                  <a:lnTo>
                    <a:pt x="2254593" y="3454400"/>
                  </a:lnTo>
                  <a:lnTo>
                    <a:pt x="2259571" y="3454400"/>
                  </a:lnTo>
                  <a:lnTo>
                    <a:pt x="2259571" y="3294824"/>
                  </a:lnTo>
                  <a:lnTo>
                    <a:pt x="2257145" y="3289300"/>
                  </a:lnTo>
                  <a:lnTo>
                    <a:pt x="2254262" y="3289300"/>
                  </a:lnTo>
                  <a:lnTo>
                    <a:pt x="2254262" y="3479800"/>
                  </a:lnTo>
                  <a:lnTo>
                    <a:pt x="2248903" y="3492500"/>
                  </a:lnTo>
                  <a:lnTo>
                    <a:pt x="2239962" y="3517950"/>
                  </a:lnTo>
                  <a:lnTo>
                    <a:pt x="2232495" y="3517950"/>
                  </a:lnTo>
                  <a:lnTo>
                    <a:pt x="2229853" y="3529203"/>
                  </a:lnTo>
                  <a:lnTo>
                    <a:pt x="2229853" y="3568700"/>
                  </a:lnTo>
                  <a:lnTo>
                    <a:pt x="2229358" y="3580777"/>
                  </a:lnTo>
                  <a:lnTo>
                    <a:pt x="2229332" y="3581412"/>
                  </a:lnTo>
                  <a:lnTo>
                    <a:pt x="2225649" y="3581412"/>
                  </a:lnTo>
                  <a:lnTo>
                    <a:pt x="2225649" y="3632212"/>
                  </a:lnTo>
                  <a:lnTo>
                    <a:pt x="2223198" y="3632212"/>
                  </a:lnTo>
                  <a:lnTo>
                    <a:pt x="2219566" y="3644900"/>
                  </a:lnTo>
                  <a:lnTo>
                    <a:pt x="2216086" y="3644900"/>
                  </a:lnTo>
                  <a:lnTo>
                    <a:pt x="2211895" y="3657600"/>
                  </a:lnTo>
                  <a:lnTo>
                    <a:pt x="2201735" y="3670300"/>
                  </a:lnTo>
                  <a:lnTo>
                    <a:pt x="2197100" y="3670300"/>
                  </a:lnTo>
                  <a:lnTo>
                    <a:pt x="2184031" y="3683050"/>
                  </a:lnTo>
                  <a:lnTo>
                    <a:pt x="2168829" y="3708400"/>
                  </a:lnTo>
                  <a:lnTo>
                    <a:pt x="2153069" y="3721100"/>
                  </a:lnTo>
                  <a:lnTo>
                    <a:pt x="2139378" y="3746500"/>
                  </a:lnTo>
                  <a:lnTo>
                    <a:pt x="2133943" y="3746500"/>
                  </a:lnTo>
                  <a:lnTo>
                    <a:pt x="2137930" y="3733800"/>
                  </a:lnTo>
                  <a:lnTo>
                    <a:pt x="2140953" y="3721100"/>
                  </a:lnTo>
                  <a:lnTo>
                    <a:pt x="2134793" y="3733800"/>
                  </a:lnTo>
                  <a:lnTo>
                    <a:pt x="2128990" y="3746500"/>
                  </a:lnTo>
                  <a:lnTo>
                    <a:pt x="2124214" y="3746500"/>
                  </a:lnTo>
                  <a:lnTo>
                    <a:pt x="2124214" y="3797300"/>
                  </a:lnTo>
                  <a:lnTo>
                    <a:pt x="2120277" y="3810000"/>
                  </a:lnTo>
                  <a:lnTo>
                    <a:pt x="2116544" y="3810000"/>
                  </a:lnTo>
                  <a:lnTo>
                    <a:pt x="2120392" y="3797300"/>
                  </a:lnTo>
                  <a:lnTo>
                    <a:pt x="2124214" y="3797300"/>
                  </a:lnTo>
                  <a:lnTo>
                    <a:pt x="2124214" y="3746500"/>
                  </a:lnTo>
                  <a:lnTo>
                    <a:pt x="2123046" y="3746500"/>
                  </a:lnTo>
                  <a:lnTo>
                    <a:pt x="2116442" y="3759200"/>
                  </a:lnTo>
                  <a:lnTo>
                    <a:pt x="2110168" y="3759200"/>
                  </a:lnTo>
                  <a:lnTo>
                    <a:pt x="2098205" y="3771900"/>
                  </a:lnTo>
                  <a:lnTo>
                    <a:pt x="2091918" y="3783393"/>
                  </a:lnTo>
                  <a:lnTo>
                    <a:pt x="2091842" y="3784600"/>
                  </a:lnTo>
                  <a:lnTo>
                    <a:pt x="2091258" y="3784600"/>
                  </a:lnTo>
                  <a:lnTo>
                    <a:pt x="2091918" y="3783393"/>
                  </a:lnTo>
                  <a:lnTo>
                    <a:pt x="2093480" y="3760076"/>
                  </a:lnTo>
                  <a:lnTo>
                    <a:pt x="2093544" y="3759200"/>
                  </a:lnTo>
                  <a:lnTo>
                    <a:pt x="2100135" y="3759200"/>
                  </a:lnTo>
                  <a:lnTo>
                    <a:pt x="2108936" y="3746500"/>
                  </a:lnTo>
                  <a:lnTo>
                    <a:pt x="2117229" y="3746500"/>
                  </a:lnTo>
                  <a:lnTo>
                    <a:pt x="2123148" y="3733800"/>
                  </a:lnTo>
                  <a:lnTo>
                    <a:pt x="2133803" y="3721100"/>
                  </a:lnTo>
                  <a:lnTo>
                    <a:pt x="2140166" y="3708400"/>
                  </a:lnTo>
                  <a:lnTo>
                    <a:pt x="2146490" y="3721100"/>
                  </a:lnTo>
                  <a:lnTo>
                    <a:pt x="2150389" y="3721100"/>
                  </a:lnTo>
                  <a:lnTo>
                    <a:pt x="2161235" y="3708400"/>
                  </a:lnTo>
                  <a:lnTo>
                    <a:pt x="2169426" y="3695700"/>
                  </a:lnTo>
                  <a:lnTo>
                    <a:pt x="2172589" y="3695700"/>
                  </a:lnTo>
                  <a:lnTo>
                    <a:pt x="2179726" y="3683050"/>
                  </a:lnTo>
                  <a:lnTo>
                    <a:pt x="2188972" y="3670300"/>
                  </a:lnTo>
                  <a:lnTo>
                    <a:pt x="2193937" y="3657600"/>
                  </a:lnTo>
                  <a:lnTo>
                    <a:pt x="2202446" y="3657600"/>
                  </a:lnTo>
                  <a:lnTo>
                    <a:pt x="2211540" y="3644900"/>
                  </a:lnTo>
                  <a:lnTo>
                    <a:pt x="2219731" y="3632212"/>
                  </a:lnTo>
                  <a:lnTo>
                    <a:pt x="2225573" y="3619500"/>
                  </a:lnTo>
                  <a:lnTo>
                    <a:pt x="2225649" y="3632212"/>
                  </a:lnTo>
                  <a:lnTo>
                    <a:pt x="2225649" y="3581412"/>
                  </a:lnTo>
                  <a:lnTo>
                    <a:pt x="2216874" y="3581412"/>
                  </a:lnTo>
                  <a:lnTo>
                    <a:pt x="2223198" y="3568700"/>
                  </a:lnTo>
                  <a:lnTo>
                    <a:pt x="2229853" y="3568700"/>
                  </a:lnTo>
                  <a:lnTo>
                    <a:pt x="2229853" y="3529203"/>
                  </a:lnTo>
                  <a:lnTo>
                    <a:pt x="2229523" y="3530600"/>
                  </a:lnTo>
                  <a:lnTo>
                    <a:pt x="2221585" y="3530600"/>
                  </a:lnTo>
                  <a:lnTo>
                    <a:pt x="2215413" y="3540366"/>
                  </a:lnTo>
                  <a:lnTo>
                    <a:pt x="2214549" y="3543300"/>
                  </a:lnTo>
                  <a:lnTo>
                    <a:pt x="2207336" y="3556000"/>
                  </a:lnTo>
                  <a:lnTo>
                    <a:pt x="2199627" y="3568700"/>
                  </a:lnTo>
                  <a:lnTo>
                    <a:pt x="2191410" y="3581412"/>
                  </a:lnTo>
                  <a:lnTo>
                    <a:pt x="2187625" y="3581412"/>
                  </a:lnTo>
                  <a:lnTo>
                    <a:pt x="2183346" y="3587483"/>
                  </a:lnTo>
                  <a:lnTo>
                    <a:pt x="2183346" y="3632212"/>
                  </a:lnTo>
                  <a:lnTo>
                    <a:pt x="2179205" y="3644900"/>
                  </a:lnTo>
                  <a:lnTo>
                    <a:pt x="2171369" y="3657600"/>
                  </a:lnTo>
                  <a:lnTo>
                    <a:pt x="2160244" y="3657600"/>
                  </a:lnTo>
                  <a:lnTo>
                    <a:pt x="2164981" y="3644900"/>
                  </a:lnTo>
                  <a:lnTo>
                    <a:pt x="2173109" y="3632212"/>
                  </a:lnTo>
                  <a:lnTo>
                    <a:pt x="2183346" y="3632212"/>
                  </a:lnTo>
                  <a:lnTo>
                    <a:pt x="2183346" y="3587483"/>
                  </a:lnTo>
                  <a:lnTo>
                    <a:pt x="2180234" y="3591890"/>
                  </a:lnTo>
                  <a:lnTo>
                    <a:pt x="2179993" y="3593261"/>
                  </a:lnTo>
                  <a:lnTo>
                    <a:pt x="2179929" y="3593566"/>
                  </a:lnTo>
                  <a:lnTo>
                    <a:pt x="2179828" y="3594100"/>
                  </a:lnTo>
                  <a:lnTo>
                    <a:pt x="2172881" y="3606800"/>
                  </a:lnTo>
                  <a:lnTo>
                    <a:pt x="2165032" y="3619500"/>
                  </a:lnTo>
                  <a:lnTo>
                    <a:pt x="2155177" y="3632200"/>
                  </a:lnTo>
                  <a:lnTo>
                    <a:pt x="2154085" y="3619500"/>
                  </a:lnTo>
                  <a:lnTo>
                    <a:pt x="2156472" y="3619500"/>
                  </a:lnTo>
                  <a:lnTo>
                    <a:pt x="2160193" y="3606800"/>
                  </a:lnTo>
                  <a:lnTo>
                    <a:pt x="2163102" y="3606800"/>
                  </a:lnTo>
                  <a:lnTo>
                    <a:pt x="2165464" y="3594100"/>
                  </a:lnTo>
                  <a:lnTo>
                    <a:pt x="2178291" y="3594100"/>
                  </a:lnTo>
                  <a:lnTo>
                    <a:pt x="2178913" y="3593261"/>
                  </a:lnTo>
                  <a:lnTo>
                    <a:pt x="2182164" y="3581412"/>
                  </a:lnTo>
                  <a:lnTo>
                    <a:pt x="2180348" y="3591306"/>
                  </a:lnTo>
                  <a:lnTo>
                    <a:pt x="2188070" y="3580777"/>
                  </a:lnTo>
                  <a:lnTo>
                    <a:pt x="2205532" y="3556000"/>
                  </a:lnTo>
                  <a:lnTo>
                    <a:pt x="2215413" y="3540366"/>
                  </a:lnTo>
                  <a:lnTo>
                    <a:pt x="2218296" y="3530600"/>
                  </a:lnTo>
                  <a:lnTo>
                    <a:pt x="2221585" y="3530600"/>
                  </a:lnTo>
                  <a:lnTo>
                    <a:pt x="2232253" y="3517950"/>
                  </a:lnTo>
                  <a:lnTo>
                    <a:pt x="2232418" y="3517557"/>
                  </a:lnTo>
                  <a:lnTo>
                    <a:pt x="2236940" y="3505200"/>
                  </a:lnTo>
                  <a:lnTo>
                    <a:pt x="2246236" y="3492500"/>
                  </a:lnTo>
                  <a:lnTo>
                    <a:pt x="2250871" y="3479800"/>
                  </a:lnTo>
                  <a:lnTo>
                    <a:pt x="2254262" y="3479800"/>
                  </a:lnTo>
                  <a:lnTo>
                    <a:pt x="2254262" y="3289300"/>
                  </a:lnTo>
                  <a:lnTo>
                    <a:pt x="2252954" y="3289300"/>
                  </a:lnTo>
                  <a:lnTo>
                    <a:pt x="2244547" y="3302000"/>
                  </a:lnTo>
                  <a:lnTo>
                    <a:pt x="2243759" y="3302000"/>
                  </a:lnTo>
                  <a:lnTo>
                    <a:pt x="2241385" y="3314700"/>
                  </a:lnTo>
                  <a:lnTo>
                    <a:pt x="2245347" y="3314700"/>
                  </a:lnTo>
                  <a:lnTo>
                    <a:pt x="2244547" y="3327400"/>
                  </a:lnTo>
                  <a:lnTo>
                    <a:pt x="2241385" y="3314700"/>
                  </a:lnTo>
                  <a:lnTo>
                    <a:pt x="2239810" y="3314700"/>
                  </a:lnTo>
                  <a:lnTo>
                    <a:pt x="2234476" y="3327400"/>
                  </a:lnTo>
                  <a:lnTo>
                    <a:pt x="2231009" y="3327400"/>
                  </a:lnTo>
                  <a:lnTo>
                    <a:pt x="2228570" y="3340125"/>
                  </a:lnTo>
                  <a:lnTo>
                    <a:pt x="2227948" y="3340125"/>
                  </a:lnTo>
                  <a:lnTo>
                    <a:pt x="2227948" y="3492500"/>
                  </a:lnTo>
                  <a:lnTo>
                    <a:pt x="2222665" y="3505200"/>
                  </a:lnTo>
                  <a:lnTo>
                    <a:pt x="2218944" y="3505200"/>
                  </a:lnTo>
                  <a:lnTo>
                    <a:pt x="2224786" y="3492500"/>
                  </a:lnTo>
                  <a:lnTo>
                    <a:pt x="2227948" y="3492500"/>
                  </a:lnTo>
                  <a:lnTo>
                    <a:pt x="2227948" y="3340125"/>
                  </a:lnTo>
                  <a:lnTo>
                    <a:pt x="2226348" y="3340125"/>
                  </a:lnTo>
                  <a:lnTo>
                    <a:pt x="2216556" y="3352800"/>
                  </a:lnTo>
                  <a:lnTo>
                    <a:pt x="2212924" y="3357727"/>
                  </a:lnTo>
                  <a:lnTo>
                    <a:pt x="2212924" y="3429000"/>
                  </a:lnTo>
                  <a:lnTo>
                    <a:pt x="2210549" y="3441700"/>
                  </a:lnTo>
                  <a:lnTo>
                    <a:pt x="2208961" y="3441700"/>
                  </a:lnTo>
                  <a:lnTo>
                    <a:pt x="2207437" y="3454006"/>
                  </a:lnTo>
                  <a:lnTo>
                    <a:pt x="2207387" y="3454400"/>
                  </a:lnTo>
                  <a:lnTo>
                    <a:pt x="2201062" y="3454400"/>
                  </a:lnTo>
                  <a:lnTo>
                    <a:pt x="2207387" y="3441700"/>
                  </a:lnTo>
                  <a:lnTo>
                    <a:pt x="2210549" y="3429000"/>
                  </a:lnTo>
                  <a:lnTo>
                    <a:pt x="2212924" y="3429000"/>
                  </a:lnTo>
                  <a:lnTo>
                    <a:pt x="2212924" y="3357727"/>
                  </a:lnTo>
                  <a:lnTo>
                    <a:pt x="2207183" y="3365500"/>
                  </a:lnTo>
                  <a:lnTo>
                    <a:pt x="2193696" y="3390900"/>
                  </a:lnTo>
                  <a:lnTo>
                    <a:pt x="2188426" y="3390900"/>
                  </a:lnTo>
                  <a:lnTo>
                    <a:pt x="2155977" y="3441700"/>
                  </a:lnTo>
                  <a:lnTo>
                    <a:pt x="2153602" y="3441700"/>
                  </a:lnTo>
                  <a:lnTo>
                    <a:pt x="2149779" y="3454006"/>
                  </a:lnTo>
                  <a:lnTo>
                    <a:pt x="2149652" y="3454400"/>
                  </a:lnTo>
                  <a:lnTo>
                    <a:pt x="2147366" y="3454400"/>
                  </a:lnTo>
                  <a:lnTo>
                    <a:pt x="2147366" y="3530600"/>
                  </a:lnTo>
                  <a:lnTo>
                    <a:pt x="2142629" y="3543300"/>
                  </a:lnTo>
                  <a:lnTo>
                    <a:pt x="2137270" y="3548646"/>
                  </a:lnTo>
                  <a:lnTo>
                    <a:pt x="2137270" y="3657600"/>
                  </a:lnTo>
                  <a:lnTo>
                    <a:pt x="2124862" y="3670300"/>
                  </a:lnTo>
                  <a:lnTo>
                    <a:pt x="2125929" y="3683050"/>
                  </a:lnTo>
                  <a:lnTo>
                    <a:pt x="2116315" y="3683050"/>
                  </a:lnTo>
                  <a:lnTo>
                    <a:pt x="2115947" y="3683749"/>
                  </a:lnTo>
                  <a:lnTo>
                    <a:pt x="2111692" y="3695700"/>
                  </a:lnTo>
                  <a:lnTo>
                    <a:pt x="2103831" y="3695700"/>
                  </a:lnTo>
                  <a:lnTo>
                    <a:pt x="2096274" y="3708400"/>
                  </a:lnTo>
                  <a:lnTo>
                    <a:pt x="2088121" y="3721100"/>
                  </a:lnTo>
                  <a:lnTo>
                    <a:pt x="2078482" y="3733800"/>
                  </a:lnTo>
                  <a:lnTo>
                    <a:pt x="2073732" y="3746500"/>
                  </a:lnTo>
                  <a:lnTo>
                    <a:pt x="2068195" y="3746500"/>
                  </a:lnTo>
                  <a:lnTo>
                    <a:pt x="2058733" y="3759200"/>
                  </a:lnTo>
                  <a:lnTo>
                    <a:pt x="2041283" y="3784600"/>
                  </a:lnTo>
                  <a:lnTo>
                    <a:pt x="2031822" y="3797300"/>
                  </a:lnTo>
                  <a:lnTo>
                    <a:pt x="2019960" y="3810000"/>
                  </a:lnTo>
                  <a:lnTo>
                    <a:pt x="2012022" y="3822700"/>
                  </a:lnTo>
                  <a:lnTo>
                    <a:pt x="1997824" y="3822700"/>
                  </a:lnTo>
                  <a:lnTo>
                    <a:pt x="1997024" y="3822700"/>
                  </a:lnTo>
                  <a:lnTo>
                    <a:pt x="1998611" y="3835400"/>
                  </a:lnTo>
                  <a:lnTo>
                    <a:pt x="1989124" y="3848100"/>
                  </a:lnTo>
                  <a:lnTo>
                    <a:pt x="1974494" y="3848100"/>
                  </a:lnTo>
                  <a:lnTo>
                    <a:pt x="1968436" y="3860800"/>
                  </a:lnTo>
                  <a:lnTo>
                    <a:pt x="1964601" y="3873500"/>
                  </a:lnTo>
                  <a:lnTo>
                    <a:pt x="1969350" y="3873500"/>
                  </a:lnTo>
                  <a:lnTo>
                    <a:pt x="1979129" y="3873500"/>
                  </a:lnTo>
                  <a:lnTo>
                    <a:pt x="2005825" y="3873500"/>
                  </a:lnTo>
                  <a:lnTo>
                    <a:pt x="2012848" y="3860800"/>
                  </a:lnTo>
                  <a:lnTo>
                    <a:pt x="2020011" y="3848100"/>
                  </a:lnTo>
                  <a:lnTo>
                    <a:pt x="2027478" y="3848100"/>
                  </a:lnTo>
                  <a:lnTo>
                    <a:pt x="2035530" y="3835400"/>
                  </a:lnTo>
                  <a:lnTo>
                    <a:pt x="2044471" y="3822700"/>
                  </a:lnTo>
                  <a:lnTo>
                    <a:pt x="2049221" y="3822700"/>
                  </a:lnTo>
                  <a:lnTo>
                    <a:pt x="2050808" y="3810000"/>
                  </a:lnTo>
                  <a:lnTo>
                    <a:pt x="2061375" y="3810000"/>
                  </a:lnTo>
                  <a:lnTo>
                    <a:pt x="2065985" y="3797300"/>
                  </a:lnTo>
                  <a:lnTo>
                    <a:pt x="2072157" y="3810000"/>
                  </a:lnTo>
                  <a:lnTo>
                    <a:pt x="2065883" y="3810000"/>
                  </a:lnTo>
                  <a:lnTo>
                    <a:pt x="2057527" y="3822700"/>
                  </a:lnTo>
                  <a:lnTo>
                    <a:pt x="2048573" y="3835400"/>
                  </a:lnTo>
                  <a:lnTo>
                    <a:pt x="2040521" y="3848100"/>
                  </a:lnTo>
                  <a:lnTo>
                    <a:pt x="2037575" y="3848100"/>
                  </a:lnTo>
                  <a:lnTo>
                    <a:pt x="2032850" y="3873500"/>
                  </a:lnTo>
                  <a:lnTo>
                    <a:pt x="2029447" y="3873500"/>
                  </a:lnTo>
                  <a:lnTo>
                    <a:pt x="2021306" y="3886200"/>
                  </a:lnTo>
                  <a:lnTo>
                    <a:pt x="2016379" y="3886200"/>
                  </a:lnTo>
                  <a:lnTo>
                    <a:pt x="2016379" y="3937000"/>
                  </a:lnTo>
                  <a:lnTo>
                    <a:pt x="2010664" y="3949700"/>
                  </a:lnTo>
                  <a:lnTo>
                    <a:pt x="2002878" y="3949700"/>
                  </a:lnTo>
                  <a:lnTo>
                    <a:pt x="1997024" y="3962400"/>
                  </a:lnTo>
                  <a:lnTo>
                    <a:pt x="1996109" y="3962400"/>
                  </a:lnTo>
                  <a:lnTo>
                    <a:pt x="1998014" y="3949700"/>
                  </a:lnTo>
                  <a:lnTo>
                    <a:pt x="2000808" y="3949700"/>
                  </a:lnTo>
                  <a:lnTo>
                    <a:pt x="2002561" y="3937000"/>
                  </a:lnTo>
                  <a:lnTo>
                    <a:pt x="2016379" y="3937000"/>
                  </a:lnTo>
                  <a:lnTo>
                    <a:pt x="2016379" y="3886200"/>
                  </a:lnTo>
                  <a:lnTo>
                    <a:pt x="2011756" y="3886200"/>
                  </a:lnTo>
                  <a:lnTo>
                    <a:pt x="2001761" y="3898900"/>
                  </a:lnTo>
                  <a:lnTo>
                    <a:pt x="1992287" y="3911600"/>
                  </a:lnTo>
                  <a:lnTo>
                    <a:pt x="1983651" y="3924300"/>
                  </a:lnTo>
                  <a:lnTo>
                    <a:pt x="1971370" y="3933825"/>
                  </a:lnTo>
                  <a:lnTo>
                    <a:pt x="1971370" y="3962400"/>
                  </a:lnTo>
                  <a:lnTo>
                    <a:pt x="1968563" y="3975100"/>
                  </a:lnTo>
                  <a:lnTo>
                    <a:pt x="1966785" y="3975100"/>
                  </a:lnTo>
                  <a:lnTo>
                    <a:pt x="1971370" y="3962400"/>
                  </a:lnTo>
                  <a:lnTo>
                    <a:pt x="1971370" y="3933825"/>
                  </a:lnTo>
                  <a:lnTo>
                    <a:pt x="1967750" y="3936619"/>
                  </a:lnTo>
                  <a:lnTo>
                    <a:pt x="1967661" y="3936809"/>
                  </a:lnTo>
                  <a:lnTo>
                    <a:pt x="1967572" y="3937000"/>
                  </a:lnTo>
                  <a:lnTo>
                    <a:pt x="1967255" y="3937000"/>
                  </a:lnTo>
                  <a:lnTo>
                    <a:pt x="1959063" y="3949700"/>
                  </a:lnTo>
                  <a:lnTo>
                    <a:pt x="1953539" y="3949700"/>
                  </a:lnTo>
                  <a:lnTo>
                    <a:pt x="1945627" y="3962400"/>
                  </a:lnTo>
                  <a:lnTo>
                    <a:pt x="1933562" y="3975100"/>
                  </a:lnTo>
                  <a:lnTo>
                    <a:pt x="1927440" y="3975100"/>
                  </a:lnTo>
                  <a:lnTo>
                    <a:pt x="1921116" y="3980751"/>
                  </a:lnTo>
                  <a:lnTo>
                    <a:pt x="1921116" y="4025900"/>
                  </a:lnTo>
                  <a:lnTo>
                    <a:pt x="1917547" y="4038600"/>
                  </a:lnTo>
                  <a:lnTo>
                    <a:pt x="1901037" y="4038600"/>
                  </a:lnTo>
                  <a:lnTo>
                    <a:pt x="1912416" y="4013200"/>
                  </a:lnTo>
                  <a:lnTo>
                    <a:pt x="1913204" y="4025900"/>
                  </a:lnTo>
                  <a:lnTo>
                    <a:pt x="1921116" y="4025900"/>
                  </a:lnTo>
                  <a:lnTo>
                    <a:pt x="1921116" y="3980751"/>
                  </a:lnTo>
                  <a:lnTo>
                    <a:pt x="1913204" y="3987800"/>
                  </a:lnTo>
                  <a:lnTo>
                    <a:pt x="1910829" y="4000500"/>
                  </a:lnTo>
                  <a:lnTo>
                    <a:pt x="1904504" y="4000500"/>
                  </a:lnTo>
                  <a:lnTo>
                    <a:pt x="1900948" y="4013200"/>
                  </a:lnTo>
                  <a:lnTo>
                    <a:pt x="1896795" y="4013200"/>
                  </a:lnTo>
                  <a:lnTo>
                    <a:pt x="1889480" y="4025900"/>
                  </a:lnTo>
                  <a:lnTo>
                    <a:pt x="1883943" y="4025900"/>
                  </a:lnTo>
                  <a:lnTo>
                    <a:pt x="1883156" y="4038600"/>
                  </a:lnTo>
                  <a:lnTo>
                    <a:pt x="1866861" y="4038600"/>
                  </a:lnTo>
                  <a:lnTo>
                    <a:pt x="1855470" y="4064000"/>
                  </a:lnTo>
                  <a:lnTo>
                    <a:pt x="1875142" y="4064000"/>
                  </a:lnTo>
                  <a:lnTo>
                    <a:pt x="1879041" y="4051300"/>
                  </a:lnTo>
                  <a:lnTo>
                    <a:pt x="1895297" y="4051300"/>
                  </a:lnTo>
                  <a:lnTo>
                    <a:pt x="1890369" y="4064000"/>
                  </a:lnTo>
                  <a:lnTo>
                    <a:pt x="1877618" y="4076700"/>
                  </a:lnTo>
                  <a:lnTo>
                    <a:pt x="1869706" y="4076700"/>
                  </a:lnTo>
                  <a:lnTo>
                    <a:pt x="1865909" y="4089400"/>
                  </a:lnTo>
                  <a:lnTo>
                    <a:pt x="1857108" y="4089400"/>
                  </a:lnTo>
                  <a:lnTo>
                    <a:pt x="1862505" y="4076700"/>
                  </a:lnTo>
                  <a:lnTo>
                    <a:pt x="1849780" y="4076700"/>
                  </a:lnTo>
                  <a:lnTo>
                    <a:pt x="1825091" y="4076700"/>
                  </a:lnTo>
                  <a:lnTo>
                    <a:pt x="1810689" y="4102163"/>
                  </a:lnTo>
                  <a:lnTo>
                    <a:pt x="1806206" y="4102163"/>
                  </a:lnTo>
                  <a:lnTo>
                    <a:pt x="1807159" y="4089400"/>
                  </a:lnTo>
                  <a:lnTo>
                    <a:pt x="1824837" y="4076700"/>
                  </a:lnTo>
                  <a:lnTo>
                    <a:pt x="1842516" y="4051300"/>
                  </a:lnTo>
                  <a:lnTo>
                    <a:pt x="1853577" y="4051300"/>
                  </a:lnTo>
                  <a:lnTo>
                    <a:pt x="1858340" y="4038600"/>
                  </a:lnTo>
                  <a:lnTo>
                    <a:pt x="1867852" y="4025900"/>
                  </a:lnTo>
                  <a:lnTo>
                    <a:pt x="1872869" y="4025900"/>
                  </a:lnTo>
                  <a:lnTo>
                    <a:pt x="1878634" y="4013200"/>
                  </a:lnTo>
                  <a:lnTo>
                    <a:pt x="1888693" y="4013200"/>
                  </a:lnTo>
                  <a:lnTo>
                    <a:pt x="1884984" y="4000500"/>
                  </a:lnTo>
                  <a:lnTo>
                    <a:pt x="1888248" y="3987800"/>
                  </a:lnTo>
                  <a:lnTo>
                    <a:pt x="1898180" y="3987800"/>
                  </a:lnTo>
                  <a:lnTo>
                    <a:pt x="1891855" y="4000500"/>
                  </a:lnTo>
                  <a:lnTo>
                    <a:pt x="1888693" y="4013200"/>
                  </a:lnTo>
                  <a:lnTo>
                    <a:pt x="1892223" y="4013200"/>
                  </a:lnTo>
                  <a:lnTo>
                    <a:pt x="1899754" y="4000500"/>
                  </a:lnTo>
                  <a:lnTo>
                    <a:pt x="1906270" y="3987800"/>
                  </a:lnTo>
                  <a:lnTo>
                    <a:pt x="1907959" y="3987800"/>
                  </a:lnTo>
                  <a:lnTo>
                    <a:pt x="1908327" y="3975100"/>
                  </a:lnTo>
                  <a:lnTo>
                    <a:pt x="1913991" y="3975100"/>
                  </a:lnTo>
                  <a:lnTo>
                    <a:pt x="1915579" y="3962400"/>
                  </a:lnTo>
                  <a:lnTo>
                    <a:pt x="1923478" y="3962400"/>
                  </a:lnTo>
                  <a:lnTo>
                    <a:pt x="1926640" y="3949700"/>
                  </a:lnTo>
                  <a:lnTo>
                    <a:pt x="1931187" y="3949700"/>
                  </a:lnTo>
                  <a:lnTo>
                    <a:pt x="1945335" y="3937000"/>
                  </a:lnTo>
                  <a:lnTo>
                    <a:pt x="1967255" y="3937000"/>
                  </a:lnTo>
                  <a:lnTo>
                    <a:pt x="1967750" y="3936619"/>
                  </a:lnTo>
                  <a:lnTo>
                    <a:pt x="1973694" y="3924300"/>
                  </a:lnTo>
                  <a:lnTo>
                    <a:pt x="1998802" y="3886200"/>
                  </a:lnTo>
                  <a:lnTo>
                    <a:pt x="1974888" y="3886200"/>
                  </a:lnTo>
                  <a:lnTo>
                    <a:pt x="1964601" y="3886200"/>
                  </a:lnTo>
                  <a:lnTo>
                    <a:pt x="1959864" y="3886200"/>
                  </a:lnTo>
                  <a:lnTo>
                    <a:pt x="1952358" y="3886200"/>
                  </a:lnTo>
                  <a:lnTo>
                    <a:pt x="1948091" y="3898900"/>
                  </a:lnTo>
                  <a:lnTo>
                    <a:pt x="1935340" y="3911600"/>
                  </a:lnTo>
                  <a:lnTo>
                    <a:pt x="1917941" y="3911600"/>
                  </a:lnTo>
                  <a:lnTo>
                    <a:pt x="1913394" y="3924300"/>
                  </a:lnTo>
                  <a:lnTo>
                    <a:pt x="1908416" y="3936619"/>
                  </a:lnTo>
                  <a:lnTo>
                    <a:pt x="1908340" y="3936809"/>
                  </a:lnTo>
                  <a:lnTo>
                    <a:pt x="1908263" y="3937000"/>
                  </a:lnTo>
                  <a:lnTo>
                    <a:pt x="1897380" y="3949700"/>
                  </a:lnTo>
                  <a:lnTo>
                    <a:pt x="1885657" y="3949700"/>
                  </a:lnTo>
                  <a:lnTo>
                    <a:pt x="1877669" y="3962400"/>
                  </a:lnTo>
                  <a:lnTo>
                    <a:pt x="1868601" y="3975100"/>
                  </a:lnTo>
                  <a:lnTo>
                    <a:pt x="1856130" y="3975100"/>
                  </a:lnTo>
                  <a:lnTo>
                    <a:pt x="1855647" y="3987800"/>
                  </a:lnTo>
                  <a:lnTo>
                    <a:pt x="1854530" y="3987800"/>
                  </a:lnTo>
                  <a:lnTo>
                    <a:pt x="1850428" y="4000500"/>
                  </a:lnTo>
                  <a:lnTo>
                    <a:pt x="1845195" y="4013200"/>
                  </a:lnTo>
                  <a:lnTo>
                    <a:pt x="1840839" y="4013200"/>
                  </a:lnTo>
                  <a:lnTo>
                    <a:pt x="1839417" y="4025900"/>
                  </a:lnTo>
                  <a:lnTo>
                    <a:pt x="1835619" y="4013200"/>
                  </a:lnTo>
                  <a:lnTo>
                    <a:pt x="1828253" y="4013200"/>
                  </a:lnTo>
                  <a:lnTo>
                    <a:pt x="1828393" y="4025900"/>
                  </a:lnTo>
                  <a:lnTo>
                    <a:pt x="1833727" y="4025900"/>
                  </a:lnTo>
                  <a:lnTo>
                    <a:pt x="1836496" y="4038600"/>
                  </a:lnTo>
                  <a:lnTo>
                    <a:pt x="1826133" y="4038600"/>
                  </a:lnTo>
                  <a:lnTo>
                    <a:pt x="1818538" y="4025900"/>
                  </a:lnTo>
                  <a:lnTo>
                    <a:pt x="1823974" y="4013200"/>
                  </a:lnTo>
                  <a:lnTo>
                    <a:pt x="1827085" y="4000500"/>
                  </a:lnTo>
                  <a:lnTo>
                    <a:pt x="1829485" y="3987800"/>
                  </a:lnTo>
                  <a:lnTo>
                    <a:pt x="1837867" y="3987800"/>
                  </a:lnTo>
                  <a:lnTo>
                    <a:pt x="1846592" y="3975100"/>
                  </a:lnTo>
                  <a:lnTo>
                    <a:pt x="1851672" y="3975100"/>
                  </a:lnTo>
                  <a:lnTo>
                    <a:pt x="1868360" y="3949700"/>
                  </a:lnTo>
                  <a:lnTo>
                    <a:pt x="1879993" y="3949700"/>
                  </a:lnTo>
                  <a:lnTo>
                    <a:pt x="1880781" y="3937000"/>
                  </a:lnTo>
                  <a:lnTo>
                    <a:pt x="1895017" y="3937000"/>
                  </a:lnTo>
                  <a:lnTo>
                    <a:pt x="1898967" y="3924300"/>
                  </a:lnTo>
                  <a:lnTo>
                    <a:pt x="1906079" y="3924300"/>
                  </a:lnTo>
                  <a:lnTo>
                    <a:pt x="1906079" y="3911600"/>
                  </a:lnTo>
                  <a:lnTo>
                    <a:pt x="1917153" y="3911600"/>
                  </a:lnTo>
                  <a:lnTo>
                    <a:pt x="1921116" y="3898900"/>
                  </a:lnTo>
                  <a:lnTo>
                    <a:pt x="1923478" y="3898900"/>
                  </a:lnTo>
                  <a:lnTo>
                    <a:pt x="1925066" y="3886200"/>
                  </a:lnTo>
                  <a:lnTo>
                    <a:pt x="1927440" y="3898900"/>
                  </a:lnTo>
                  <a:lnTo>
                    <a:pt x="1929803" y="3886200"/>
                  </a:lnTo>
                  <a:lnTo>
                    <a:pt x="1940090" y="3886200"/>
                  </a:lnTo>
                  <a:lnTo>
                    <a:pt x="1947049" y="3873500"/>
                  </a:lnTo>
                  <a:lnTo>
                    <a:pt x="1958886" y="3860800"/>
                  </a:lnTo>
                  <a:lnTo>
                    <a:pt x="1965401" y="3848100"/>
                  </a:lnTo>
                  <a:lnTo>
                    <a:pt x="1973249" y="3848100"/>
                  </a:lnTo>
                  <a:lnTo>
                    <a:pt x="1980819" y="3835400"/>
                  </a:lnTo>
                  <a:lnTo>
                    <a:pt x="1987194" y="3822700"/>
                  </a:lnTo>
                  <a:lnTo>
                    <a:pt x="1991487" y="3810000"/>
                  </a:lnTo>
                  <a:lnTo>
                    <a:pt x="1997824" y="3822700"/>
                  </a:lnTo>
                  <a:lnTo>
                    <a:pt x="1998484" y="3812095"/>
                  </a:lnTo>
                  <a:lnTo>
                    <a:pt x="1998497" y="3811892"/>
                  </a:lnTo>
                  <a:lnTo>
                    <a:pt x="1998611" y="3810000"/>
                  </a:lnTo>
                  <a:lnTo>
                    <a:pt x="2012848" y="3810000"/>
                  </a:lnTo>
                  <a:lnTo>
                    <a:pt x="2015705" y="3797300"/>
                  </a:lnTo>
                  <a:lnTo>
                    <a:pt x="2015197" y="3784600"/>
                  </a:lnTo>
                  <a:lnTo>
                    <a:pt x="2017953" y="3784600"/>
                  </a:lnTo>
                  <a:lnTo>
                    <a:pt x="2024849" y="3771900"/>
                  </a:lnTo>
                  <a:lnTo>
                    <a:pt x="2031326" y="3759200"/>
                  </a:lnTo>
                  <a:lnTo>
                    <a:pt x="2052142" y="3759200"/>
                  </a:lnTo>
                  <a:lnTo>
                    <a:pt x="2064296" y="3746500"/>
                  </a:lnTo>
                  <a:lnTo>
                    <a:pt x="2070379" y="3733800"/>
                  </a:lnTo>
                  <a:lnTo>
                    <a:pt x="2088172" y="3708400"/>
                  </a:lnTo>
                  <a:lnTo>
                    <a:pt x="2094103" y="3695700"/>
                  </a:lnTo>
                  <a:lnTo>
                    <a:pt x="2116251" y="3683050"/>
                  </a:lnTo>
                  <a:lnTo>
                    <a:pt x="2122970" y="3670300"/>
                  </a:lnTo>
                  <a:lnTo>
                    <a:pt x="2136216" y="3644900"/>
                  </a:lnTo>
                  <a:lnTo>
                    <a:pt x="2137270" y="3657600"/>
                  </a:lnTo>
                  <a:lnTo>
                    <a:pt x="2137270" y="3548646"/>
                  </a:lnTo>
                  <a:lnTo>
                    <a:pt x="2129879" y="3556000"/>
                  </a:lnTo>
                  <a:lnTo>
                    <a:pt x="2127466" y="3556000"/>
                  </a:lnTo>
                  <a:lnTo>
                    <a:pt x="2131263" y="3543300"/>
                  </a:lnTo>
                  <a:lnTo>
                    <a:pt x="2134641" y="3530600"/>
                  </a:lnTo>
                  <a:lnTo>
                    <a:pt x="2147366" y="3530600"/>
                  </a:lnTo>
                  <a:lnTo>
                    <a:pt x="2147366" y="3454400"/>
                  </a:lnTo>
                  <a:lnTo>
                    <a:pt x="2140750" y="3454400"/>
                  </a:lnTo>
                  <a:lnTo>
                    <a:pt x="2132952" y="3467100"/>
                  </a:lnTo>
                  <a:lnTo>
                    <a:pt x="2124405" y="3492500"/>
                  </a:lnTo>
                  <a:lnTo>
                    <a:pt x="2113280" y="3492500"/>
                  </a:lnTo>
                  <a:lnTo>
                    <a:pt x="2101176" y="3517557"/>
                  </a:lnTo>
                  <a:lnTo>
                    <a:pt x="2100948" y="3517950"/>
                  </a:lnTo>
                  <a:lnTo>
                    <a:pt x="2086394" y="3529330"/>
                  </a:lnTo>
                  <a:lnTo>
                    <a:pt x="2086394" y="3619500"/>
                  </a:lnTo>
                  <a:lnTo>
                    <a:pt x="2075815" y="3619500"/>
                  </a:lnTo>
                  <a:lnTo>
                    <a:pt x="2080983" y="3606800"/>
                  </a:lnTo>
                  <a:lnTo>
                    <a:pt x="2086394" y="3619500"/>
                  </a:lnTo>
                  <a:lnTo>
                    <a:pt x="2086394" y="3529330"/>
                  </a:lnTo>
                  <a:lnTo>
                    <a:pt x="2084768" y="3530600"/>
                  </a:lnTo>
                  <a:lnTo>
                    <a:pt x="2068461" y="3556000"/>
                  </a:lnTo>
                  <a:lnTo>
                    <a:pt x="2064245" y="3559695"/>
                  </a:lnTo>
                  <a:lnTo>
                    <a:pt x="2064245" y="3632212"/>
                  </a:lnTo>
                  <a:lnTo>
                    <a:pt x="2057920" y="3644900"/>
                  </a:lnTo>
                  <a:lnTo>
                    <a:pt x="2051278" y="3644900"/>
                  </a:lnTo>
                  <a:lnTo>
                    <a:pt x="2051773" y="3632568"/>
                  </a:lnTo>
                  <a:lnTo>
                    <a:pt x="2051786" y="3632212"/>
                  </a:lnTo>
                  <a:lnTo>
                    <a:pt x="2064245" y="3632212"/>
                  </a:lnTo>
                  <a:lnTo>
                    <a:pt x="2064245" y="3559695"/>
                  </a:lnTo>
                  <a:lnTo>
                    <a:pt x="2053971" y="3568700"/>
                  </a:lnTo>
                  <a:lnTo>
                    <a:pt x="2046160" y="3581412"/>
                  </a:lnTo>
                  <a:lnTo>
                    <a:pt x="2039632" y="3581412"/>
                  </a:lnTo>
                  <a:lnTo>
                    <a:pt x="2032952" y="3594100"/>
                  </a:lnTo>
                  <a:lnTo>
                    <a:pt x="2024710" y="3606800"/>
                  </a:lnTo>
                  <a:lnTo>
                    <a:pt x="2019960" y="3606800"/>
                  </a:lnTo>
                  <a:lnTo>
                    <a:pt x="2018385" y="3619500"/>
                  </a:lnTo>
                  <a:lnTo>
                    <a:pt x="2013635" y="3619500"/>
                  </a:lnTo>
                  <a:lnTo>
                    <a:pt x="2013635" y="3695700"/>
                  </a:lnTo>
                  <a:lnTo>
                    <a:pt x="2012848" y="3708400"/>
                  </a:lnTo>
                  <a:lnTo>
                    <a:pt x="2005723" y="3708400"/>
                  </a:lnTo>
                  <a:lnTo>
                    <a:pt x="2001774" y="3695700"/>
                  </a:lnTo>
                  <a:lnTo>
                    <a:pt x="2013635" y="3695700"/>
                  </a:lnTo>
                  <a:lnTo>
                    <a:pt x="2013635" y="3619500"/>
                  </a:lnTo>
                  <a:lnTo>
                    <a:pt x="2012848" y="3619500"/>
                  </a:lnTo>
                  <a:lnTo>
                    <a:pt x="2008098" y="3632212"/>
                  </a:lnTo>
                  <a:lnTo>
                    <a:pt x="1993861" y="3632212"/>
                  </a:lnTo>
                  <a:lnTo>
                    <a:pt x="1993861" y="3721100"/>
                  </a:lnTo>
                  <a:lnTo>
                    <a:pt x="1991487" y="3733800"/>
                  </a:lnTo>
                  <a:lnTo>
                    <a:pt x="1991487" y="3759200"/>
                  </a:lnTo>
                  <a:lnTo>
                    <a:pt x="1990991" y="3771900"/>
                  </a:lnTo>
                  <a:lnTo>
                    <a:pt x="1987600" y="3784600"/>
                  </a:lnTo>
                  <a:lnTo>
                    <a:pt x="1984819" y="3784600"/>
                  </a:lnTo>
                  <a:lnTo>
                    <a:pt x="1980425" y="3797300"/>
                  </a:lnTo>
                  <a:lnTo>
                    <a:pt x="1978698" y="3784600"/>
                  </a:lnTo>
                  <a:lnTo>
                    <a:pt x="1980679" y="3784600"/>
                  </a:lnTo>
                  <a:lnTo>
                    <a:pt x="1985645" y="3771900"/>
                  </a:lnTo>
                  <a:lnTo>
                    <a:pt x="1991487" y="3759200"/>
                  </a:lnTo>
                  <a:lnTo>
                    <a:pt x="1991487" y="3733800"/>
                  </a:lnTo>
                  <a:lnTo>
                    <a:pt x="1988426" y="3746144"/>
                  </a:lnTo>
                  <a:lnTo>
                    <a:pt x="1988324" y="3746500"/>
                  </a:lnTo>
                  <a:lnTo>
                    <a:pt x="1985162" y="3733800"/>
                  </a:lnTo>
                  <a:lnTo>
                    <a:pt x="1980425" y="3733800"/>
                  </a:lnTo>
                  <a:lnTo>
                    <a:pt x="1983587" y="3721100"/>
                  </a:lnTo>
                  <a:lnTo>
                    <a:pt x="1993861" y="3721100"/>
                  </a:lnTo>
                  <a:lnTo>
                    <a:pt x="1993861" y="3632212"/>
                  </a:lnTo>
                  <a:lnTo>
                    <a:pt x="1982228" y="3632212"/>
                  </a:lnTo>
                  <a:lnTo>
                    <a:pt x="1979053" y="3644900"/>
                  </a:lnTo>
                  <a:lnTo>
                    <a:pt x="1975675" y="3657600"/>
                  </a:lnTo>
                  <a:lnTo>
                    <a:pt x="1963813" y="3657600"/>
                  </a:lnTo>
                  <a:lnTo>
                    <a:pt x="1963623" y="3658120"/>
                  </a:lnTo>
                  <a:lnTo>
                    <a:pt x="1963623" y="3810000"/>
                  </a:lnTo>
                  <a:lnTo>
                    <a:pt x="1961540" y="3822700"/>
                  </a:lnTo>
                  <a:lnTo>
                    <a:pt x="1953488" y="3822700"/>
                  </a:lnTo>
                  <a:lnTo>
                    <a:pt x="1959864" y="3810000"/>
                  </a:lnTo>
                  <a:lnTo>
                    <a:pt x="1963623" y="3810000"/>
                  </a:lnTo>
                  <a:lnTo>
                    <a:pt x="1963623" y="3658120"/>
                  </a:lnTo>
                  <a:lnTo>
                    <a:pt x="1959063" y="3670300"/>
                  </a:lnTo>
                  <a:lnTo>
                    <a:pt x="1955901" y="3670300"/>
                  </a:lnTo>
                  <a:lnTo>
                    <a:pt x="1955711" y="3671328"/>
                  </a:lnTo>
                  <a:lnTo>
                    <a:pt x="1955711" y="3759200"/>
                  </a:lnTo>
                  <a:lnTo>
                    <a:pt x="1951951" y="3768915"/>
                  </a:lnTo>
                  <a:lnTo>
                    <a:pt x="1951951" y="3822700"/>
                  </a:lnTo>
                  <a:lnTo>
                    <a:pt x="1947252" y="3835400"/>
                  </a:lnTo>
                  <a:lnTo>
                    <a:pt x="1942261" y="3848100"/>
                  </a:lnTo>
                  <a:lnTo>
                    <a:pt x="1937169" y="3848100"/>
                  </a:lnTo>
                  <a:lnTo>
                    <a:pt x="1944433" y="3822700"/>
                  </a:lnTo>
                  <a:lnTo>
                    <a:pt x="1951951" y="3822700"/>
                  </a:lnTo>
                  <a:lnTo>
                    <a:pt x="1951951" y="3768915"/>
                  </a:lnTo>
                  <a:lnTo>
                    <a:pt x="1950796" y="3771900"/>
                  </a:lnTo>
                  <a:lnTo>
                    <a:pt x="1947202" y="3771900"/>
                  </a:lnTo>
                  <a:lnTo>
                    <a:pt x="1945005" y="3759200"/>
                  </a:lnTo>
                  <a:lnTo>
                    <a:pt x="1955711" y="3759200"/>
                  </a:lnTo>
                  <a:lnTo>
                    <a:pt x="1955711" y="3671328"/>
                  </a:lnTo>
                  <a:lnTo>
                    <a:pt x="1953526" y="3683050"/>
                  </a:lnTo>
                  <a:lnTo>
                    <a:pt x="1950135" y="3683050"/>
                  </a:lnTo>
                  <a:lnTo>
                    <a:pt x="1945627" y="3695700"/>
                  </a:lnTo>
                  <a:lnTo>
                    <a:pt x="1936927" y="3695700"/>
                  </a:lnTo>
                  <a:lnTo>
                    <a:pt x="1929676" y="3705415"/>
                  </a:lnTo>
                  <a:lnTo>
                    <a:pt x="1929676" y="3784600"/>
                  </a:lnTo>
                  <a:lnTo>
                    <a:pt x="1929117" y="3797300"/>
                  </a:lnTo>
                  <a:lnTo>
                    <a:pt x="1925739" y="3810000"/>
                  </a:lnTo>
                  <a:lnTo>
                    <a:pt x="1918144" y="3810000"/>
                  </a:lnTo>
                  <a:lnTo>
                    <a:pt x="1922297" y="3797300"/>
                  </a:lnTo>
                  <a:lnTo>
                    <a:pt x="1925853" y="3797300"/>
                  </a:lnTo>
                  <a:lnTo>
                    <a:pt x="1929676" y="3784600"/>
                  </a:lnTo>
                  <a:lnTo>
                    <a:pt x="1929676" y="3705415"/>
                  </a:lnTo>
                  <a:lnTo>
                    <a:pt x="1927440" y="3708400"/>
                  </a:lnTo>
                  <a:lnTo>
                    <a:pt x="1925853" y="3721100"/>
                  </a:lnTo>
                  <a:lnTo>
                    <a:pt x="1921903" y="3721100"/>
                  </a:lnTo>
                  <a:lnTo>
                    <a:pt x="1912416" y="3732225"/>
                  </a:lnTo>
                  <a:lnTo>
                    <a:pt x="1912416" y="3873500"/>
                  </a:lnTo>
                  <a:lnTo>
                    <a:pt x="1903082" y="3886200"/>
                  </a:lnTo>
                  <a:lnTo>
                    <a:pt x="1901431" y="3886200"/>
                  </a:lnTo>
                  <a:lnTo>
                    <a:pt x="1892198" y="3891953"/>
                  </a:lnTo>
                  <a:lnTo>
                    <a:pt x="1885607" y="3911600"/>
                  </a:lnTo>
                  <a:lnTo>
                    <a:pt x="1877618" y="3924300"/>
                  </a:lnTo>
                  <a:lnTo>
                    <a:pt x="1872869" y="3911600"/>
                  </a:lnTo>
                  <a:lnTo>
                    <a:pt x="1869706" y="3924300"/>
                  </a:lnTo>
                  <a:lnTo>
                    <a:pt x="1866950" y="3936619"/>
                  </a:lnTo>
                  <a:lnTo>
                    <a:pt x="1866861" y="3937000"/>
                  </a:lnTo>
                  <a:lnTo>
                    <a:pt x="1862112" y="3924300"/>
                  </a:lnTo>
                  <a:lnTo>
                    <a:pt x="1868754" y="3911600"/>
                  </a:lnTo>
                  <a:lnTo>
                    <a:pt x="1871294" y="3911600"/>
                  </a:lnTo>
                  <a:lnTo>
                    <a:pt x="1881035" y="3898900"/>
                  </a:lnTo>
                  <a:lnTo>
                    <a:pt x="1892198" y="3891953"/>
                  </a:lnTo>
                  <a:lnTo>
                    <a:pt x="1894128" y="3886200"/>
                  </a:lnTo>
                  <a:lnTo>
                    <a:pt x="1901431" y="3886200"/>
                  </a:lnTo>
                  <a:lnTo>
                    <a:pt x="1911616" y="3873500"/>
                  </a:lnTo>
                  <a:lnTo>
                    <a:pt x="1912416" y="3873500"/>
                  </a:lnTo>
                  <a:lnTo>
                    <a:pt x="1912416" y="3732225"/>
                  </a:lnTo>
                  <a:lnTo>
                    <a:pt x="1912112" y="3732580"/>
                  </a:lnTo>
                  <a:lnTo>
                    <a:pt x="1912112" y="3810000"/>
                  </a:lnTo>
                  <a:lnTo>
                    <a:pt x="1906981" y="3822700"/>
                  </a:lnTo>
                  <a:lnTo>
                    <a:pt x="1893366" y="3822700"/>
                  </a:lnTo>
                  <a:lnTo>
                    <a:pt x="1893366" y="3835400"/>
                  </a:lnTo>
                  <a:lnTo>
                    <a:pt x="1891550" y="3835400"/>
                  </a:lnTo>
                  <a:lnTo>
                    <a:pt x="1886331" y="3848100"/>
                  </a:lnTo>
                  <a:lnTo>
                    <a:pt x="1882355" y="3848100"/>
                  </a:lnTo>
                  <a:lnTo>
                    <a:pt x="1872538" y="3860800"/>
                  </a:lnTo>
                  <a:lnTo>
                    <a:pt x="1868322" y="3873500"/>
                  </a:lnTo>
                  <a:lnTo>
                    <a:pt x="1852879" y="3873500"/>
                  </a:lnTo>
                  <a:lnTo>
                    <a:pt x="1845754" y="3886200"/>
                  </a:lnTo>
                  <a:lnTo>
                    <a:pt x="1838464" y="3898900"/>
                  </a:lnTo>
                  <a:lnTo>
                    <a:pt x="1811896" y="3925163"/>
                  </a:lnTo>
                  <a:lnTo>
                    <a:pt x="1811896" y="4000500"/>
                  </a:lnTo>
                  <a:lnTo>
                    <a:pt x="1811896" y="4051300"/>
                  </a:lnTo>
                  <a:lnTo>
                    <a:pt x="1809013" y="4064000"/>
                  </a:lnTo>
                  <a:lnTo>
                    <a:pt x="1805025" y="4064000"/>
                  </a:lnTo>
                  <a:lnTo>
                    <a:pt x="1805025" y="4102163"/>
                  </a:lnTo>
                  <a:lnTo>
                    <a:pt x="1800987" y="4114800"/>
                  </a:lnTo>
                  <a:lnTo>
                    <a:pt x="1796148" y="4114800"/>
                  </a:lnTo>
                  <a:lnTo>
                    <a:pt x="1788172" y="4127500"/>
                  </a:lnTo>
                  <a:lnTo>
                    <a:pt x="1787220" y="4128465"/>
                  </a:lnTo>
                  <a:lnTo>
                    <a:pt x="1787220" y="4165600"/>
                  </a:lnTo>
                  <a:lnTo>
                    <a:pt x="1774418" y="4165600"/>
                  </a:lnTo>
                  <a:lnTo>
                    <a:pt x="1777022" y="4152900"/>
                  </a:lnTo>
                  <a:lnTo>
                    <a:pt x="1782127" y="4152900"/>
                  </a:lnTo>
                  <a:lnTo>
                    <a:pt x="1787220" y="4165600"/>
                  </a:lnTo>
                  <a:lnTo>
                    <a:pt x="1787220" y="4128465"/>
                  </a:lnTo>
                  <a:lnTo>
                    <a:pt x="1775625" y="4140200"/>
                  </a:lnTo>
                  <a:lnTo>
                    <a:pt x="1763623" y="4152900"/>
                  </a:lnTo>
                  <a:lnTo>
                    <a:pt x="1754962" y="4164355"/>
                  </a:lnTo>
                  <a:lnTo>
                    <a:pt x="1754962" y="4203700"/>
                  </a:lnTo>
                  <a:lnTo>
                    <a:pt x="1741678" y="4203700"/>
                  </a:lnTo>
                  <a:lnTo>
                    <a:pt x="1747367" y="4191000"/>
                  </a:lnTo>
                  <a:lnTo>
                    <a:pt x="1752117" y="4191000"/>
                  </a:lnTo>
                  <a:lnTo>
                    <a:pt x="1754962" y="4203700"/>
                  </a:lnTo>
                  <a:lnTo>
                    <a:pt x="1754962" y="4164355"/>
                  </a:lnTo>
                  <a:lnTo>
                    <a:pt x="1754263" y="4165269"/>
                  </a:lnTo>
                  <a:lnTo>
                    <a:pt x="1754149" y="4165600"/>
                  </a:lnTo>
                  <a:lnTo>
                    <a:pt x="1754009" y="4165600"/>
                  </a:lnTo>
                  <a:lnTo>
                    <a:pt x="1754263" y="4165269"/>
                  </a:lnTo>
                  <a:lnTo>
                    <a:pt x="1758632" y="4152900"/>
                  </a:lnTo>
                  <a:lnTo>
                    <a:pt x="1764868" y="4140200"/>
                  </a:lnTo>
                  <a:lnTo>
                    <a:pt x="1770646" y="4140200"/>
                  </a:lnTo>
                  <a:lnTo>
                    <a:pt x="1779219" y="4127500"/>
                  </a:lnTo>
                  <a:lnTo>
                    <a:pt x="1786470" y="4114800"/>
                  </a:lnTo>
                  <a:lnTo>
                    <a:pt x="1795119" y="4114800"/>
                  </a:lnTo>
                  <a:lnTo>
                    <a:pt x="1804263" y="4102163"/>
                  </a:lnTo>
                  <a:lnTo>
                    <a:pt x="1805025" y="4102163"/>
                  </a:lnTo>
                  <a:lnTo>
                    <a:pt x="1805025" y="4064000"/>
                  </a:lnTo>
                  <a:lnTo>
                    <a:pt x="1801088" y="4064000"/>
                  </a:lnTo>
                  <a:lnTo>
                    <a:pt x="1797659" y="4076700"/>
                  </a:lnTo>
                  <a:lnTo>
                    <a:pt x="1796021" y="4064000"/>
                  </a:lnTo>
                  <a:lnTo>
                    <a:pt x="1799450" y="4051300"/>
                  </a:lnTo>
                  <a:lnTo>
                    <a:pt x="1811896" y="4051300"/>
                  </a:lnTo>
                  <a:lnTo>
                    <a:pt x="1811896" y="4000500"/>
                  </a:lnTo>
                  <a:lnTo>
                    <a:pt x="1811794" y="4008018"/>
                  </a:lnTo>
                  <a:lnTo>
                    <a:pt x="1811718" y="4013200"/>
                  </a:lnTo>
                  <a:lnTo>
                    <a:pt x="1805495" y="4013200"/>
                  </a:lnTo>
                  <a:lnTo>
                    <a:pt x="1801761" y="4025900"/>
                  </a:lnTo>
                  <a:lnTo>
                    <a:pt x="1809051" y="4038600"/>
                  </a:lnTo>
                  <a:lnTo>
                    <a:pt x="1801228" y="4038600"/>
                  </a:lnTo>
                  <a:lnTo>
                    <a:pt x="1794103" y="4051300"/>
                  </a:lnTo>
                  <a:lnTo>
                    <a:pt x="1777733" y="4051300"/>
                  </a:lnTo>
                  <a:lnTo>
                    <a:pt x="1771967" y="4064000"/>
                  </a:lnTo>
                  <a:lnTo>
                    <a:pt x="1765757" y="4076700"/>
                  </a:lnTo>
                  <a:lnTo>
                    <a:pt x="1750212" y="4076700"/>
                  </a:lnTo>
                  <a:lnTo>
                    <a:pt x="1765465" y="4051300"/>
                  </a:lnTo>
                  <a:lnTo>
                    <a:pt x="1780349" y="4038600"/>
                  </a:lnTo>
                  <a:lnTo>
                    <a:pt x="1795589" y="4013200"/>
                  </a:lnTo>
                  <a:lnTo>
                    <a:pt x="1811896" y="4000500"/>
                  </a:lnTo>
                  <a:lnTo>
                    <a:pt x="1811896" y="3925163"/>
                  </a:lnTo>
                  <a:lnTo>
                    <a:pt x="1799920" y="3937000"/>
                  </a:lnTo>
                  <a:lnTo>
                    <a:pt x="1792312" y="3937000"/>
                  </a:lnTo>
                  <a:lnTo>
                    <a:pt x="1785797" y="3948836"/>
                  </a:lnTo>
                  <a:lnTo>
                    <a:pt x="1785772" y="3949700"/>
                  </a:lnTo>
                  <a:lnTo>
                    <a:pt x="1785327" y="3949700"/>
                  </a:lnTo>
                  <a:lnTo>
                    <a:pt x="1785797" y="3948836"/>
                  </a:lnTo>
                  <a:lnTo>
                    <a:pt x="1786216" y="3937000"/>
                  </a:lnTo>
                  <a:lnTo>
                    <a:pt x="1791728" y="3937000"/>
                  </a:lnTo>
                  <a:lnTo>
                    <a:pt x="1797608" y="3924300"/>
                  </a:lnTo>
                  <a:lnTo>
                    <a:pt x="1799564" y="3911600"/>
                  </a:lnTo>
                  <a:lnTo>
                    <a:pt x="1801456" y="3911600"/>
                  </a:lnTo>
                  <a:lnTo>
                    <a:pt x="1798612" y="3924300"/>
                  </a:lnTo>
                  <a:lnTo>
                    <a:pt x="1804301" y="3924300"/>
                  </a:lnTo>
                  <a:lnTo>
                    <a:pt x="1806206" y="3911600"/>
                  </a:lnTo>
                  <a:lnTo>
                    <a:pt x="1816138" y="3911600"/>
                  </a:lnTo>
                  <a:lnTo>
                    <a:pt x="1822843" y="3886200"/>
                  </a:lnTo>
                  <a:lnTo>
                    <a:pt x="1827085" y="3886200"/>
                  </a:lnTo>
                  <a:lnTo>
                    <a:pt x="1837842" y="3873500"/>
                  </a:lnTo>
                  <a:lnTo>
                    <a:pt x="1842363" y="3873500"/>
                  </a:lnTo>
                  <a:lnTo>
                    <a:pt x="1842185" y="3860800"/>
                  </a:lnTo>
                  <a:lnTo>
                    <a:pt x="1847875" y="3860800"/>
                  </a:lnTo>
                  <a:lnTo>
                    <a:pt x="1853577" y="3848100"/>
                  </a:lnTo>
                  <a:lnTo>
                    <a:pt x="1866353" y="3848100"/>
                  </a:lnTo>
                  <a:lnTo>
                    <a:pt x="1872183" y="3835400"/>
                  </a:lnTo>
                  <a:lnTo>
                    <a:pt x="1878977" y="3822700"/>
                  </a:lnTo>
                  <a:lnTo>
                    <a:pt x="1887105" y="3822700"/>
                  </a:lnTo>
                  <a:lnTo>
                    <a:pt x="1893366" y="3835400"/>
                  </a:lnTo>
                  <a:lnTo>
                    <a:pt x="1893366" y="3822700"/>
                  </a:lnTo>
                  <a:lnTo>
                    <a:pt x="1891106" y="3822700"/>
                  </a:lnTo>
                  <a:lnTo>
                    <a:pt x="1893824" y="3810000"/>
                  </a:lnTo>
                  <a:lnTo>
                    <a:pt x="1912112" y="3810000"/>
                  </a:lnTo>
                  <a:lnTo>
                    <a:pt x="1912112" y="3732580"/>
                  </a:lnTo>
                  <a:lnTo>
                    <a:pt x="1911070" y="3733800"/>
                  </a:lnTo>
                  <a:lnTo>
                    <a:pt x="1899259" y="3746500"/>
                  </a:lnTo>
                  <a:lnTo>
                    <a:pt x="1876031" y="3771900"/>
                  </a:lnTo>
                  <a:lnTo>
                    <a:pt x="1874456" y="3771900"/>
                  </a:lnTo>
                  <a:lnTo>
                    <a:pt x="1870494" y="3784600"/>
                  </a:lnTo>
                  <a:lnTo>
                    <a:pt x="1857375" y="3784600"/>
                  </a:lnTo>
                  <a:lnTo>
                    <a:pt x="1851672" y="3797300"/>
                  </a:lnTo>
                  <a:lnTo>
                    <a:pt x="1847316" y="3810000"/>
                  </a:lnTo>
                  <a:lnTo>
                    <a:pt x="1838007" y="3810000"/>
                  </a:lnTo>
                  <a:lnTo>
                    <a:pt x="1846224" y="3797300"/>
                  </a:lnTo>
                  <a:lnTo>
                    <a:pt x="1853692" y="3784600"/>
                  </a:lnTo>
                  <a:lnTo>
                    <a:pt x="1863064" y="3771900"/>
                  </a:lnTo>
                  <a:lnTo>
                    <a:pt x="1866861" y="3771900"/>
                  </a:lnTo>
                  <a:lnTo>
                    <a:pt x="1868627" y="3760076"/>
                  </a:lnTo>
                  <a:lnTo>
                    <a:pt x="1857121" y="3771900"/>
                  </a:lnTo>
                  <a:lnTo>
                    <a:pt x="1850732" y="3771900"/>
                  </a:lnTo>
                  <a:lnTo>
                    <a:pt x="1838388" y="3784600"/>
                  </a:lnTo>
                  <a:lnTo>
                    <a:pt x="1814372" y="3822700"/>
                  </a:lnTo>
                  <a:lnTo>
                    <a:pt x="1820138" y="3822700"/>
                  </a:lnTo>
                  <a:lnTo>
                    <a:pt x="1811896" y="3848100"/>
                  </a:lnTo>
                  <a:lnTo>
                    <a:pt x="1802650" y="3848100"/>
                  </a:lnTo>
                  <a:lnTo>
                    <a:pt x="1812391" y="3824655"/>
                  </a:lnTo>
                  <a:lnTo>
                    <a:pt x="1801520" y="3835349"/>
                  </a:lnTo>
                  <a:lnTo>
                    <a:pt x="1801520" y="3848100"/>
                  </a:lnTo>
                  <a:lnTo>
                    <a:pt x="1792922" y="3860800"/>
                  </a:lnTo>
                  <a:lnTo>
                    <a:pt x="1794586" y="3848100"/>
                  </a:lnTo>
                  <a:lnTo>
                    <a:pt x="1801520" y="3848100"/>
                  </a:lnTo>
                  <a:lnTo>
                    <a:pt x="1801520" y="3835349"/>
                  </a:lnTo>
                  <a:lnTo>
                    <a:pt x="1789125" y="3848100"/>
                  </a:lnTo>
                  <a:lnTo>
                    <a:pt x="1783702" y="3848100"/>
                  </a:lnTo>
                  <a:lnTo>
                    <a:pt x="1774888" y="3870972"/>
                  </a:lnTo>
                  <a:lnTo>
                    <a:pt x="1774888" y="3949700"/>
                  </a:lnTo>
                  <a:lnTo>
                    <a:pt x="1772043" y="3962400"/>
                  </a:lnTo>
                  <a:lnTo>
                    <a:pt x="1764449" y="3962400"/>
                  </a:lnTo>
                  <a:lnTo>
                    <a:pt x="1761655" y="3967086"/>
                  </a:lnTo>
                  <a:lnTo>
                    <a:pt x="1759013" y="3975100"/>
                  </a:lnTo>
                  <a:lnTo>
                    <a:pt x="1756854" y="3975100"/>
                  </a:lnTo>
                  <a:lnTo>
                    <a:pt x="1749272" y="3987800"/>
                  </a:lnTo>
                  <a:lnTo>
                    <a:pt x="1745602" y="3987800"/>
                  </a:lnTo>
                  <a:lnTo>
                    <a:pt x="1754847" y="3975100"/>
                  </a:lnTo>
                  <a:lnTo>
                    <a:pt x="1756854" y="3975100"/>
                  </a:lnTo>
                  <a:lnTo>
                    <a:pt x="1761655" y="3967086"/>
                  </a:lnTo>
                  <a:lnTo>
                    <a:pt x="1763191" y="3962400"/>
                  </a:lnTo>
                  <a:lnTo>
                    <a:pt x="1771091" y="3949700"/>
                  </a:lnTo>
                  <a:lnTo>
                    <a:pt x="1774888" y="3949700"/>
                  </a:lnTo>
                  <a:lnTo>
                    <a:pt x="1774888" y="3870972"/>
                  </a:lnTo>
                  <a:lnTo>
                    <a:pt x="1773910" y="3873500"/>
                  </a:lnTo>
                  <a:lnTo>
                    <a:pt x="1766354" y="3873500"/>
                  </a:lnTo>
                  <a:lnTo>
                    <a:pt x="1761629" y="3886200"/>
                  </a:lnTo>
                  <a:lnTo>
                    <a:pt x="1751139" y="3886200"/>
                  </a:lnTo>
                  <a:lnTo>
                    <a:pt x="1746415" y="3898900"/>
                  </a:lnTo>
                  <a:lnTo>
                    <a:pt x="1739620" y="3911600"/>
                  </a:lnTo>
                  <a:lnTo>
                    <a:pt x="1737880" y="3913530"/>
                  </a:lnTo>
                  <a:lnTo>
                    <a:pt x="1737880" y="3975100"/>
                  </a:lnTo>
                  <a:lnTo>
                    <a:pt x="1735404" y="3986161"/>
                  </a:lnTo>
                  <a:lnTo>
                    <a:pt x="1735404" y="4216400"/>
                  </a:lnTo>
                  <a:lnTo>
                    <a:pt x="1733486" y="4229100"/>
                  </a:lnTo>
                  <a:lnTo>
                    <a:pt x="1721535" y="4229100"/>
                  </a:lnTo>
                  <a:lnTo>
                    <a:pt x="1715109" y="4241800"/>
                  </a:lnTo>
                  <a:lnTo>
                    <a:pt x="1699920" y="4241800"/>
                  </a:lnTo>
                  <a:lnTo>
                    <a:pt x="1700161" y="4254500"/>
                  </a:lnTo>
                  <a:lnTo>
                    <a:pt x="1693989" y="4254500"/>
                  </a:lnTo>
                  <a:lnTo>
                    <a:pt x="1686013" y="4267251"/>
                  </a:lnTo>
                  <a:lnTo>
                    <a:pt x="1680286" y="4267251"/>
                  </a:lnTo>
                  <a:lnTo>
                    <a:pt x="1685810" y="4254500"/>
                  </a:lnTo>
                  <a:lnTo>
                    <a:pt x="1699920" y="4241800"/>
                  </a:lnTo>
                  <a:lnTo>
                    <a:pt x="1709242" y="4229100"/>
                  </a:lnTo>
                  <a:lnTo>
                    <a:pt x="1717598" y="4229100"/>
                  </a:lnTo>
                  <a:lnTo>
                    <a:pt x="1733130" y="4216400"/>
                  </a:lnTo>
                  <a:lnTo>
                    <a:pt x="1735404" y="4216400"/>
                  </a:lnTo>
                  <a:lnTo>
                    <a:pt x="1735404" y="3986161"/>
                  </a:lnTo>
                  <a:lnTo>
                    <a:pt x="1735035" y="3987800"/>
                  </a:lnTo>
                  <a:lnTo>
                    <a:pt x="1732978" y="3987800"/>
                  </a:lnTo>
                  <a:lnTo>
                    <a:pt x="1732978" y="4102163"/>
                  </a:lnTo>
                  <a:lnTo>
                    <a:pt x="1730286" y="4114800"/>
                  </a:lnTo>
                  <a:lnTo>
                    <a:pt x="1721243" y="4114800"/>
                  </a:lnTo>
                  <a:lnTo>
                    <a:pt x="1717014" y="4127500"/>
                  </a:lnTo>
                  <a:lnTo>
                    <a:pt x="1711820" y="4140200"/>
                  </a:lnTo>
                  <a:lnTo>
                    <a:pt x="1697875" y="4140200"/>
                  </a:lnTo>
                  <a:lnTo>
                    <a:pt x="1701927" y="4127500"/>
                  </a:lnTo>
                  <a:lnTo>
                    <a:pt x="1708912" y="4114800"/>
                  </a:lnTo>
                  <a:lnTo>
                    <a:pt x="1709597" y="4114800"/>
                  </a:lnTo>
                  <a:lnTo>
                    <a:pt x="1712252" y="4127500"/>
                  </a:lnTo>
                  <a:lnTo>
                    <a:pt x="1713204" y="4127500"/>
                  </a:lnTo>
                  <a:lnTo>
                    <a:pt x="1716366" y="4114800"/>
                  </a:lnTo>
                  <a:lnTo>
                    <a:pt x="1720329" y="4114800"/>
                  </a:lnTo>
                  <a:lnTo>
                    <a:pt x="1725206" y="4102163"/>
                  </a:lnTo>
                  <a:lnTo>
                    <a:pt x="1732978" y="4102163"/>
                  </a:lnTo>
                  <a:lnTo>
                    <a:pt x="1732978" y="3987800"/>
                  </a:lnTo>
                  <a:lnTo>
                    <a:pt x="1727441" y="3987800"/>
                  </a:lnTo>
                  <a:lnTo>
                    <a:pt x="1734235" y="3975100"/>
                  </a:lnTo>
                  <a:lnTo>
                    <a:pt x="1737880" y="3975100"/>
                  </a:lnTo>
                  <a:lnTo>
                    <a:pt x="1737880" y="3913530"/>
                  </a:lnTo>
                  <a:lnTo>
                    <a:pt x="1728139" y="3924300"/>
                  </a:lnTo>
                  <a:lnTo>
                    <a:pt x="1721015" y="3936619"/>
                  </a:lnTo>
                  <a:lnTo>
                    <a:pt x="1720913" y="3936809"/>
                  </a:lnTo>
                  <a:lnTo>
                    <a:pt x="1720799" y="3937000"/>
                  </a:lnTo>
                  <a:lnTo>
                    <a:pt x="1720799" y="3987800"/>
                  </a:lnTo>
                  <a:lnTo>
                    <a:pt x="1713217" y="4013200"/>
                  </a:lnTo>
                  <a:lnTo>
                    <a:pt x="1701457" y="4025900"/>
                  </a:lnTo>
                  <a:lnTo>
                    <a:pt x="1690738" y="4035336"/>
                  </a:lnTo>
                  <a:lnTo>
                    <a:pt x="1690738" y="4089400"/>
                  </a:lnTo>
                  <a:lnTo>
                    <a:pt x="1686826" y="4101858"/>
                  </a:lnTo>
                  <a:lnTo>
                    <a:pt x="1686737" y="4102163"/>
                  </a:lnTo>
                  <a:lnTo>
                    <a:pt x="1682051" y="4102163"/>
                  </a:lnTo>
                  <a:lnTo>
                    <a:pt x="1682051" y="4203700"/>
                  </a:lnTo>
                  <a:lnTo>
                    <a:pt x="1678089" y="4216400"/>
                  </a:lnTo>
                  <a:lnTo>
                    <a:pt x="1674304" y="4216400"/>
                  </a:lnTo>
                  <a:lnTo>
                    <a:pt x="1668602" y="4224896"/>
                  </a:lnTo>
                  <a:lnTo>
                    <a:pt x="1668602" y="4279900"/>
                  </a:lnTo>
                  <a:lnTo>
                    <a:pt x="1662671" y="4292600"/>
                  </a:lnTo>
                  <a:lnTo>
                    <a:pt x="1657451" y="4292600"/>
                  </a:lnTo>
                  <a:lnTo>
                    <a:pt x="1648091" y="4314926"/>
                  </a:lnTo>
                  <a:lnTo>
                    <a:pt x="1647723" y="4315968"/>
                  </a:lnTo>
                  <a:lnTo>
                    <a:pt x="1648993" y="4318000"/>
                  </a:lnTo>
                  <a:lnTo>
                    <a:pt x="1646796" y="4318000"/>
                  </a:lnTo>
                  <a:lnTo>
                    <a:pt x="1647647" y="4315968"/>
                  </a:lnTo>
                  <a:lnTo>
                    <a:pt x="1647075" y="4314926"/>
                  </a:lnTo>
                  <a:lnTo>
                    <a:pt x="1641081" y="4305300"/>
                  </a:lnTo>
                  <a:lnTo>
                    <a:pt x="1635429" y="4318000"/>
                  </a:lnTo>
                  <a:lnTo>
                    <a:pt x="1632394" y="4318000"/>
                  </a:lnTo>
                  <a:lnTo>
                    <a:pt x="1633359" y="4305300"/>
                  </a:lnTo>
                  <a:lnTo>
                    <a:pt x="1627898" y="4305300"/>
                  </a:lnTo>
                  <a:lnTo>
                    <a:pt x="1627898" y="4330700"/>
                  </a:lnTo>
                  <a:lnTo>
                    <a:pt x="1624952" y="4343400"/>
                  </a:lnTo>
                  <a:lnTo>
                    <a:pt x="1618310" y="4343400"/>
                  </a:lnTo>
                  <a:lnTo>
                    <a:pt x="1623212" y="4330700"/>
                  </a:lnTo>
                  <a:lnTo>
                    <a:pt x="1627898" y="4330700"/>
                  </a:lnTo>
                  <a:lnTo>
                    <a:pt x="1627898" y="4305300"/>
                  </a:lnTo>
                  <a:lnTo>
                    <a:pt x="1617357" y="4305300"/>
                  </a:lnTo>
                  <a:lnTo>
                    <a:pt x="1617357" y="4318000"/>
                  </a:lnTo>
                  <a:lnTo>
                    <a:pt x="1615465" y="4330700"/>
                  </a:lnTo>
                  <a:lnTo>
                    <a:pt x="1603794" y="4330700"/>
                  </a:lnTo>
                  <a:lnTo>
                    <a:pt x="1598015" y="4343400"/>
                  </a:lnTo>
                  <a:lnTo>
                    <a:pt x="1590421" y="4343400"/>
                  </a:lnTo>
                  <a:lnTo>
                    <a:pt x="1599222" y="4330700"/>
                  </a:lnTo>
                  <a:lnTo>
                    <a:pt x="1602257" y="4330700"/>
                  </a:lnTo>
                  <a:lnTo>
                    <a:pt x="1607947" y="4318000"/>
                  </a:lnTo>
                  <a:lnTo>
                    <a:pt x="1617357" y="4318000"/>
                  </a:lnTo>
                  <a:lnTo>
                    <a:pt x="1617357" y="4305300"/>
                  </a:lnTo>
                  <a:lnTo>
                    <a:pt x="1603209" y="4305300"/>
                  </a:lnTo>
                  <a:lnTo>
                    <a:pt x="1597012" y="4292600"/>
                  </a:lnTo>
                  <a:lnTo>
                    <a:pt x="1590332" y="4292600"/>
                  </a:lnTo>
                  <a:lnTo>
                    <a:pt x="1590065" y="4292993"/>
                  </a:lnTo>
                  <a:lnTo>
                    <a:pt x="1594802" y="4305300"/>
                  </a:lnTo>
                  <a:lnTo>
                    <a:pt x="1585912" y="4305300"/>
                  </a:lnTo>
                  <a:lnTo>
                    <a:pt x="1581111" y="4318000"/>
                  </a:lnTo>
                  <a:lnTo>
                    <a:pt x="1573555" y="4330700"/>
                  </a:lnTo>
                  <a:lnTo>
                    <a:pt x="1569110" y="4330700"/>
                  </a:lnTo>
                  <a:lnTo>
                    <a:pt x="1581619" y="4305300"/>
                  </a:lnTo>
                  <a:lnTo>
                    <a:pt x="1590065" y="4292993"/>
                  </a:lnTo>
                  <a:lnTo>
                    <a:pt x="1589925" y="4292600"/>
                  </a:lnTo>
                  <a:lnTo>
                    <a:pt x="1590332" y="4292600"/>
                  </a:lnTo>
                  <a:lnTo>
                    <a:pt x="1599412" y="4279900"/>
                  </a:lnTo>
                  <a:lnTo>
                    <a:pt x="1601343" y="4292600"/>
                  </a:lnTo>
                  <a:lnTo>
                    <a:pt x="1651355" y="4292600"/>
                  </a:lnTo>
                  <a:lnTo>
                    <a:pt x="1659115" y="4279900"/>
                  </a:lnTo>
                  <a:lnTo>
                    <a:pt x="1668602" y="4279900"/>
                  </a:lnTo>
                  <a:lnTo>
                    <a:pt x="1668602" y="4224896"/>
                  </a:lnTo>
                  <a:lnTo>
                    <a:pt x="1665770" y="4229100"/>
                  </a:lnTo>
                  <a:lnTo>
                    <a:pt x="1649082" y="4241800"/>
                  </a:lnTo>
                  <a:lnTo>
                    <a:pt x="1641081" y="4254500"/>
                  </a:lnTo>
                  <a:lnTo>
                    <a:pt x="1639963" y="4241800"/>
                  </a:lnTo>
                  <a:lnTo>
                    <a:pt x="1644167" y="4241800"/>
                  </a:lnTo>
                  <a:lnTo>
                    <a:pt x="1650161" y="4229100"/>
                  </a:lnTo>
                  <a:lnTo>
                    <a:pt x="1660893" y="4229100"/>
                  </a:lnTo>
                  <a:lnTo>
                    <a:pt x="1666709" y="4216400"/>
                  </a:lnTo>
                  <a:lnTo>
                    <a:pt x="1672513" y="4216400"/>
                  </a:lnTo>
                  <a:lnTo>
                    <a:pt x="1677962" y="4203700"/>
                  </a:lnTo>
                  <a:lnTo>
                    <a:pt x="1682051" y="4203700"/>
                  </a:lnTo>
                  <a:lnTo>
                    <a:pt x="1682051" y="4102163"/>
                  </a:lnTo>
                  <a:lnTo>
                    <a:pt x="1679638" y="4102163"/>
                  </a:lnTo>
                  <a:lnTo>
                    <a:pt x="1679638" y="4165600"/>
                  </a:lnTo>
                  <a:lnTo>
                    <a:pt x="1673694" y="4178300"/>
                  </a:lnTo>
                  <a:lnTo>
                    <a:pt x="1667662" y="4178300"/>
                  </a:lnTo>
                  <a:lnTo>
                    <a:pt x="1665414" y="4165600"/>
                  </a:lnTo>
                  <a:lnTo>
                    <a:pt x="1679638" y="4165600"/>
                  </a:lnTo>
                  <a:lnTo>
                    <a:pt x="1679638" y="4102163"/>
                  </a:lnTo>
                  <a:lnTo>
                    <a:pt x="1674126" y="4102163"/>
                  </a:lnTo>
                  <a:lnTo>
                    <a:pt x="1679282" y="4089400"/>
                  </a:lnTo>
                  <a:lnTo>
                    <a:pt x="1686191" y="4089400"/>
                  </a:lnTo>
                  <a:lnTo>
                    <a:pt x="1690433" y="4076700"/>
                  </a:lnTo>
                  <a:lnTo>
                    <a:pt x="1690738" y="4089400"/>
                  </a:lnTo>
                  <a:lnTo>
                    <a:pt x="1690738" y="4035336"/>
                  </a:lnTo>
                  <a:lnTo>
                    <a:pt x="1687029" y="4038600"/>
                  </a:lnTo>
                  <a:lnTo>
                    <a:pt x="1671447" y="4051300"/>
                  </a:lnTo>
                  <a:lnTo>
                    <a:pt x="1664766" y="4064000"/>
                  </a:lnTo>
                  <a:lnTo>
                    <a:pt x="1652117" y="4076687"/>
                  </a:lnTo>
                  <a:lnTo>
                    <a:pt x="1652117" y="4102163"/>
                  </a:lnTo>
                  <a:lnTo>
                    <a:pt x="1651685" y="4103039"/>
                  </a:lnTo>
                  <a:lnTo>
                    <a:pt x="1651685" y="4165600"/>
                  </a:lnTo>
                  <a:lnTo>
                    <a:pt x="1648790" y="4178300"/>
                  </a:lnTo>
                  <a:lnTo>
                    <a:pt x="1642529" y="4178300"/>
                  </a:lnTo>
                  <a:lnTo>
                    <a:pt x="1636344" y="4203700"/>
                  </a:lnTo>
                  <a:lnTo>
                    <a:pt x="1623974" y="4203700"/>
                  </a:lnTo>
                  <a:lnTo>
                    <a:pt x="1628508" y="4191000"/>
                  </a:lnTo>
                  <a:lnTo>
                    <a:pt x="1633410" y="4178300"/>
                  </a:lnTo>
                  <a:lnTo>
                    <a:pt x="1642033" y="4178300"/>
                  </a:lnTo>
                  <a:lnTo>
                    <a:pt x="1647723" y="4165600"/>
                  </a:lnTo>
                  <a:lnTo>
                    <a:pt x="1651685" y="4165600"/>
                  </a:lnTo>
                  <a:lnTo>
                    <a:pt x="1651685" y="4103039"/>
                  </a:lnTo>
                  <a:lnTo>
                    <a:pt x="1645831" y="4114800"/>
                  </a:lnTo>
                  <a:lnTo>
                    <a:pt x="1637118" y="4114800"/>
                  </a:lnTo>
                  <a:lnTo>
                    <a:pt x="1631569" y="4127500"/>
                  </a:lnTo>
                  <a:lnTo>
                    <a:pt x="1628749" y="4127500"/>
                  </a:lnTo>
                  <a:lnTo>
                    <a:pt x="1632864" y="4117860"/>
                  </a:lnTo>
                  <a:lnTo>
                    <a:pt x="1633270" y="4114800"/>
                  </a:lnTo>
                  <a:lnTo>
                    <a:pt x="1634172" y="4114800"/>
                  </a:lnTo>
                  <a:lnTo>
                    <a:pt x="1637118" y="4114800"/>
                  </a:lnTo>
                  <a:lnTo>
                    <a:pt x="1642643" y="4102163"/>
                  </a:lnTo>
                  <a:lnTo>
                    <a:pt x="1652117" y="4102163"/>
                  </a:lnTo>
                  <a:lnTo>
                    <a:pt x="1652117" y="4076687"/>
                  </a:lnTo>
                  <a:lnTo>
                    <a:pt x="1642986" y="4076700"/>
                  </a:lnTo>
                  <a:lnTo>
                    <a:pt x="1642033" y="4089400"/>
                  </a:lnTo>
                  <a:lnTo>
                    <a:pt x="1640141" y="4089400"/>
                  </a:lnTo>
                  <a:lnTo>
                    <a:pt x="1636039" y="4101858"/>
                  </a:lnTo>
                  <a:lnTo>
                    <a:pt x="1635937" y="4102163"/>
                  </a:lnTo>
                  <a:lnTo>
                    <a:pt x="1627555" y="4102163"/>
                  </a:lnTo>
                  <a:lnTo>
                    <a:pt x="1627555" y="4127500"/>
                  </a:lnTo>
                  <a:lnTo>
                    <a:pt x="1623098" y="4134916"/>
                  </a:lnTo>
                  <a:lnTo>
                    <a:pt x="1623098" y="4203700"/>
                  </a:lnTo>
                  <a:lnTo>
                    <a:pt x="1622691" y="4204182"/>
                  </a:lnTo>
                  <a:lnTo>
                    <a:pt x="1622691" y="4267251"/>
                  </a:lnTo>
                  <a:lnTo>
                    <a:pt x="1616519" y="4279900"/>
                  </a:lnTo>
                  <a:lnTo>
                    <a:pt x="1608543" y="4279900"/>
                  </a:lnTo>
                  <a:lnTo>
                    <a:pt x="1612049" y="4267251"/>
                  </a:lnTo>
                  <a:lnTo>
                    <a:pt x="1622691" y="4267251"/>
                  </a:lnTo>
                  <a:lnTo>
                    <a:pt x="1622691" y="4204182"/>
                  </a:lnTo>
                  <a:lnTo>
                    <a:pt x="1612303" y="4216400"/>
                  </a:lnTo>
                  <a:lnTo>
                    <a:pt x="1602828" y="4226369"/>
                  </a:lnTo>
                  <a:lnTo>
                    <a:pt x="1601698" y="4229100"/>
                  </a:lnTo>
                  <a:lnTo>
                    <a:pt x="1600238" y="4229100"/>
                  </a:lnTo>
                  <a:lnTo>
                    <a:pt x="1591818" y="4241800"/>
                  </a:lnTo>
                  <a:lnTo>
                    <a:pt x="1590725" y="4229100"/>
                  </a:lnTo>
                  <a:lnTo>
                    <a:pt x="1600238" y="4229100"/>
                  </a:lnTo>
                  <a:lnTo>
                    <a:pt x="1602828" y="4226369"/>
                  </a:lnTo>
                  <a:lnTo>
                    <a:pt x="1607007" y="4216400"/>
                  </a:lnTo>
                  <a:lnTo>
                    <a:pt x="1610956" y="4203700"/>
                  </a:lnTo>
                  <a:lnTo>
                    <a:pt x="1623098" y="4203700"/>
                  </a:lnTo>
                  <a:lnTo>
                    <a:pt x="1623098" y="4134916"/>
                  </a:lnTo>
                  <a:lnTo>
                    <a:pt x="1619910" y="4140200"/>
                  </a:lnTo>
                  <a:lnTo>
                    <a:pt x="1609852" y="4140200"/>
                  </a:lnTo>
                  <a:lnTo>
                    <a:pt x="1613649" y="4127500"/>
                  </a:lnTo>
                  <a:lnTo>
                    <a:pt x="1627555" y="4127500"/>
                  </a:lnTo>
                  <a:lnTo>
                    <a:pt x="1627555" y="4102163"/>
                  </a:lnTo>
                  <a:lnTo>
                    <a:pt x="1626184" y="4102163"/>
                  </a:lnTo>
                  <a:lnTo>
                    <a:pt x="1620202" y="4114800"/>
                  </a:lnTo>
                  <a:lnTo>
                    <a:pt x="1607439" y="4114800"/>
                  </a:lnTo>
                  <a:lnTo>
                    <a:pt x="1595894" y="4125963"/>
                  </a:lnTo>
                  <a:lnTo>
                    <a:pt x="1595894" y="4191000"/>
                  </a:lnTo>
                  <a:lnTo>
                    <a:pt x="1588020" y="4203700"/>
                  </a:lnTo>
                  <a:lnTo>
                    <a:pt x="1588160" y="4191000"/>
                  </a:lnTo>
                  <a:lnTo>
                    <a:pt x="1593354" y="4178300"/>
                  </a:lnTo>
                  <a:lnTo>
                    <a:pt x="1595894" y="4191000"/>
                  </a:lnTo>
                  <a:lnTo>
                    <a:pt x="1595894" y="4125963"/>
                  </a:lnTo>
                  <a:lnTo>
                    <a:pt x="1594294" y="4127500"/>
                  </a:lnTo>
                  <a:lnTo>
                    <a:pt x="1582407" y="4138358"/>
                  </a:lnTo>
                  <a:lnTo>
                    <a:pt x="1582254" y="4140200"/>
                  </a:lnTo>
                  <a:lnTo>
                    <a:pt x="1580388" y="4140200"/>
                  </a:lnTo>
                  <a:lnTo>
                    <a:pt x="1579486" y="4142232"/>
                  </a:lnTo>
                  <a:lnTo>
                    <a:pt x="1579486" y="4241800"/>
                  </a:lnTo>
                  <a:lnTo>
                    <a:pt x="1575803" y="4266438"/>
                  </a:lnTo>
                  <a:lnTo>
                    <a:pt x="1575676" y="4267251"/>
                  </a:lnTo>
                  <a:lnTo>
                    <a:pt x="1555750" y="4267251"/>
                  </a:lnTo>
                  <a:lnTo>
                    <a:pt x="1554810" y="4279900"/>
                  </a:lnTo>
                  <a:lnTo>
                    <a:pt x="1550060" y="4292600"/>
                  </a:lnTo>
                  <a:lnTo>
                    <a:pt x="1549107" y="4292600"/>
                  </a:lnTo>
                  <a:lnTo>
                    <a:pt x="1546263" y="4279900"/>
                  </a:lnTo>
                  <a:lnTo>
                    <a:pt x="1544370" y="4292600"/>
                  </a:lnTo>
                  <a:lnTo>
                    <a:pt x="1536534" y="4292600"/>
                  </a:lnTo>
                  <a:lnTo>
                    <a:pt x="1532331" y="4305300"/>
                  </a:lnTo>
                  <a:lnTo>
                    <a:pt x="1525384" y="4315968"/>
                  </a:lnTo>
                  <a:lnTo>
                    <a:pt x="1525930" y="4318000"/>
                  </a:lnTo>
                  <a:lnTo>
                    <a:pt x="1524063" y="4318000"/>
                  </a:lnTo>
                  <a:lnTo>
                    <a:pt x="1525384" y="4315968"/>
                  </a:lnTo>
                  <a:lnTo>
                    <a:pt x="1522539" y="4305300"/>
                  </a:lnTo>
                  <a:lnTo>
                    <a:pt x="1520278" y="4318000"/>
                  </a:lnTo>
                  <a:lnTo>
                    <a:pt x="1508302" y="4318000"/>
                  </a:lnTo>
                  <a:lnTo>
                    <a:pt x="1502613" y="4330700"/>
                  </a:lnTo>
                  <a:lnTo>
                    <a:pt x="1498815" y="4318000"/>
                  </a:lnTo>
                  <a:lnTo>
                    <a:pt x="1504518" y="4318000"/>
                  </a:lnTo>
                  <a:lnTo>
                    <a:pt x="1540929" y="4279900"/>
                  </a:lnTo>
                  <a:lnTo>
                    <a:pt x="1549819" y="4267251"/>
                  </a:lnTo>
                  <a:lnTo>
                    <a:pt x="1576628" y="4241800"/>
                  </a:lnTo>
                  <a:lnTo>
                    <a:pt x="1579486" y="4241800"/>
                  </a:lnTo>
                  <a:lnTo>
                    <a:pt x="1579486" y="4142232"/>
                  </a:lnTo>
                  <a:lnTo>
                    <a:pt x="1569046" y="4165600"/>
                  </a:lnTo>
                  <a:lnTo>
                    <a:pt x="1553857" y="4165600"/>
                  </a:lnTo>
                  <a:lnTo>
                    <a:pt x="1560499" y="4152900"/>
                  </a:lnTo>
                  <a:lnTo>
                    <a:pt x="1569046" y="4152900"/>
                  </a:lnTo>
                  <a:lnTo>
                    <a:pt x="1567141" y="4140200"/>
                  </a:lnTo>
                  <a:lnTo>
                    <a:pt x="1580388" y="4140200"/>
                  </a:lnTo>
                  <a:lnTo>
                    <a:pt x="1582407" y="4138358"/>
                  </a:lnTo>
                  <a:lnTo>
                    <a:pt x="1583270" y="4127500"/>
                  </a:lnTo>
                  <a:lnTo>
                    <a:pt x="1588884" y="4127500"/>
                  </a:lnTo>
                  <a:lnTo>
                    <a:pt x="1595386" y="4114800"/>
                  </a:lnTo>
                  <a:lnTo>
                    <a:pt x="1603171" y="4114800"/>
                  </a:lnTo>
                  <a:lnTo>
                    <a:pt x="1608594" y="4102163"/>
                  </a:lnTo>
                  <a:lnTo>
                    <a:pt x="1613623" y="4102163"/>
                  </a:lnTo>
                  <a:lnTo>
                    <a:pt x="1619262" y="4089400"/>
                  </a:lnTo>
                  <a:lnTo>
                    <a:pt x="1624952" y="4089400"/>
                  </a:lnTo>
                  <a:lnTo>
                    <a:pt x="1628749" y="4076700"/>
                  </a:lnTo>
                  <a:lnTo>
                    <a:pt x="1630641" y="4076700"/>
                  </a:lnTo>
                  <a:lnTo>
                    <a:pt x="1635391" y="4064000"/>
                  </a:lnTo>
                  <a:lnTo>
                    <a:pt x="1647723" y="4064000"/>
                  </a:lnTo>
                  <a:lnTo>
                    <a:pt x="1651520" y="4051300"/>
                  </a:lnTo>
                  <a:lnTo>
                    <a:pt x="1658518" y="4051300"/>
                  </a:lnTo>
                  <a:lnTo>
                    <a:pt x="1661528" y="4038600"/>
                  </a:lnTo>
                  <a:lnTo>
                    <a:pt x="1670507" y="4038600"/>
                  </a:lnTo>
                  <a:lnTo>
                    <a:pt x="1682483" y="4025900"/>
                  </a:lnTo>
                  <a:lnTo>
                    <a:pt x="1689049" y="4013200"/>
                  </a:lnTo>
                  <a:lnTo>
                    <a:pt x="1695170" y="4013200"/>
                  </a:lnTo>
                  <a:lnTo>
                    <a:pt x="1701812" y="4000500"/>
                  </a:lnTo>
                  <a:lnTo>
                    <a:pt x="1707515" y="4000500"/>
                  </a:lnTo>
                  <a:lnTo>
                    <a:pt x="1712252" y="3987800"/>
                  </a:lnTo>
                  <a:lnTo>
                    <a:pt x="1720799" y="3987800"/>
                  </a:lnTo>
                  <a:lnTo>
                    <a:pt x="1720799" y="3937000"/>
                  </a:lnTo>
                  <a:lnTo>
                    <a:pt x="1711312" y="3937000"/>
                  </a:lnTo>
                  <a:lnTo>
                    <a:pt x="1704517" y="3949700"/>
                  </a:lnTo>
                  <a:lnTo>
                    <a:pt x="1695170" y="3949700"/>
                  </a:lnTo>
                  <a:lnTo>
                    <a:pt x="1693278" y="3962400"/>
                  </a:lnTo>
                  <a:lnTo>
                    <a:pt x="1688528" y="3975100"/>
                  </a:lnTo>
                  <a:lnTo>
                    <a:pt x="1661591" y="4000500"/>
                  </a:lnTo>
                  <a:lnTo>
                    <a:pt x="1579626" y="4075696"/>
                  </a:lnTo>
                  <a:lnTo>
                    <a:pt x="1579486" y="4076700"/>
                  </a:lnTo>
                  <a:lnTo>
                    <a:pt x="1578533" y="4076700"/>
                  </a:lnTo>
                  <a:lnTo>
                    <a:pt x="1579626" y="4075696"/>
                  </a:lnTo>
                  <a:lnTo>
                    <a:pt x="1581378" y="4064000"/>
                  </a:lnTo>
                  <a:lnTo>
                    <a:pt x="1572907" y="4064000"/>
                  </a:lnTo>
                  <a:lnTo>
                    <a:pt x="1552905" y="4087215"/>
                  </a:lnTo>
                  <a:lnTo>
                    <a:pt x="1552905" y="4165600"/>
                  </a:lnTo>
                  <a:lnTo>
                    <a:pt x="1545323" y="4178300"/>
                  </a:lnTo>
                  <a:lnTo>
                    <a:pt x="1532026" y="4191000"/>
                  </a:lnTo>
                  <a:lnTo>
                    <a:pt x="1529181" y="4191000"/>
                  </a:lnTo>
                  <a:lnTo>
                    <a:pt x="1523492" y="4203700"/>
                  </a:lnTo>
                  <a:lnTo>
                    <a:pt x="1514944" y="4203700"/>
                  </a:lnTo>
                  <a:lnTo>
                    <a:pt x="1520748" y="4191000"/>
                  </a:lnTo>
                  <a:lnTo>
                    <a:pt x="1529499" y="4178300"/>
                  </a:lnTo>
                  <a:lnTo>
                    <a:pt x="1535823" y="4165600"/>
                  </a:lnTo>
                  <a:lnTo>
                    <a:pt x="1552905" y="4165600"/>
                  </a:lnTo>
                  <a:lnTo>
                    <a:pt x="1552905" y="4087215"/>
                  </a:lnTo>
                  <a:lnTo>
                    <a:pt x="1551012" y="4089400"/>
                  </a:lnTo>
                  <a:lnTo>
                    <a:pt x="1548168" y="4076700"/>
                  </a:lnTo>
                  <a:lnTo>
                    <a:pt x="1546263" y="4089400"/>
                  </a:lnTo>
                  <a:lnTo>
                    <a:pt x="1540459" y="4102163"/>
                  </a:lnTo>
                  <a:lnTo>
                    <a:pt x="1532318" y="4102163"/>
                  </a:lnTo>
                  <a:lnTo>
                    <a:pt x="1524647" y="4114800"/>
                  </a:lnTo>
                  <a:lnTo>
                    <a:pt x="1517484" y="4114800"/>
                  </a:lnTo>
                  <a:lnTo>
                    <a:pt x="1513052" y="4127500"/>
                  </a:lnTo>
                  <a:lnTo>
                    <a:pt x="1511160" y="4127500"/>
                  </a:lnTo>
                  <a:lnTo>
                    <a:pt x="1507934" y="4130865"/>
                  </a:lnTo>
                  <a:lnTo>
                    <a:pt x="1507934" y="4203700"/>
                  </a:lnTo>
                  <a:lnTo>
                    <a:pt x="1495971" y="4229100"/>
                  </a:lnTo>
                  <a:lnTo>
                    <a:pt x="1495869" y="4216400"/>
                  </a:lnTo>
                  <a:lnTo>
                    <a:pt x="1500606" y="4203700"/>
                  </a:lnTo>
                  <a:lnTo>
                    <a:pt x="1507934" y="4203700"/>
                  </a:lnTo>
                  <a:lnTo>
                    <a:pt x="1507934" y="4130865"/>
                  </a:lnTo>
                  <a:lnTo>
                    <a:pt x="1498955" y="4140200"/>
                  </a:lnTo>
                  <a:lnTo>
                    <a:pt x="1492808" y="4140200"/>
                  </a:lnTo>
                  <a:lnTo>
                    <a:pt x="1492808" y="4203700"/>
                  </a:lnTo>
                  <a:lnTo>
                    <a:pt x="1486484" y="4216400"/>
                  </a:lnTo>
                  <a:lnTo>
                    <a:pt x="1484579" y="4229100"/>
                  </a:lnTo>
                  <a:lnTo>
                    <a:pt x="1483639" y="4229100"/>
                  </a:lnTo>
                  <a:lnTo>
                    <a:pt x="1483639" y="4254500"/>
                  </a:lnTo>
                  <a:lnTo>
                    <a:pt x="1482737" y="4266438"/>
                  </a:lnTo>
                  <a:lnTo>
                    <a:pt x="1482686" y="4267251"/>
                  </a:lnTo>
                  <a:lnTo>
                    <a:pt x="1471841" y="4267251"/>
                  </a:lnTo>
                  <a:lnTo>
                    <a:pt x="1464424" y="4279900"/>
                  </a:lnTo>
                  <a:lnTo>
                    <a:pt x="1456613" y="4292600"/>
                  </a:lnTo>
                  <a:lnTo>
                    <a:pt x="1444726" y="4292600"/>
                  </a:lnTo>
                  <a:lnTo>
                    <a:pt x="1452460" y="4279900"/>
                  </a:lnTo>
                  <a:lnTo>
                    <a:pt x="1461071" y="4267251"/>
                  </a:lnTo>
                  <a:lnTo>
                    <a:pt x="1462163" y="4266438"/>
                  </a:lnTo>
                  <a:lnTo>
                    <a:pt x="1478889" y="4254500"/>
                  </a:lnTo>
                  <a:lnTo>
                    <a:pt x="1483639" y="4254500"/>
                  </a:lnTo>
                  <a:lnTo>
                    <a:pt x="1483639" y="4229100"/>
                  </a:lnTo>
                  <a:lnTo>
                    <a:pt x="1470355" y="4229100"/>
                  </a:lnTo>
                  <a:lnTo>
                    <a:pt x="1475092" y="4216400"/>
                  </a:lnTo>
                  <a:lnTo>
                    <a:pt x="1482686" y="4216400"/>
                  </a:lnTo>
                  <a:lnTo>
                    <a:pt x="1487436" y="4203700"/>
                  </a:lnTo>
                  <a:lnTo>
                    <a:pt x="1492808" y="4203700"/>
                  </a:lnTo>
                  <a:lnTo>
                    <a:pt x="1492808" y="4140200"/>
                  </a:lnTo>
                  <a:lnTo>
                    <a:pt x="1489329" y="4140200"/>
                  </a:lnTo>
                  <a:lnTo>
                    <a:pt x="1485531" y="4152900"/>
                  </a:lnTo>
                  <a:lnTo>
                    <a:pt x="1480781" y="4152900"/>
                  </a:lnTo>
                  <a:lnTo>
                    <a:pt x="1479867" y="4165269"/>
                  </a:lnTo>
                  <a:lnTo>
                    <a:pt x="1479842" y="4165600"/>
                  </a:lnTo>
                  <a:lnTo>
                    <a:pt x="1468729" y="4165600"/>
                  </a:lnTo>
                  <a:lnTo>
                    <a:pt x="1460982" y="4178300"/>
                  </a:lnTo>
                  <a:lnTo>
                    <a:pt x="1452689" y="4178300"/>
                  </a:lnTo>
                  <a:lnTo>
                    <a:pt x="1442834" y="4191000"/>
                  </a:lnTo>
                  <a:lnTo>
                    <a:pt x="1438084" y="4191000"/>
                  </a:lnTo>
                  <a:lnTo>
                    <a:pt x="1438084" y="4203700"/>
                  </a:lnTo>
                  <a:lnTo>
                    <a:pt x="1432547" y="4203700"/>
                  </a:lnTo>
                  <a:lnTo>
                    <a:pt x="1423504" y="4216400"/>
                  </a:lnTo>
                  <a:lnTo>
                    <a:pt x="1417205" y="4229100"/>
                  </a:lnTo>
                  <a:lnTo>
                    <a:pt x="1401076" y="4229100"/>
                  </a:lnTo>
                  <a:lnTo>
                    <a:pt x="1395374" y="4241800"/>
                  </a:lnTo>
                  <a:lnTo>
                    <a:pt x="1386840" y="4241800"/>
                  </a:lnTo>
                  <a:lnTo>
                    <a:pt x="1382179" y="4254500"/>
                  </a:lnTo>
                  <a:lnTo>
                    <a:pt x="1370787" y="4254500"/>
                  </a:lnTo>
                  <a:lnTo>
                    <a:pt x="1364119" y="4267251"/>
                  </a:lnTo>
                  <a:lnTo>
                    <a:pt x="1356550" y="4267251"/>
                  </a:lnTo>
                  <a:lnTo>
                    <a:pt x="1355598" y="4279900"/>
                  </a:lnTo>
                  <a:lnTo>
                    <a:pt x="1353705" y="4267251"/>
                  </a:lnTo>
                  <a:lnTo>
                    <a:pt x="1350860" y="4279900"/>
                  </a:lnTo>
                  <a:lnTo>
                    <a:pt x="1349908" y="4279900"/>
                  </a:lnTo>
                  <a:lnTo>
                    <a:pt x="1340421" y="4292600"/>
                  </a:lnTo>
                  <a:lnTo>
                    <a:pt x="1328077" y="4292600"/>
                  </a:lnTo>
                  <a:lnTo>
                    <a:pt x="1320609" y="4305300"/>
                  </a:lnTo>
                  <a:lnTo>
                    <a:pt x="1310728" y="4318000"/>
                  </a:lnTo>
                  <a:lnTo>
                    <a:pt x="1294371" y="4318000"/>
                  </a:lnTo>
                  <a:lnTo>
                    <a:pt x="1303172" y="4305300"/>
                  </a:lnTo>
                  <a:lnTo>
                    <a:pt x="1312341" y="4292600"/>
                  </a:lnTo>
                  <a:lnTo>
                    <a:pt x="1307858" y="4292600"/>
                  </a:lnTo>
                  <a:lnTo>
                    <a:pt x="1297952" y="4305300"/>
                  </a:lnTo>
                  <a:lnTo>
                    <a:pt x="1287424" y="4318000"/>
                  </a:lnTo>
                  <a:lnTo>
                    <a:pt x="1288300" y="4318000"/>
                  </a:lnTo>
                  <a:lnTo>
                    <a:pt x="1280629" y="4330700"/>
                  </a:lnTo>
                  <a:lnTo>
                    <a:pt x="1265770" y="4330700"/>
                  </a:lnTo>
                  <a:lnTo>
                    <a:pt x="1258747" y="4343400"/>
                  </a:lnTo>
                  <a:lnTo>
                    <a:pt x="1245285" y="4343400"/>
                  </a:lnTo>
                  <a:lnTo>
                    <a:pt x="1244549" y="4356100"/>
                  </a:lnTo>
                  <a:lnTo>
                    <a:pt x="1240777" y="4368800"/>
                  </a:lnTo>
                  <a:lnTo>
                    <a:pt x="1318933" y="4368800"/>
                  </a:lnTo>
                  <a:lnTo>
                    <a:pt x="1328991" y="4343400"/>
                  </a:lnTo>
                  <a:lnTo>
                    <a:pt x="1343266" y="4343400"/>
                  </a:lnTo>
                  <a:lnTo>
                    <a:pt x="1351661" y="4330700"/>
                  </a:lnTo>
                  <a:lnTo>
                    <a:pt x="1359166" y="4330700"/>
                  </a:lnTo>
                  <a:lnTo>
                    <a:pt x="1365415" y="4318000"/>
                  </a:lnTo>
                  <a:lnTo>
                    <a:pt x="1369758" y="4318000"/>
                  </a:lnTo>
                  <a:lnTo>
                    <a:pt x="1376476" y="4305300"/>
                  </a:lnTo>
                  <a:lnTo>
                    <a:pt x="1382255" y="4305300"/>
                  </a:lnTo>
                  <a:lnTo>
                    <a:pt x="1388198" y="4292600"/>
                  </a:lnTo>
                  <a:lnTo>
                    <a:pt x="1400238" y="4292600"/>
                  </a:lnTo>
                  <a:lnTo>
                    <a:pt x="1408188" y="4279900"/>
                  </a:lnTo>
                  <a:lnTo>
                    <a:pt x="1416824" y="4267251"/>
                  </a:lnTo>
                  <a:lnTo>
                    <a:pt x="1426692" y="4267251"/>
                  </a:lnTo>
                  <a:lnTo>
                    <a:pt x="1427645" y="4254500"/>
                  </a:lnTo>
                  <a:lnTo>
                    <a:pt x="1430489" y="4254500"/>
                  </a:lnTo>
                  <a:lnTo>
                    <a:pt x="1432280" y="4266438"/>
                  </a:lnTo>
                  <a:lnTo>
                    <a:pt x="1432394" y="4267251"/>
                  </a:lnTo>
                  <a:lnTo>
                    <a:pt x="1433309" y="4267251"/>
                  </a:lnTo>
                  <a:lnTo>
                    <a:pt x="1441043" y="4254500"/>
                  </a:lnTo>
                  <a:lnTo>
                    <a:pt x="1449476" y="4254500"/>
                  </a:lnTo>
                  <a:lnTo>
                    <a:pt x="1441881" y="4264787"/>
                  </a:lnTo>
                  <a:lnTo>
                    <a:pt x="1441881" y="4292600"/>
                  </a:lnTo>
                  <a:lnTo>
                    <a:pt x="1436700" y="4305300"/>
                  </a:lnTo>
                  <a:lnTo>
                    <a:pt x="1430375" y="4305300"/>
                  </a:lnTo>
                  <a:lnTo>
                    <a:pt x="1422768" y="4318000"/>
                  </a:lnTo>
                  <a:lnTo>
                    <a:pt x="1418107" y="4318000"/>
                  </a:lnTo>
                  <a:lnTo>
                    <a:pt x="1426819" y="4305300"/>
                  </a:lnTo>
                  <a:lnTo>
                    <a:pt x="1436433" y="4292600"/>
                  </a:lnTo>
                  <a:lnTo>
                    <a:pt x="1441881" y="4292600"/>
                  </a:lnTo>
                  <a:lnTo>
                    <a:pt x="1441881" y="4264787"/>
                  </a:lnTo>
                  <a:lnTo>
                    <a:pt x="1440053" y="4267251"/>
                  </a:lnTo>
                  <a:lnTo>
                    <a:pt x="1433436" y="4267251"/>
                  </a:lnTo>
                  <a:lnTo>
                    <a:pt x="1427721" y="4279900"/>
                  </a:lnTo>
                  <a:lnTo>
                    <a:pt x="1421003" y="4292600"/>
                  </a:lnTo>
                  <a:lnTo>
                    <a:pt x="1408671" y="4292600"/>
                  </a:lnTo>
                  <a:lnTo>
                    <a:pt x="1408671" y="4330700"/>
                  </a:lnTo>
                  <a:lnTo>
                    <a:pt x="1391729" y="4343400"/>
                  </a:lnTo>
                  <a:lnTo>
                    <a:pt x="1381379" y="4343400"/>
                  </a:lnTo>
                  <a:lnTo>
                    <a:pt x="1389507" y="4330700"/>
                  </a:lnTo>
                  <a:lnTo>
                    <a:pt x="1398816" y="4330700"/>
                  </a:lnTo>
                  <a:lnTo>
                    <a:pt x="1403959" y="4318000"/>
                  </a:lnTo>
                  <a:lnTo>
                    <a:pt x="1408671" y="4330700"/>
                  </a:lnTo>
                  <a:lnTo>
                    <a:pt x="1408671" y="4292600"/>
                  </a:lnTo>
                  <a:lnTo>
                    <a:pt x="1402969" y="4292600"/>
                  </a:lnTo>
                  <a:lnTo>
                    <a:pt x="1390510" y="4318000"/>
                  </a:lnTo>
                  <a:lnTo>
                    <a:pt x="1383436" y="4318000"/>
                  </a:lnTo>
                  <a:lnTo>
                    <a:pt x="1378381" y="4330700"/>
                  </a:lnTo>
                  <a:lnTo>
                    <a:pt x="1360373" y="4330700"/>
                  </a:lnTo>
                  <a:lnTo>
                    <a:pt x="1361300" y="4343400"/>
                  </a:lnTo>
                  <a:lnTo>
                    <a:pt x="1347063" y="4343400"/>
                  </a:lnTo>
                  <a:lnTo>
                    <a:pt x="1342313" y="4356100"/>
                  </a:lnTo>
                  <a:lnTo>
                    <a:pt x="1335671" y="4356100"/>
                  </a:lnTo>
                  <a:lnTo>
                    <a:pt x="1328077" y="4368800"/>
                  </a:lnTo>
                  <a:lnTo>
                    <a:pt x="1353362" y="4368800"/>
                  </a:lnTo>
                  <a:lnTo>
                    <a:pt x="1359395" y="4356100"/>
                  </a:lnTo>
                  <a:lnTo>
                    <a:pt x="1366139" y="4343400"/>
                  </a:lnTo>
                  <a:lnTo>
                    <a:pt x="1374190" y="4343400"/>
                  </a:lnTo>
                  <a:lnTo>
                    <a:pt x="1356817" y="4368800"/>
                  </a:lnTo>
                  <a:lnTo>
                    <a:pt x="1386344" y="4368800"/>
                  </a:lnTo>
                  <a:lnTo>
                    <a:pt x="1396326" y="4356100"/>
                  </a:lnTo>
                  <a:lnTo>
                    <a:pt x="1402029" y="4343400"/>
                  </a:lnTo>
                  <a:lnTo>
                    <a:pt x="1406766" y="4356100"/>
                  </a:lnTo>
                  <a:lnTo>
                    <a:pt x="1410055" y="4343400"/>
                  </a:lnTo>
                  <a:lnTo>
                    <a:pt x="1421003" y="4343400"/>
                  </a:lnTo>
                  <a:lnTo>
                    <a:pt x="1428496" y="4330700"/>
                  </a:lnTo>
                  <a:lnTo>
                    <a:pt x="1435239" y="4318000"/>
                  </a:lnTo>
                  <a:lnTo>
                    <a:pt x="1455369" y="4318000"/>
                  </a:lnTo>
                  <a:lnTo>
                    <a:pt x="1464652" y="4305300"/>
                  </a:lnTo>
                  <a:lnTo>
                    <a:pt x="1470113" y="4292600"/>
                  </a:lnTo>
                  <a:lnTo>
                    <a:pt x="1476286" y="4292600"/>
                  </a:lnTo>
                  <a:lnTo>
                    <a:pt x="1489329" y="4279900"/>
                  </a:lnTo>
                  <a:lnTo>
                    <a:pt x="1492161" y="4267251"/>
                  </a:lnTo>
                  <a:lnTo>
                    <a:pt x="1496910" y="4267251"/>
                  </a:lnTo>
                  <a:lnTo>
                    <a:pt x="1495018" y="4279900"/>
                  </a:lnTo>
                  <a:lnTo>
                    <a:pt x="1474165" y="4305300"/>
                  </a:lnTo>
                  <a:lnTo>
                    <a:pt x="1465364" y="4318000"/>
                  </a:lnTo>
                  <a:lnTo>
                    <a:pt x="1409115" y="4356100"/>
                  </a:lnTo>
                  <a:lnTo>
                    <a:pt x="1387817" y="4368800"/>
                  </a:lnTo>
                  <a:lnTo>
                    <a:pt x="1505966" y="4368800"/>
                  </a:lnTo>
                  <a:lnTo>
                    <a:pt x="1525117" y="4356100"/>
                  </a:lnTo>
                  <a:lnTo>
                    <a:pt x="1541411" y="4330700"/>
                  </a:lnTo>
                  <a:lnTo>
                    <a:pt x="1546225" y="4330700"/>
                  </a:lnTo>
                  <a:lnTo>
                    <a:pt x="1544370" y="4343400"/>
                  </a:lnTo>
                  <a:lnTo>
                    <a:pt x="1549107" y="4343400"/>
                  </a:lnTo>
                  <a:lnTo>
                    <a:pt x="1560258" y="4330700"/>
                  </a:lnTo>
                  <a:lnTo>
                    <a:pt x="1564640" y="4330700"/>
                  </a:lnTo>
                  <a:lnTo>
                    <a:pt x="1555762" y="4343400"/>
                  </a:lnTo>
                  <a:lnTo>
                    <a:pt x="1553857" y="4343400"/>
                  </a:lnTo>
                  <a:lnTo>
                    <a:pt x="1546263" y="4356100"/>
                  </a:lnTo>
                  <a:lnTo>
                    <a:pt x="1536712" y="4356100"/>
                  </a:lnTo>
                  <a:lnTo>
                    <a:pt x="1529664" y="4368800"/>
                  </a:lnTo>
                  <a:lnTo>
                    <a:pt x="1570939" y="4368800"/>
                  </a:lnTo>
                  <a:lnTo>
                    <a:pt x="1572450" y="4356100"/>
                  </a:lnTo>
                  <a:lnTo>
                    <a:pt x="1580197" y="4343400"/>
                  </a:lnTo>
                  <a:lnTo>
                    <a:pt x="1587068" y="4343400"/>
                  </a:lnTo>
                  <a:lnTo>
                    <a:pt x="1578533" y="4356100"/>
                  </a:lnTo>
                  <a:lnTo>
                    <a:pt x="1577581" y="4356100"/>
                  </a:lnTo>
                  <a:lnTo>
                    <a:pt x="1570939" y="4368800"/>
                  </a:lnTo>
                  <a:lnTo>
                    <a:pt x="1603413" y="4368800"/>
                  </a:lnTo>
                  <a:lnTo>
                    <a:pt x="1617827" y="4356100"/>
                  </a:lnTo>
                  <a:lnTo>
                    <a:pt x="1644294" y="4330700"/>
                  </a:lnTo>
                  <a:lnTo>
                    <a:pt x="1653070" y="4318000"/>
                  </a:lnTo>
                  <a:lnTo>
                    <a:pt x="1660156" y="4318000"/>
                  </a:lnTo>
                  <a:lnTo>
                    <a:pt x="1670608" y="4305300"/>
                  </a:lnTo>
                  <a:lnTo>
                    <a:pt x="1696097" y="4267251"/>
                  </a:lnTo>
                  <a:lnTo>
                    <a:pt x="1712099" y="4267251"/>
                  </a:lnTo>
                  <a:lnTo>
                    <a:pt x="1714804" y="4254500"/>
                  </a:lnTo>
                  <a:lnTo>
                    <a:pt x="1720557" y="4254500"/>
                  </a:lnTo>
                  <a:lnTo>
                    <a:pt x="1725955" y="4241800"/>
                  </a:lnTo>
                  <a:lnTo>
                    <a:pt x="1735975" y="4241800"/>
                  </a:lnTo>
                  <a:lnTo>
                    <a:pt x="1742630" y="4229100"/>
                  </a:lnTo>
                  <a:lnTo>
                    <a:pt x="1746415" y="4229100"/>
                  </a:lnTo>
                  <a:lnTo>
                    <a:pt x="1747367" y="4216400"/>
                  </a:lnTo>
                  <a:lnTo>
                    <a:pt x="1754962" y="4216400"/>
                  </a:lnTo>
                  <a:lnTo>
                    <a:pt x="1755749" y="4203700"/>
                  </a:lnTo>
                  <a:lnTo>
                    <a:pt x="1763496" y="4203700"/>
                  </a:lnTo>
                  <a:lnTo>
                    <a:pt x="1768246" y="4216400"/>
                  </a:lnTo>
                  <a:lnTo>
                    <a:pt x="1769833" y="4203700"/>
                  </a:lnTo>
                  <a:lnTo>
                    <a:pt x="1774990" y="4203700"/>
                  </a:lnTo>
                  <a:lnTo>
                    <a:pt x="1777619" y="4191000"/>
                  </a:lnTo>
                  <a:lnTo>
                    <a:pt x="1779358" y="4178300"/>
                  </a:lnTo>
                  <a:lnTo>
                    <a:pt x="1790141" y="4178300"/>
                  </a:lnTo>
                  <a:lnTo>
                    <a:pt x="1797786" y="4165600"/>
                  </a:lnTo>
                  <a:lnTo>
                    <a:pt x="1811896" y="4152900"/>
                  </a:lnTo>
                  <a:lnTo>
                    <a:pt x="1805254" y="4140200"/>
                  </a:lnTo>
                  <a:lnTo>
                    <a:pt x="1801456" y="4152900"/>
                  </a:lnTo>
                  <a:lnTo>
                    <a:pt x="1796719" y="4152900"/>
                  </a:lnTo>
                  <a:lnTo>
                    <a:pt x="1799069" y="4140200"/>
                  </a:lnTo>
                  <a:lnTo>
                    <a:pt x="1800517" y="4140200"/>
                  </a:lnTo>
                  <a:lnTo>
                    <a:pt x="1801647" y="4127500"/>
                  </a:lnTo>
                  <a:lnTo>
                    <a:pt x="1808327" y="4114800"/>
                  </a:lnTo>
                  <a:lnTo>
                    <a:pt x="1827085" y="4114800"/>
                  </a:lnTo>
                  <a:lnTo>
                    <a:pt x="1832660" y="4102163"/>
                  </a:lnTo>
                  <a:lnTo>
                    <a:pt x="1845183" y="4102163"/>
                  </a:lnTo>
                  <a:lnTo>
                    <a:pt x="1843074" y="4114800"/>
                  </a:lnTo>
                  <a:lnTo>
                    <a:pt x="1851926" y="4114800"/>
                  </a:lnTo>
                  <a:lnTo>
                    <a:pt x="1856689" y="4114800"/>
                  </a:lnTo>
                  <a:lnTo>
                    <a:pt x="1860270" y="4102163"/>
                  </a:lnTo>
                  <a:lnTo>
                    <a:pt x="1872996" y="4102163"/>
                  </a:lnTo>
                  <a:lnTo>
                    <a:pt x="1875510" y="4114800"/>
                  </a:lnTo>
                  <a:lnTo>
                    <a:pt x="1866760" y="4114800"/>
                  </a:lnTo>
                  <a:lnTo>
                    <a:pt x="1862340" y="4127500"/>
                  </a:lnTo>
                  <a:lnTo>
                    <a:pt x="1858035" y="4140200"/>
                  </a:lnTo>
                  <a:lnTo>
                    <a:pt x="1853438" y="4140200"/>
                  </a:lnTo>
                  <a:lnTo>
                    <a:pt x="1855470" y="4127500"/>
                  </a:lnTo>
                  <a:lnTo>
                    <a:pt x="1851926" y="4114800"/>
                  </a:lnTo>
                  <a:lnTo>
                    <a:pt x="1850110" y="4127500"/>
                  </a:lnTo>
                  <a:lnTo>
                    <a:pt x="1848078" y="4127500"/>
                  </a:lnTo>
                  <a:lnTo>
                    <a:pt x="1843798" y="4140200"/>
                  </a:lnTo>
                  <a:lnTo>
                    <a:pt x="1835226" y="4140200"/>
                  </a:lnTo>
                  <a:lnTo>
                    <a:pt x="1825459" y="4165600"/>
                  </a:lnTo>
                  <a:lnTo>
                    <a:pt x="1817192" y="4165600"/>
                  </a:lnTo>
                  <a:lnTo>
                    <a:pt x="1817598" y="4178300"/>
                  </a:lnTo>
                  <a:lnTo>
                    <a:pt x="1806587" y="4178300"/>
                  </a:lnTo>
                  <a:lnTo>
                    <a:pt x="1800123" y="4191000"/>
                  </a:lnTo>
                  <a:lnTo>
                    <a:pt x="1796719" y="4203700"/>
                  </a:lnTo>
                  <a:lnTo>
                    <a:pt x="1784489" y="4203700"/>
                  </a:lnTo>
                  <a:lnTo>
                    <a:pt x="1773224" y="4229100"/>
                  </a:lnTo>
                  <a:lnTo>
                    <a:pt x="1762023" y="4229100"/>
                  </a:lnTo>
                  <a:lnTo>
                    <a:pt x="1754009" y="4241800"/>
                  </a:lnTo>
                  <a:lnTo>
                    <a:pt x="1738591" y="4254500"/>
                  </a:lnTo>
                  <a:lnTo>
                    <a:pt x="1731327" y="4254500"/>
                  </a:lnTo>
                  <a:lnTo>
                    <a:pt x="1724571" y="4267251"/>
                  </a:lnTo>
                  <a:lnTo>
                    <a:pt x="1721739" y="4267251"/>
                  </a:lnTo>
                  <a:lnTo>
                    <a:pt x="1717954" y="4279900"/>
                  </a:lnTo>
                  <a:lnTo>
                    <a:pt x="1714157" y="4279900"/>
                  </a:lnTo>
                  <a:lnTo>
                    <a:pt x="1698269" y="4292600"/>
                  </a:lnTo>
                  <a:lnTo>
                    <a:pt x="1683194" y="4305300"/>
                  </a:lnTo>
                  <a:lnTo>
                    <a:pt x="1654213" y="4330700"/>
                  </a:lnTo>
                  <a:lnTo>
                    <a:pt x="1661960" y="4330700"/>
                  </a:lnTo>
                  <a:lnTo>
                    <a:pt x="1665998" y="4343400"/>
                  </a:lnTo>
                  <a:lnTo>
                    <a:pt x="1669046" y="4343400"/>
                  </a:lnTo>
                  <a:lnTo>
                    <a:pt x="1673263" y="4330700"/>
                  </a:lnTo>
                  <a:lnTo>
                    <a:pt x="1694586" y="4330700"/>
                  </a:lnTo>
                  <a:lnTo>
                    <a:pt x="1700606" y="4318000"/>
                  </a:lnTo>
                  <a:lnTo>
                    <a:pt x="1700872" y="4305300"/>
                  </a:lnTo>
                  <a:lnTo>
                    <a:pt x="1707515" y="4292600"/>
                  </a:lnTo>
                  <a:lnTo>
                    <a:pt x="1716049" y="4305300"/>
                  </a:lnTo>
                  <a:lnTo>
                    <a:pt x="1722691" y="4305300"/>
                  </a:lnTo>
                  <a:lnTo>
                    <a:pt x="1728152" y="4292600"/>
                  </a:lnTo>
                  <a:lnTo>
                    <a:pt x="1735747" y="4292600"/>
                  </a:lnTo>
                  <a:lnTo>
                    <a:pt x="1752092" y="4267251"/>
                  </a:lnTo>
                  <a:lnTo>
                    <a:pt x="1757743" y="4267251"/>
                  </a:lnTo>
                  <a:lnTo>
                    <a:pt x="1775002" y="4254500"/>
                  </a:lnTo>
                  <a:lnTo>
                    <a:pt x="1783029" y="4241800"/>
                  </a:lnTo>
                  <a:lnTo>
                    <a:pt x="1782483" y="4241800"/>
                  </a:lnTo>
                  <a:lnTo>
                    <a:pt x="1780552" y="4229100"/>
                  </a:lnTo>
                  <a:lnTo>
                    <a:pt x="1785327" y="4229100"/>
                  </a:lnTo>
                  <a:lnTo>
                    <a:pt x="1784375" y="4241800"/>
                  </a:lnTo>
                  <a:lnTo>
                    <a:pt x="1791970" y="4241800"/>
                  </a:lnTo>
                  <a:lnTo>
                    <a:pt x="1793875" y="4229100"/>
                  </a:lnTo>
                  <a:lnTo>
                    <a:pt x="1807197" y="4229100"/>
                  </a:lnTo>
                  <a:lnTo>
                    <a:pt x="1809521" y="4216400"/>
                  </a:lnTo>
                  <a:lnTo>
                    <a:pt x="1814741" y="4203700"/>
                  </a:lnTo>
                  <a:lnTo>
                    <a:pt x="1819490" y="4203700"/>
                  </a:lnTo>
                  <a:lnTo>
                    <a:pt x="1823288" y="4191000"/>
                  </a:lnTo>
                  <a:lnTo>
                    <a:pt x="1825180" y="4191000"/>
                  </a:lnTo>
                  <a:lnTo>
                    <a:pt x="1829930" y="4178300"/>
                  </a:lnTo>
                  <a:lnTo>
                    <a:pt x="1853603" y="4178300"/>
                  </a:lnTo>
                  <a:lnTo>
                    <a:pt x="1850694" y="4165600"/>
                  </a:lnTo>
                  <a:lnTo>
                    <a:pt x="1855470" y="4165600"/>
                  </a:lnTo>
                  <a:lnTo>
                    <a:pt x="1861019" y="4152900"/>
                  </a:lnTo>
                  <a:lnTo>
                    <a:pt x="1867890" y="4140200"/>
                  </a:lnTo>
                  <a:lnTo>
                    <a:pt x="1872767" y="4140200"/>
                  </a:lnTo>
                  <a:lnTo>
                    <a:pt x="1878406" y="4127500"/>
                  </a:lnTo>
                  <a:lnTo>
                    <a:pt x="1883156" y="4127500"/>
                  </a:lnTo>
                  <a:lnTo>
                    <a:pt x="1890191" y="4114800"/>
                  </a:lnTo>
                  <a:lnTo>
                    <a:pt x="1899729" y="4114800"/>
                  </a:lnTo>
                  <a:lnTo>
                    <a:pt x="1902752" y="4102163"/>
                  </a:lnTo>
                  <a:lnTo>
                    <a:pt x="1902879" y="4102163"/>
                  </a:lnTo>
                  <a:lnTo>
                    <a:pt x="1917001" y="4102163"/>
                  </a:lnTo>
                  <a:lnTo>
                    <a:pt x="1920608" y="4089400"/>
                  </a:lnTo>
                  <a:lnTo>
                    <a:pt x="1924951" y="4076700"/>
                  </a:lnTo>
                  <a:lnTo>
                    <a:pt x="1948789" y="4076700"/>
                  </a:lnTo>
                  <a:lnTo>
                    <a:pt x="1951380" y="4051300"/>
                  </a:lnTo>
                  <a:lnTo>
                    <a:pt x="1960054" y="4051300"/>
                  </a:lnTo>
                  <a:lnTo>
                    <a:pt x="1970811" y="4038600"/>
                  </a:lnTo>
                  <a:lnTo>
                    <a:pt x="1979625" y="4025900"/>
                  </a:lnTo>
                  <a:lnTo>
                    <a:pt x="1982330" y="4038600"/>
                  </a:lnTo>
                  <a:lnTo>
                    <a:pt x="1996236" y="4038600"/>
                  </a:lnTo>
                  <a:lnTo>
                    <a:pt x="1999335" y="4025900"/>
                  </a:lnTo>
                  <a:lnTo>
                    <a:pt x="2002434" y="4013200"/>
                  </a:lnTo>
                  <a:lnTo>
                    <a:pt x="2016925" y="4000500"/>
                  </a:lnTo>
                  <a:lnTo>
                    <a:pt x="2023122" y="3987800"/>
                  </a:lnTo>
                  <a:lnTo>
                    <a:pt x="2020747" y="3987800"/>
                  </a:lnTo>
                  <a:lnTo>
                    <a:pt x="2036229" y="3975100"/>
                  </a:lnTo>
                  <a:lnTo>
                    <a:pt x="2052675" y="3949700"/>
                  </a:lnTo>
                  <a:lnTo>
                    <a:pt x="2086394" y="3924300"/>
                  </a:lnTo>
                  <a:lnTo>
                    <a:pt x="2097455" y="3924300"/>
                  </a:lnTo>
                  <a:lnTo>
                    <a:pt x="2102993" y="3911600"/>
                  </a:lnTo>
                  <a:lnTo>
                    <a:pt x="2084311" y="3911600"/>
                  </a:lnTo>
                  <a:lnTo>
                    <a:pt x="2086063" y="3907637"/>
                  </a:lnTo>
                  <a:lnTo>
                    <a:pt x="2081644" y="3911600"/>
                  </a:lnTo>
                  <a:lnTo>
                    <a:pt x="2075319" y="3911600"/>
                  </a:lnTo>
                  <a:lnTo>
                    <a:pt x="2070036" y="3924300"/>
                  </a:lnTo>
                  <a:lnTo>
                    <a:pt x="2064131" y="3936619"/>
                  </a:lnTo>
                  <a:lnTo>
                    <a:pt x="2064042" y="3936809"/>
                  </a:lnTo>
                  <a:lnTo>
                    <a:pt x="2063953" y="3937000"/>
                  </a:lnTo>
                  <a:lnTo>
                    <a:pt x="2050808" y="3937000"/>
                  </a:lnTo>
                  <a:lnTo>
                    <a:pt x="2046020" y="3949700"/>
                  </a:lnTo>
                  <a:lnTo>
                    <a:pt x="2034679" y="3949700"/>
                  </a:lnTo>
                  <a:lnTo>
                    <a:pt x="2029447" y="3962400"/>
                  </a:lnTo>
                  <a:lnTo>
                    <a:pt x="2025192" y="3975100"/>
                  </a:lnTo>
                  <a:lnTo>
                    <a:pt x="2012848" y="3975100"/>
                  </a:lnTo>
                  <a:lnTo>
                    <a:pt x="2010473" y="3977678"/>
                  </a:lnTo>
                  <a:lnTo>
                    <a:pt x="2010473" y="3987800"/>
                  </a:lnTo>
                  <a:lnTo>
                    <a:pt x="2008886" y="4000500"/>
                  </a:lnTo>
                  <a:lnTo>
                    <a:pt x="2003285" y="4008018"/>
                  </a:lnTo>
                  <a:lnTo>
                    <a:pt x="2001583" y="4013200"/>
                  </a:lnTo>
                  <a:lnTo>
                    <a:pt x="1999399" y="4013200"/>
                  </a:lnTo>
                  <a:lnTo>
                    <a:pt x="2003285" y="4008018"/>
                  </a:lnTo>
                  <a:lnTo>
                    <a:pt x="2005723" y="4000500"/>
                  </a:lnTo>
                  <a:lnTo>
                    <a:pt x="2010473" y="3987800"/>
                  </a:lnTo>
                  <a:lnTo>
                    <a:pt x="2010473" y="3977678"/>
                  </a:lnTo>
                  <a:lnTo>
                    <a:pt x="1930882" y="4064000"/>
                  </a:lnTo>
                  <a:lnTo>
                    <a:pt x="1902917" y="4102100"/>
                  </a:lnTo>
                  <a:lnTo>
                    <a:pt x="1902129" y="4089400"/>
                  </a:lnTo>
                  <a:lnTo>
                    <a:pt x="1904898" y="4076700"/>
                  </a:lnTo>
                  <a:lnTo>
                    <a:pt x="1916366" y="4076700"/>
                  </a:lnTo>
                  <a:lnTo>
                    <a:pt x="1920176" y="4064000"/>
                  </a:lnTo>
                  <a:lnTo>
                    <a:pt x="1924278" y="4064000"/>
                  </a:lnTo>
                  <a:lnTo>
                    <a:pt x="1932178" y="4051300"/>
                  </a:lnTo>
                  <a:lnTo>
                    <a:pt x="1936711" y="4051300"/>
                  </a:lnTo>
                  <a:lnTo>
                    <a:pt x="1941766" y="4038600"/>
                  </a:lnTo>
                  <a:lnTo>
                    <a:pt x="1951951" y="4038600"/>
                  </a:lnTo>
                  <a:lnTo>
                    <a:pt x="1955901" y="4025900"/>
                  </a:lnTo>
                  <a:lnTo>
                    <a:pt x="1956701" y="4025900"/>
                  </a:lnTo>
                  <a:lnTo>
                    <a:pt x="1960651" y="4013200"/>
                  </a:lnTo>
                  <a:lnTo>
                    <a:pt x="1968563" y="4013200"/>
                  </a:lnTo>
                  <a:lnTo>
                    <a:pt x="1979244" y="4000500"/>
                  </a:lnTo>
                  <a:lnTo>
                    <a:pt x="1989416" y="3987800"/>
                  </a:lnTo>
                  <a:lnTo>
                    <a:pt x="1994725" y="3975100"/>
                  </a:lnTo>
                  <a:lnTo>
                    <a:pt x="2000034" y="3975100"/>
                  </a:lnTo>
                  <a:lnTo>
                    <a:pt x="2012048" y="3949700"/>
                  </a:lnTo>
                  <a:lnTo>
                    <a:pt x="2020747" y="3949700"/>
                  </a:lnTo>
                  <a:lnTo>
                    <a:pt x="2026285" y="3937000"/>
                  </a:lnTo>
                  <a:lnTo>
                    <a:pt x="2038946" y="3937000"/>
                  </a:lnTo>
                  <a:lnTo>
                    <a:pt x="2046058" y="3924300"/>
                  </a:lnTo>
                  <a:lnTo>
                    <a:pt x="2046846" y="3911600"/>
                  </a:lnTo>
                  <a:lnTo>
                    <a:pt x="2056244" y="3911600"/>
                  </a:lnTo>
                  <a:lnTo>
                    <a:pt x="2064054" y="3898900"/>
                  </a:lnTo>
                  <a:lnTo>
                    <a:pt x="2072157" y="3886200"/>
                  </a:lnTo>
                  <a:lnTo>
                    <a:pt x="2078482" y="3873500"/>
                  </a:lnTo>
                  <a:lnTo>
                    <a:pt x="2090839" y="3873500"/>
                  </a:lnTo>
                  <a:lnTo>
                    <a:pt x="2097722" y="3860800"/>
                  </a:lnTo>
                  <a:lnTo>
                    <a:pt x="2103793" y="3860800"/>
                  </a:lnTo>
                  <a:lnTo>
                    <a:pt x="2110905" y="3848100"/>
                  </a:lnTo>
                  <a:lnTo>
                    <a:pt x="2102993" y="3848100"/>
                  </a:lnTo>
                  <a:lnTo>
                    <a:pt x="2108784" y="3835400"/>
                  </a:lnTo>
                  <a:lnTo>
                    <a:pt x="2114270" y="3822700"/>
                  </a:lnTo>
                  <a:lnTo>
                    <a:pt x="2119452" y="3822700"/>
                  </a:lnTo>
                  <a:lnTo>
                    <a:pt x="2124354" y="3810000"/>
                  </a:lnTo>
                  <a:lnTo>
                    <a:pt x="2129091" y="3822700"/>
                  </a:lnTo>
                  <a:lnTo>
                    <a:pt x="2141944" y="3822700"/>
                  </a:lnTo>
                  <a:lnTo>
                    <a:pt x="2144001" y="3810000"/>
                  </a:lnTo>
                  <a:lnTo>
                    <a:pt x="2146046" y="3810000"/>
                  </a:lnTo>
                  <a:lnTo>
                    <a:pt x="2150440" y="3797300"/>
                  </a:lnTo>
                  <a:lnTo>
                    <a:pt x="2155190" y="3797300"/>
                  </a:lnTo>
                  <a:lnTo>
                    <a:pt x="2158352" y="3784600"/>
                  </a:lnTo>
                  <a:lnTo>
                    <a:pt x="2164346" y="3784600"/>
                  </a:lnTo>
                  <a:lnTo>
                    <a:pt x="2167839" y="3771900"/>
                  </a:lnTo>
                  <a:lnTo>
                    <a:pt x="2171598" y="3759200"/>
                  </a:lnTo>
                  <a:lnTo>
                    <a:pt x="2173960" y="3759200"/>
                  </a:lnTo>
                  <a:lnTo>
                    <a:pt x="2176538" y="3746500"/>
                  </a:lnTo>
                  <a:lnTo>
                    <a:pt x="2181288" y="3746500"/>
                  </a:lnTo>
                  <a:lnTo>
                    <a:pt x="2187613" y="3759200"/>
                  </a:lnTo>
                  <a:lnTo>
                    <a:pt x="2191562" y="3746500"/>
                  </a:lnTo>
                  <a:lnTo>
                    <a:pt x="2207780" y="3721100"/>
                  </a:lnTo>
                  <a:lnTo>
                    <a:pt x="2225179" y="3695700"/>
                  </a:lnTo>
                  <a:lnTo>
                    <a:pt x="2242680" y="3683050"/>
                  </a:lnTo>
                  <a:lnTo>
                    <a:pt x="2261158" y="3657600"/>
                  </a:lnTo>
                  <a:lnTo>
                    <a:pt x="2238362" y="3657600"/>
                  </a:lnTo>
                  <a:lnTo>
                    <a:pt x="2231110" y="3670300"/>
                  </a:lnTo>
                  <a:lnTo>
                    <a:pt x="2229523" y="3670300"/>
                  </a:lnTo>
                  <a:lnTo>
                    <a:pt x="2226348" y="3683050"/>
                  </a:lnTo>
                  <a:lnTo>
                    <a:pt x="2217547" y="3683050"/>
                  </a:lnTo>
                  <a:lnTo>
                    <a:pt x="2213572" y="3695700"/>
                  </a:lnTo>
                  <a:lnTo>
                    <a:pt x="2201849" y="3695700"/>
                  </a:lnTo>
                  <a:lnTo>
                    <a:pt x="2185403" y="3721100"/>
                  </a:lnTo>
                  <a:lnTo>
                    <a:pt x="2167547" y="3746500"/>
                  </a:lnTo>
                  <a:lnTo>
                    <a:pt x="2149246" y="3771900"/>
                  </a:lnTo>
                  <a:lnTo>
                    <a:pt x="2134971" y="3782098"/>
                  </a:lnTo>
                  <a:lnTo>
                    <a:pt x="2133727" y="3784600"/>
                  </a:lnTo>
                  <a:lnTo>
                    <a:pt x="2131466" y="3784600"/>
                  </a:lnTo>
                  <a:lnTo>
                    <a:pt x="2134971" y="3782098"/>
                  </a:lnTo>
                  <a:lnTo>
                    <a:pt x="2140026" y="3771900"/>
                  </a:lnTo>
                  <a:lnTo>
                    <a:pt x="2144915" y="3759200"/>
                  </a:lnTo>
                  <a:lnTo>
                    <a:pt x="2150745" y="3759200"/>
                  </a:lnTo>
                  <a:lnTo>
                    <a:pt x="2153920" y="3746500"/>
                  </a:lnTo>
                  <a:lnTo>
                    <a:pt x="2163889" y="3746500"/>
                  </a:lnTo>
                  <a:lnTo>
                    <a:pt x="2185835" y="3708400"/>
                  </a:lnTo>
                  <a:lnTo>
                    <a:pt x="2197252" y="3695700"/>
                  </a:lnTo>
                  <a:lnTo>
                    <a:pt x="2221954" y="3670300"/>
                  </a:lnTo>
                  <a:lnTo>
                    <a:pt x="2235758" y="3644900"/>
                  </a:lnTo>
                  <a:lnTo>
                    <a:pt x="2249995" y="3619500"/>
                  </a:lnTo>
                  <a:lnTo>
                    <a:pt x="2264257" y="3606800"/>
                  </a:lnTo>
                  <a:lnTo>
                    <a:pt x="2271395" y="3594100"/>
                  </a:lnTo>
                  <a:lnTo>
                    <a:pt x="2278430" y="3594100"/>
                  </a:lnTo>
                  <a:lnTo>
                    <a:pt x="2287003" y="3581412"/>
                  </a:lnTo>
                  <a:lnTo>
                    <a:pt x="2299855" y="3581412"/>
                  </a:lnTo>
                  <a:lnTo>
                    <a:pt x="2300897" y="3568700"/>
                  </a:lnTo>
                  <a:lnTo>
                    <a:pt x="2301633" y="3556000"/>
                  </a:lnTo>
                  <a:lnTo>
                    <a:pt x="2314930" y="3556000"/>
                  </a:lnTo>
                  <a:lnTo>
                    <a:pt x="2320467" y="3543300"/>
                  </a:lnTo>
                  <a:lnTo>
                    <a:pt x="2322842" y="3543300"/>
                  </a:lnTo>
                  <a:lnTo>
                    <a:pt x="2324354" y="3530600"/>
                  </a:lnTo>
                  <a:lnTo>
                    <a:pt x="2334704" y="3530600"/>
                  </a:lnTo>
                  <a:lnTo>
                    <a:pt x="2338590" y="3518204"/>
                  </a:lnTo>
                  <a:lnTo>
                    <a:pt x="2338679" y="3517950"/>
                  </a:lnTo>
                  <a:lnTo>
                    <a:pt x="2345918" y="3517950"/>
                  </a:lnTo>
                  <a:lnTo>
                    <a:pt x="2349728" y="3505200"/>
                  </a:lnTo>
                  <a:lnTo>
                    <a:pt x="2377008" y="3467100"/>
                  </a:lnTo>
                  <a:lnTo>
                    <a:pt x="2383244" y="3467100"/>
                  </a:lnTo>
                  <a:lnTo>
                    <a:pt x="2401925" y="3441700"/>
                  </a:lnTo>
                  <a:lnTo>
                    <a:pt x="2402776" y="3454006"/>
                  </a:lnTo>
                  <a:lnTo>
                    <a:pt x="2402802" y="3454400"/>
                  </a:lnTo>
                  <a:lnTo>
                    <a:pt x="2392692" y="3454400"/>
                  </a:lnTo>
                  <a:lnTo>
                    <a:pt x="2386901" y="3467100"/>
                  </a:lnTo>
                  <a:lnTo>
                    <a:pt x="2371966" y="3492500"/>
                  </a:lnTo>
                  <a:lnTo>
                    <a:pt x="2364105" y="3492500"/>
                  </a:lnTo>
                  <a:lnTo>
                    <a:pt x="2355253" y="3517950"/>
                  </a:lnTo>
                  <a:lnTo>
                    <a:pt x="2346325" y="3517950"/>
                  </a:lnTo>
                  <a:lnTo>
                    <a:pt x="2337066" y="3530600"/>
                  </a:lnTo>
                  <a:lnTo>
                    <a:pt x="2327021" y="3556000"/>
                  </a:lnTo>
                  <a:lnTo>
                    <a:pt x="2321255" y="3556000"/>
                  </a:lnTo>
                  <a:lnTo>
                    <a:pt x="2326792" y="3568700"/>
                  </a:lnTo>
                  <a:lnTo>
                    <a:pt x="2329954" y="3556000"/>
                  </a:lnTo>
                  <a:lnTo>
                    <a:pt x="2331758" y="3556000"/>
                  </a:lnTo>
                  <a:lnTo>
                    <a:pt x="2330158" y="3568700"/>
                  </a:lnTo>
                  <a:lnTo>
                    <a:pt x="2325281" y="3581412"/>
                  </a:lnTo>
                  <a:lnTo>
                    <a:pt x="2317305" y="3568700"/>
                  </a:lnTo>
                  <a:lnTo>
                    <a:pt x="2321255" y="3556000"/>
                  </a:lnTo>
                  <a:lnTo>
                    <a:pt x="2315718" y="3556000"/>
                  </a:lnTo>
                  <a:lnTo>
                    <a:pt x="2308606" y="3568700"/>
                  </a:lnTo>
                  <a:lnTo>
                    <a:pt x="2317305" y="3581412"/>
                  </a:lnTo>
                  <a:lnTo>
                    <a:pt x="2315718" y="3581412"/>
                  </a:lnTo>
                  <a:lnTo>
                    <a:pt x="2304986" y="3594100"/>
                  </a:lnTo>
                  <a:lnTo>
                    <a:pt x="2311552" y="3594100"/>
                  </a:lnTo>
                  <a:lnTo>
                    <a:pt x="2301684" y="3606800"/>
                  </a:lnTo>
                  <a:lnTo>
                    <a:pt x="2296871" y="3606800"/>
                  </a:lnTo>
                  <a:lnTo>
                    <a:pt x="2292794" y="3619500"/>
                  </a:lnTo>
                  <a:lnTo>
                    <a:pt x="2299474" y="3619500"/>
                  </a:lnTo>
                  <a:lnTo>
                    <a:pt x="2304758" y="3606800"/>
                  </a:lnTo>
                  <a:lnTo>
                    <a:pt x="2309584" y="3606800"/>
                  </a:lnTo>
                  <a:lnTo>
                    <a:pt x="2314930" y="3594100"/>
                  </a:lnTo>
                  <a:lnTo>
                    <a:pt x="2320467" y="3594100"/>
                  </a:lnTo>
                  <a:lnTo>
                    <a:pt x="2329561" y="3581412"/>
                  </a:lnTo>
                  <a:lnTo>
                    <a:pt x="2334704" y="3581412"/>
                  </a:lnTo>
                  <a:lnTo>
                    <a:pt x="2341029" y="3568700"/>
                  </a:lnTo>
                  <a:lnTo>
                    <a:pt x="2345982" y="3556000"/>
                  </a:lnTo>
                  <a:lnTo>
                    <a:pt x="2342248" y="3556000"/>
                  </a:lnTo>
                  <a:lnTo>
                    <a:pt x="2344978" y="3543300"/>
                  </a:lnTo>
                  <a:lnTo>
                    <a:pt x="2352205" y="3543300"/>
                  </a:lnTo>
                  <a:lnTo>
                    <a:pt x="2365451" y="3530600"/>
                  </a:lnTo>
                  <a:lnTo>
                    <a:pt x="2372207" y="3517950"/>
                  </a:lnTo>
                  <a:lnTo>
                    <a:pt x="2379891" y="3517950"/>
                  </a:lnTo>
                  <a:lnTo>
                    <a:pt x="2376614" y="3505200"/>
                  </a:lnTo>
                  <a:lnTo>
                    <a:pt x="2379776" y="3505200"/>
                  </a:lnTo>
                  <a:lnTo>
                    <a:pt x="2383993" y="3492500"/>
                  </a:lnTo>
                  <a:lnTo>
                    <a:pt x="2389174" y="3492500"/>
                  </a:lnTo>
                  <a:lnTo>
                    <a:pt x="2400338" y="3479800"/>
                  </a:lnTo>
                  <a:lnTo>
                    <a:pt x="2405303" y="3479800"/>
                  </a:lnTo>
                  <a:lnTo>
                    <a:pt x="2410422" y="3467100"/>
                  </a:lnTo>
                  <a:lnTo>
                    <a:pt x="2415248" y="3467100"/>
                  </a:lnTo>
                  <a:lnTo>
                    <a:pt x="2419324" y="3454400"/>
                  </a:lnTo>
                  <a:lnTo>
                    <a:pt x="2427224" y="3454400"/>
                  </a:lnTo>
                  <a:lnTo>
                    <a:pt x="2428811" y="3441700"/>
                  </a:lnTo>
                  <a:lnTo>
                    <a:pt x="2429599" y="3429000"/>
                  </a:lnTo>
                  <a:lnTo>
                    <a:pt x="2443530" y="3429000"/>
                  </a:lnTo>
                  <a:lnTo>
                    <a:pt x="2443797" y="3403600"/>
                  </a:lnTo>
                  <a:lnTo>
                    <a:pt x="2448433" y="3403600"/>
                  </a:lnTo>
                  <a:lnTo>
                    <a:pt x="2456535" y="3390900"/>
                  </a:lnTo>
                  <a:lnTo>
                    <a:pt x="2460447" y="3378200"/>
                  </a:lnTo>
                  <a:lnTo>
                    <a:pt x="2464397" y="3390900"/>
                  </a:lnTo>
                  <a:lnTo>
                    <a:pt x="2468854" y="3390900"/>
                  </a:lnTo>
                  <a:lnTo>
                    <a:pt x="2480500" y="3365500"/>
                  </a:lnTo>
                  <a:lnTo>
                    <a:pt x="2476550" y="3365500"/>
                  </a:lnTo>
                  <a:lnTo>
                    <a:pt x="2480818" y="3352800"/>
                  </a:lnTo>
                  <a:lnTo>
                    <a:pt x="2483370" y="3340125"/>
                  </a:lnTo>
                  <a:lnTo>
                    <a:pt x="2500757" y="3340125"/>
                  </a:lnTo>
                  <a:lnTo>
                    <a:pt x="2511006" y="3327400"/>
                  </a:lnTo>
                  <a:lnTo>
                    <a:pt x="2523909" y="3302000"/>
                  </a:lnTo>
                  <a:lnTo>
                    <a:pt x="2537688" y="3289300"/>
                  </a:lnTo>
                  <a:lnTo>
                    <a:pt x="2550591" y="3276600"/>
                  </a:lnTo>
                  <a:lnTo>
                    <a:pt x="2560370" y="3263900"/>
                  </a:lnTo>
                  <a:lnTo>
                    <a:pt x="2564917" y="3251200"/>
                  </a:lnTo>
                  <a:lnTo>
                    <a:pt x="2569476" y="3238500"/>
                  </a:lnTo>
                  <a:lnTo>
                    <a:pt x="2579624" y="3238500"/>
                  </a:lnTo>
                  <a:lnTo>
                    <a:pt x="2589568" y="3228708"/>
                  </a:lnTo>
                  <a:lnTo>
                    <a:pt x="2592971" y="3223361"/>
                  </a:lnTo>
                  <a:lnTo>
                    <a:pt x="2594851" y="3213493"/>
                  </a:lnTo>
                  <a:lnTo>
                    <a:pt x="2594927" y="3213100"/>
                  </a:lnTo>
                  <a:lnTo>
                    <a:pt x="2596464" y="3213100"/>
                  </a:lnTo>
                  <a:lnTo>
                    <a:pt x="2597404" y="3200400"/>
                  </a:lnTo>
                  <a:lnTo>
                    <a:pt x="2597810" y="3200400"/>
                  </a:lnTo>
                  <a:lnTo>
                    <a:pt x="2602369" y="3187700"/>
                  </a:lnTo>
                  <a:lnTo>
                    <a:pt x="2607729" y="3187700"/>
                  </a:lnTo>
                  <a:lnTo>
                    <a:pt x="2613368" y="3175050"/>
                  </a:lnTo>
                  <a:lnTo>
                    <a:pt x="2618600" y="3175050"/>
                  </a:lnTo>
                  <a:lnTo>
                    <a:pt x="2620975" y="3162300"/>
                  </a:lnTo>
                  <a:lnTo>
                    <a:pt x="2630360" y="3162300"/>
                  </a:lnTo>
                  <a:lnTo>
                    <a:pt x="2639441" y="3137154"/>
                  </a:lnTo>
                  <a:lnTo>
                    <a:pt x="2639517" y="3136900"/>
                  </a:lnTo>
                  <a:lnTo>
                    <a:pt x="2644698" y="3124200"/>
                  </a:lnTo>
                  <a:lnTo>
                    <a:pt x="2648966" y="3111500"/>
                  </a:lnTo>
                  <a:lnTo>
                    <a:pt x="2659151" y="3111500"/>
                  </a:lnTo>
                  <a:lnTo>
                    <a:pt x="2663685" y="3098800"/>
                  </a:lnTo>
                  <a:lnTo>
                    <a:pt x="2668943" y="3098800"/>
                  </a:lnTo>
                  <a:lnTo>
                    <a:pt x="2689618" y="3060700"/>
                  </a:lnTo>
                  <a:lnTo>
                    <a:pt x="2698407" y="3048000"/>
                  </a:lnTo>
                  <a:lnTo>
                    <a:pt x="2711018" y="3022650"/>
                  </a:lnTo>
                  <a:lnTo>
                    <a:pt x="2717101" y="3011652"/>
                  </a:lnTo>
                  <a:lnTo>
                    <a:pt x="2717812" y="3009900"/>
                  </a:lnTo>
                  <a:lnTo>
                    <a:pt x="2718066" y="3009900"/>
                  </a:lnTo>
                  <a:lnTo>
                    <a:pt x="2732100" y="2984500"/>
                  </a:lnTo>
                  <a:lnTo>
                    <a:pt x="2736316" y="2971800"/>
                  </a:lnTo>
                  <a:lnTo>
                    <a:pt x="2740253" y="2971800"/>
                  </a:lnTo>
                  <a:lnTo>
                    <a:pt x="2761919" y="2933700"/>
                  </a:lnTo>
                  <a:lnTo>
                    <a:pt x="2763316" y="2933700"/>
                  </a:lnTo>
                  <a:lnTo>
                    <a:pt x="2756293" y="2946400"/>
                  </a:lnTo>
                  <a:lnTo>
                    <a:pt x="2750972" y="2971038"/>
                  </a:lnTo>
                  <a:lnTo>
                    <a:pt x="2750883" y="2971444"/>
                  </a:lnTo>
                  <a:lnTo>
                    <a:pt x="2750807" y="2971800"/>
                  </a:lnTo>
                  <a:lnTo>
                    <a:pt x="2746083" y="2984500"/>
                  </a:lnTo>
                  <a:lnTo>
                    <a:pt x="2740393" y="2984500"/>
                  </a:lnTo>
                  <a:lnTo>
                    <a:pt x="2736913" y="2997200"/>
                  </a:lnTo>
                  <a:lnTo>
                    <a:pt x="2730271" y="2997200"/>
                  </a:lnTo>
                  <a:lnTo>
                    <a:pt x="2724569" y="3009900"/>
                  </a:lnTo>
                  <a:lnTo>
                    <a:pt x="2718066" y="3009900"/>
                  </a:lnTo>
                  <a:lnTo>
                    <a:pt x="2717101" y="3011652"/>
                  </a:lnTo>
                  <a:lnTo>
                    <a:pt x="2712593" y="3022650"/>
                  </a:lnTo>
                  <a:lnTo>
                    <a:pt x="2708452" y="3035300"/>
                  </a:lnTo>
                  <a:lnTo>
                    <a:pt x="2704808" y="3048000"/>
                  </a:lnTo>
                  <a:lnTo>
                    <a:pt x="2698470" y="3048000"/>
                  </a:lnTo>
                  <a:lnTo>
                    <a:pt x="2700629" y="3060700"/>
                  </a:lnTo>
                  <a:lnTo>
                    <a:pt x="2697784" y="3072549"/>
                  </a:lnTo>
                  <a:lnTo>
                    <a:pt x="2697683" y="3073019"/>
                  </a:lnTo>
                  <a:lnTo>
                    <a:pt x="2697581" y="3073412"/>
                  </a:lnTo>
                  <a:lnTo>
                    <a:pt x="2686608" y="3073412"/>
                  </a:lnTo>
                  <a:lnTo>
                    <a:pt x="2683687" y="3086100"/>
                  </a:lnTo>
                  <a:lnTo>
                    <a:pt x="2679611" y="3098800"/>
                  </a:lnTo>
                  <a:lnTo>
                    <a:pt x="2677122" y="3098800"/>
                  </a:lnTo>
                  <a:lnTo>
                    <a:pt x="2673172" y="3111500"/>
                  </a:lnTo>
                  <a:lnTo>
                    <a:pt x="2662644" y="3111500"/>
                  </a:lnTo>
                  <a:lnTo>
                    <a:pt x="2654262" y="3136900"/>
                  </a:lnTo>
                  <a:lnTo>
                    <a:pt x="2646680" y="3136900"/>
                  </a:lnTo>
                  <a:lnTo>
                    <a:pt x="2639085" y="3162300"/>
                  </a:lnTo>
                  <a:lnTo>
                    <a:pt x="2630436" y="3175050"/>
                  </a:lnTo>
                  <a:lnTo>
                    <a:pt x="2620962" y="3175050"/>
                  </a:lnTo>
                  <a:lnTo>
                    <a:pt x="2616225" y="3187700"/>
                  </a:lnTo>
                  <a:lnTo>
                    <a:pt x="2599512" y="3213100"/>
                  </a:lnTo>
                  <a:lnTo>
                    <a:pt x="2592971" y="3223361"/>
                  </a:lnTo>
                  <a:lnTo>
                    <a:pt x="2592501" y="3225800"/>
                  </a:lnTo>
                  <a:lnTo>
                    <a:pt x="2589568" y="3228708"/>
                  </a:lnTo>
                  <a:lnTo>
                    <a:pt x="2583319" y="3238500"/>
                  </a:lnTo>
                  <a:lnTo>
                    <a:pt x="2566962" y="3263900"/>
                  </a:lnTo>
                  <a:lnTo>
                    <a:pt x="2549804" y="3289300"/>
                  </a:lnTo>
                  <a:lnTo>
                    <a:pt x="2547429" y="3302000"/>
                  </a:lnTo>
                  <a:lnTo>
                    <a:pt x="2535567" y="3302000"/>
                  </a:lnTo>
                  <a:lnTo>
                    <a:pt x="2531199" y="3314700"/>
                  </a:lnTo>
                  <a:lnTo>
                    <a:pt x="2523337" y="3327400"/>
                  </a:lnTo>
                  <a:lnTo>
                    <a:pt x="2518956" y="3340125"/>
                  </a:lnTo>
                  <a:lnTo>
                    <a:pt x="2511044" y="3340125"/>
                  </a:lnTo>
                  <a:lnTo>
                    <a:pt x="2505519" y="3352800"/>
                  </a:lnTo>
                  <a:lnTo>
                    <a:pt x="2501569" y="3352800"/>
                  </a:lnTo>
                  <a:lnTo>
                    <a:pt x="2495740" y="3365500"/>
                  </a:lnTo>
                  <a:lnTo>
                    <a:pt x="2492819" y="3365500"/>
                  </a:lnTo>
                  <a:lnTo>
                    <a:pt x="2492070" y="3378200"/>
                  </a:lnTo>
                  <a:lnTo>
                    <a:pt x="2488120" y="3378200"/>
                  </a:lnTo>
                  <a:lnTo>
                    <a:pt x="2401938" y="3505200"/>
                  </a:lnTo>
                  <a:lnTo>
                    <a:pt x="2372664" y="3543300"/>
                  </a:lnTo>
                  <a:lnTo>
                    <a:pt x="2365679" y="3556000"/>
                  </a:lnTo>
                  <a:lnTo>
                    <a:pt x="2357729" y="3568700"/>
                  </a:lnTo>
                  <a:lnTo>
                    <a:pt x="2348750" y="3581412"/>
                  </a:lnTo>
                  <a:lnTo>
                    <a:pt x="2338438" y="3594100"/>
                  </a:lnTo>
                  <a:lnTo>
                    <a:pt x="2349004" y="3594100"/>
                  </a:lnTo>
                  <a:lnTo>
                    <a:pt x="2353881" y="3581412"/>
                  </a:lnTo>
                  <a:lnTo>
                    <a:pt x="2359215" y="3568700"/>
                  </a:lnTo>
                  <a:lnTo>
                    <a:pt x="2370290" y="3568700"/>
                  </a:lnTo>
                  <a:lnTo>
                    <a:pt x="2373452" y="3556000"/>
                  </a:lnTo>
                  <a:lnTo>
                    <a:pt x="2382939" y="3556000"/>
                  </a:lnTo>
                  <a:lnTo>
                    <a:pt x="2386266" y="3543300"/>
                  </a:lnTo>
                  <a:lnTo>
                    <a:pt x="2392362" y="3530600"/>
                  </a:lnTo>
                  <a:lnTo>
                    <a:pt x="2396388" y="3530600"/>
                  </a:lnTo>
                  <a:lnTo>
                    <a:pt x="2401468" y="3518204"/>
                  </a:lnTo>
                  <a:lnTo>
                    <a:pt x="2401582" y="3517950"/>
                  </a:lnTo>
                  <a:lnTo>
                    <a:pt x="2418600" y="3517950"/>
                  </a:lnTo>
                  <a:lnTo>
                    <a:pt x="2426690" y="3492500"/>
                  </a:lnTo>
                  <a:lnTo>
                    <a:pt x="2431186" y="3492500"/>
                  </a:lnTo>
                  <a:lnTo>
                    <a:pt x="2435923" y="3479800"/>
                  </a:lnTo>
                  <a:lnTo>
                    <a:pt x="2438273" y="3476040"/>
                  </a:lnTo>
                  <a:lnTo>
                    <a:pt x="2443048" y="3467100"/>
                  </a:lnTo>
                  <a:lnTo>
                    <a:pt x="2443061" y="3468357"/>
                  </a:lnTo>
                  <a:lnTo>
                    <a:pt x="2443835" y="3467100"/>
                  </a:lnTo>
                  <a:lnTo>
                    <a:pt x="2446591" y="3467100"/>
                  </a:lnTo>
                  <a:lnTo>
                    <a:pt x="2446858" y="3454400"/>
                  </a:lnTo>
                  <a:lnTo>
                    <a:pt x="2449372" y="3454400"/>
                  </a:lnTo>
                  <a:lnTo>
                    <a:pt x="2457005" y="3441700"/>
                  </a:lnTo>
                  <a:lnTo>
                    <a:pt x="2460637" y="3441700"/>
                  </a:lnTo>
                  <a:lnTo>
                    <a:pt x="2463381" y="3429000"/>
                  </a:lnTo>
                  <a:lnTo>
                    <a:pt x="2468346" y="3429000"/>
                  </a:lnTo>
                  <a:lnTo>
                    <a:pt x="2472766" y="3416300"/>
                  </a:lnTo>
                  <a:lnTo>
                    <a:pt x="2478138" y="3416300"/>
                  </a:lnTo>
                  <a:lnTo>
                    <a:pt x="2483358" y="3429000"/>
                  </a:lnTo>
                  <a:lnTo>
                    <a:pt x="2487333" y="3416300"/>
                  </a:lnTo>
                  <a:lnTo>
                    <a:pt x="2487333" y="3403600"/>
                  </a:lnTo>
                  <a:lnTo>
                    <a:pt x="2486533" y="3403600"/>
                  </a:lnTo>
                  <a:lnTo>
                    <a:pt x="2488577" y="3390900"/>
                  </a:lnTo>
                  <a:lnTo>
                    <a:pt x="2501569" y="3390900"/>
                  </a:lnTo>
                  <a:lnTo>
                    <a:pt x="2497607" y="3378200"/>
                  </a:lnTo>
                  <a:lnTo>
                    <a:pt x="2502827" y="3365500"/>
                  </a:lnTo>
                  <a:lnTo>
                    <a:pt x="2514219" y="3365500"/>
                  </a:lnTo>
                  <a:lnTo>
                    <a:pt x="2524887" y="3340125"/>
                  </a:lnTo>
                  <a:lnTo>
                    <a:pt x="2528659" y="3340125"/>
                  </a:lnTo>
                  <a:lnTo>
                    <a:pt x="2540063" y="3327400"/>
                  </a:lnTo>
                  <a:lnTo>
                    <a:pt x="2544318" y="3327400"/>
                  </a:lnTo>
                  <a:lnTo>
                    <a:pt x="2545854" y="3314700"/>
                  </a:lnTo>
                  <a:lnTo>
                    <a:pt x="2553233" y="3302000"/>
                  </a:lnTo>
                  <a:lnTo>
                    <a:pt x="2570099" y="3289300"/>
                  </a:lnTo>
                  <a:lnTo>
                    <a:pt x="2577477" y="3276600"/>
                  </a:lnTo>
                  <a:lnTo>
                    <a:pt x="2587561" y="3263900"/>
                  </a:lnTo>
                  <a:lnTo>
                    <a:pt x="2592387" y="3263900"/>
                  </a:lnTo>
                  <a:lnTo>
                    <a:pt x="2599626" y="3238500"/>
                  </a:lnTo>
                  <a:lnTo>
                    <a:pt x="2600414" y="3225800"/>
                  </a:lnTo>
                  <a:lnTo>
                    <a:pt x="2614650" y="3225800"/>
                  </a:lnTo>
                  <a:lnTo>
                    <a:pt x="2621762" y="3213100"/>
                  </a:lnTo>
                  <a:lnTo>
                    <a:pt x="2627109" y="3200400"/>
                  </a:lnTo>
                  <a:lnTo>
                    <a:pt x="2635986" y="3175050"/>
                  </a:lnTo>
                  <a:lnTo>
                    <a:pt x="2643111" y="3175050"/>
                  </a:lnTo>
                  <a:lnTo>
                    <a:pt x="2646286" y="3162300"/>
                  </a:lnTo>
                  <a:lnTo>
                    <a:pt x="2652115" y="3162300"/>
                  </a:lnTo>
                  <a:lnTo>
                    <a:pt x="2656078" y="3149904"/>
                  </a:lnTo>
                  <a:lnTo>
                    <a:pt x="2659557" y="3137154"/>
                  </a:lnTo>
                  <a:lnTo>
                    <a:pt x="2659621" y="3136900"/>
                  </a:lnTo>
                  <a:lnTo>
                    <a:pt x="2663685" y="3136900"/>
                  </a:lnTo>
                  <a:lnTo>
                    <a:pt x="2668701" y="3124200"/>
                  </a:lnTo>
                  <a:lnTo>
                    <a:pt x="2673845" y="3111500"/>
                  </a:lnTo>
                  <a:lnTo>
                    <a:pt x="2679916" y="3111500"/>
                  </a:lnTo>
                  <a:lnTo>
                    <a:pt x="2685821" y="3098800"/>
                  </a:lnTo>
                  <a:lnTo>
                    <a:pt x="2690939" y="3098800"/>
                  </a:lnTo>
                  <a:lnTo>
                    <a:pt x="2702064" y="3086100"/>
                  </a:lnTo>
                  <a:lnTo>
                    <a:pt x="2707170" y="3073412"/>
                  </a:lnTo>
                  <a:lnTo>
                    <a:pt x="2710599" y="3073412"/>
                  </a:lnTo>
                  <a:lnTo>
                    <a:pt x="2711018" y="3063456"/>
                  </a:lnTo>
                  <a:lnTo>
                    <a:pt x="2711132" y="3060700"/>
                  </a:lnTo>
                  <a:lnTo>
                    <a:pt x="2715082" y="3048000"/>
                  </a:lnTo>
                  <a:lnTo>
                    <a:pt x="2720403" y="3048000"/>
                  </a:lnTo>
                  <a:lnTo>
                    <a:pt x="2725064" y="3035300"/>
                  </a:lnTo>
                  <a:lnTo>
                    <a:pt x="2726944" y="3035300"/>
                  </a:lnTo>
                  <a:lnTo>
                    <a:pt x="2731668" y="3022650"/>
                  </a:lnTo>
                  <a:lnTo>
                    <a:pt x="2733268" y="3009900"/>
                  </a:lnTo>
                  <a:lnTo>
                    <a:pt x="2747505" y="3009900"/>
                  </a:lnTo>
                  <a:lnTo>
                    <a:pt x="2747505" y="2997200"/>
                  </a:lnTo>
                  <a:lnTo>
                    <a:pt x="2748394" y="2984500"/>
                  </a:lnTo>
                  <a:lnTo>
                    <a:pt x="2750477" y="2984500"/>
                  </a:lnTo>
                  <a:lnTo>
                    <a:pt x="2752839" y="2971800"/>
                  </a:lnTo>
                  <a:lnTo>
                    <a:pt x="2767800" y="2971800"/>
                  </a:lnTo>
                  <a:lnTo>
                    <a:pt x="2773857" y="2959100"/>
                  </a:lnTo>
                  <a:lnTo>
                    <a:pt x="2769539" y="2959100"/>
                  </a:lnTo>
                  <a:lnTo>
                    <a:pt x="2767380" y="2946400"/>
                  </a:lnTo>
                  <a:lnTo>
                    <a:pt x="2769654" y="2946400"/>
                  </a:lnTo>
                  <a:lnTo>
                    <a:pt x="2770416" y="2944355"/>
                  </a:lnTo>
                  <a:lnTo>
                    <a:pt x="2768562" y="2933700"/>
                  </a:lnTo>
                  <a:lnTo>
                    <a:pt x="2766847" y="2933700"/>
                  </a:lnTo>
                  <a:lnTo>
                    <a:pt x="2771190" y="2921000"/>
                  </a:lnTo>
                  <a:lnTo>
                    <a:pt x="2779623" y="2908300"/>
                  </a:lnTo>
                  <a:lnTo>
                    <a:pt x="2783090" y="2908300"/>
                  </a:lnTo>
                  <a:lnTo>
                    <a:pt x="2785618" y="2895600"/>
                  </a:lnTo>
                  <a:lnTo>
                    <a:pt x="2790660" y="2882900"/>
                  </a:lnTo>
                  <a:lnTo>
                    <a:pt x="2794952" y="2870200"/>
                  </a:lnTo>
                  <a:lnTo>
                    <a:pt x="2800197" y="2870200"/>
                  </a:lnTo>
                  <a:lnTo>
                    <a:pt x="2803106" y="2857500"/>
                  </a:lnTo>
                  <a:lnTo>
                    <a:pt x="2803969" y="2857500"/>
                  </a:lnTo>
                  <a:lnTo>
                    <a:pt x="2806027" y="2844800"/>
                  </a:lnTo>
                  <a:lnTo>
                    <a:pt x="2813113" y="2844800"/>
                  </a:lnTo>
                  <a:lnTo>
                    <a:pt x="2813939" y="2832100"/>
                  </a:lnTo>
                  <a:lnTo>
                    <a:pt x="2825064" y="2819400"/>
                  </a:lnTo>
                  <a:lnTo>
                    <a:pt x="2831630" y="2806700"/>
                  </a:lnTo>
                  <a:lnTo>
                    <a:pt x="2838043" y="2794000"/>
                  </a:lnTo>
                  <a:lnTo>
                    <a:pt x="2843199" y="2781300"/>
                  </a:lnTo>
                  <a:lnTo>
                    <a:pt x="2843987" y="2781300"/>
                  </a:lnTo>
                  <a:lnTo>
                    <a:pt x="2847937" y="2768600"/>
                  </a:lnTo>
                  <a:lnTo>
                    <a:pt x="2854261" y="2768600"/>
                  </a:lnTo>
                  <a:lnTo>
                    <a:pt x="2856636" y="2755900"/>
                  </a:lnTo>
                  <a:lnTo>
                    <a:pt x="2861386" y="2755900"/>
                  </a:lnTo>
                  <a:lnTo>
                    <a:pt x="2867710" y="2743200"/>
                  </a:lnTo>
                  <a:lnTo>
                    <a:pt x="2872448" y="2743200"/>
                  </a:lnTo>
                  <a:lnTo>
                    <a:pt x="2870238" y="2730500"/>
                  </a:lnTo>
                  <a:lnTo>
                    <a:pt x="2871368" y="2717800"/>
                  </a:lnTo>
                  <a:lnTo>
                    <a:pt x="2875013" y="2717800"/>
                  </a:lnTo>
                  <a:lnTo>
                    <a:pt x="2880360" y="2705100"/>
                  </a:lnTo>
                  <a:lnTo>
                    <a:pt x="2869781" y="2705100"/>
                  </a:lnTo>
                  <a:lnTo>
                    <a:pt x="2865793" y="2717800"/>
                  </a:lnTo>
                  <a:lnTo>
                    <a:pt x="2863202" y="2717800"/>
                  </a:lnTo>
                  <a:lnTo>
                    <a:pt x="2869781" y="2692425"/>
                  </a:lnTo>
                  <a:lnTo>
                    <a:pt x="2879458" y="2692425"/>
                  </a:lnTo>
                  <a:lnTo>
                    <a:pt x="2883839" y="2682557"/>
                  </a:lnTo>
                  <a:lnTo>
                    <a:pt x="2882785" y="2679839"/>
                  </a:lnTo>
                  <a:lnTo>
                    <a:pt x="2885046" y="2679839"/>
                  </a:lnTo>
                  <a:lnTo>
                    <a:pt x="2883839" y="2682557"/>
                  </a:lnTo>
                  <a:lnTo>
                    <a:pt x="2887675" y="2692425"/>
                  </a:lnTo>
                  <a:lnTo>
                    <a:pt x="2896946" y="2692425"/>
                  </a:lnTo>
                  <a:lnTo>
                    <a:pt x="2897746" y="2679839"/>
                  </a:lnTo>
                  <a:lnTo>
                    <a:pt x="2901645" y="2679839"/>
                  </a:lnTo>
                  <a:lnTo>
                    <a:pt x="2913316" y="2654300"/>
                  </a:lnTo>
                  <a:lnTo>
                    <a:pt x="2940075" y="2590800"/>
                  </a:lnTo>
                  <a:lnTo>
                    <a:pt x="2953905" y="2552700"/>
                  </a:lnTo>
                  <a:lnTo>
                    <a:pt x="2964192" y="2565400"/>
                  </a:lnTo>
                  <a:lnTo>
                    <a:pt x="2957855" y="2565400"/>
                  </a:lnTo>
                  <a:lnTo>
                    <a:pt x="2956280" y="2578100"/>
                  </a:lnTo>
                  <a:lnTo>
                    <a:pt x="2950273" y="2590800"/>
                  </a:lnTo>
                  <a:lnTo>
                    <a:pt x="2946450" y="2590800"/>
                  </a:lnTo>
                  <a:lnTo>
                    <a:pt x="2942221" y="2603512"/>
                  </a:lnTo>
                  <a:lnTo>
                    <a:pt x="2938538" y="2603512"/>
                  </a:lnTo>
                  <a:lnTo>
                    <a:pt x="2934398" y="2616200"/>
                  </a:lnTo>
                  <a:lnTo>
                    <a:pt x="2927807" y="2628900"/>
                  </a:lnTo>
                  <a:lnTo>
                    <a:pt x="2926232" y="2628900"/>
                  </a:lnTo>
                  <a:lnTo>
                    <a:pt x="2924645" y="2641600"/>
                  </a:lnTo>
                  <a:lnTo>
                    <a:pt x="2914269" y="2667000"/>
                  </a:lnTo>
                  <a:lnTo>
                    <a:pt x="2900718" y="2692425"/>
                  </a:lnTo>
                  <a:lnTo>
                    <a:pt x="2886392" y="2717800"/>
                  </a:lnTo>
                  <a:lnTo>
                    <a:pt x="2872448" y="2743200"/>
                  </a:lnTo>
                  <a:lnTo>
                    <a:pt x="2876410" y="2743200"/>
                  </a:lnTo>
                  <a:lnTo>
                    <a:pt x="2866796" y="2755900"/>
                  </a:lnTo>
                  <a:lnTo>
                    <a:pt x="2856446" y="2781300"/>
                  </a:lnTo>
                  <a:lnTo>
                    <a:pt x="2837662" y="2806700"/>
                  </a:lnTo>
                  <a:lnTo>
                    <a:pt x="2834500" y="2819400"/>
                  </a:lnTo>
                  <a:lnTo>
                    <a:pt x="2833700" y="2819400"/>
                  </a:lnTo>
                  <a:lnTo>
                    <a:pt x="2829750" y="2832100"/>
                  </a:lnTo>
                  <a:lnTo>
                    <a:pt x="2814878" y="2857500"/>
                  </a:lnTo>
                  <a:lnTo>
                    <a:pt x="2799702" y="2882900"/>
                  </a:lnTo>
                  <a:lnTo>
                    <a:pt x="2785707" y="2908300"/>
                  </a:lnTo>
                  <a:lnTo>
                    <a:pt x="2778150" y="2932773"/>
                  </a:lnTo>
                  <a:lnTo>
                    <a:pt x="2783332" y="2921000"/>
                  </a:lnTo>
                  <a:lnTo>
                    <a:pt x="2790748" y="2933700"/>
                  </a:lnTo>
                  <a:lnTo>
                    <a:pt x="2792628" y="2921000"/>
                  </a:lnTo>
                  <a:lnTo>
                    <a:pt x="2791193" y="2908300"/>
                  </a:lnTo>
                  <a:lnTo>
                    <a:pt x="2790660" y="2908300"/>
                  </a:lnTo>
                  <a:lnTo>
                    <a:pt x="2795740" y="2895600"/>
                  </a:lnTo>
                  <a:lnTo>
                    <a:pt x="2801683" y="2895600"/>
                  </a:lnTo>
                  <a:lnTo>
                    <a:pt x="2807119" y="2882900"/>
                  </a:lnTo>
                  <a:lnTo>
                    <a:pt x="2820263" y="2882900"/>
                  </a:lnTo>
                  <a:lnTo>
                    <a:pt x="2817838" y="2895600"/>
                  </a:lnTo>
                  <a:lnTo>
                    <a:pt x="2816301" y="2908300"/>
                  </a:lnTo>
                  <a:lnTo>
                    <a:pt x="2815361" y="2908300"/>
                  </a:lnTo>
                  <a:lnTo>
                    <a:pt x="2814726" y="2921000"/>
                  </a:lnTo>
                  <a:lnTo>
                    <a:pt x="2809976" y="2908300"/>
                  </a:lnTo>
                  <a:lnTo>
                    <a:pt x="2805239" y="2921000"/>
                  </a:lnTo>
                  <a:lnTo>
                    <a:pt x="2804439" y="2921000"/>
                  </a:lnTo>
                  <a:lnTo>
                    <a:pt x="2804439" y="2933700"/>
                  </a:lnTo>
                  <a:lnTo>
                    <a:pt x="2803626" y="2946400"/>
                  </a:lnTo>
                  <a:lnTo>
                    <a:pt x="2797327" y="2946400"/>
                  </a:lnTo>
                  <a:lnTo>
                    <a:pt x="2799702" y="2933700"/>
                  </a:lnTo>
                  <a:lnTo>
                    <a:pt x="2804439" y="2933700"/>
                  </a:lnTo>
                  <a:lnTo>
                    <a:pt x="2804439" y="2921000"/>
                  </a:lnTo>
                  <a:lnTo>
                    <a:pt x="2801277" y="2921000"/>
                  </a:lnTo>
                  <a:lnTo>
                    <a:pt x="2797911" y="2933700"/>
                  </a:lnTo>
                  <a:lnTo>
                    <a:pt x="2793771" y="2933700"/>
                  </a:lnTo>
                  <a:lnTo>
                    <a:pt x="2791053" y="2946400"/>
                  </a:lnTo>
                  <a:lnTo>
                    <a:pt x="2792209" y="2946400"/>
                  </a:lnTo>
                  <a:lnTo>
                    <a:pt x="2787840" y="2959100"/>
                  </a:lnTo>
                  <a:lnTo>
                    <a:pt x="2791790" y="2959100"/>
                  </a:lnTo>
                  <a:lnTo>
                    <a:pt x="2786735" y="2971800"/>
                  </a:lnTo>
                  <a:lnTo>
                    <a:pt x="2772143" y="2971800"/>
                  </a:lnTo>
                  <a:lnTo>
                    <a:pt x="2768854" y="2984500"/>
                  </a:lnTo>
                  <a:lnTo>
                    <a:pt x="2766834" y="2984500"/>
                  </a:lnTo>
                  <a:lnTo>
                    <a:pt x="2768409" y="2997200"/>
                  </a:lnTo>
                  <a:lnTo>
                    <a:pt x="2767279" y="3009900"/>
                  </a:lnTo>
                  <a:lnTo>
                    <a:pt x="2754617" y="3009900"/>
                  </a:lnTo>
                  <a:lnTo>
                    <a:pt x="2749080" y="3022650"/>
                  </a:lnTo>
                  <a:lnTo>
                    <a:pt x="2745930" y="3035300"/>
                  </a:lnTo>
                  <a:lnTo>
                    <a:pt x="2742755" y="3035300"/>
                  </a:lnTo>
                  <a:lnTo>
                    <a:pt x="2738018" y="3048000"/>
                  </a:lnTo>
                  <a:lnTo>
                    <a:pt x="2725877" y="3073412"/>
                  </a:lnTo>
                  <a:lnTo>
                    <a:pt x="2720556" y="3073412"/>
                  </a:lnTo>
                  <a:lnTo>
                    <a:pt x="2715869" y="3086100"/>
                  </a:lnTo>
                  <a:lnTo>
                    <a:pt x="2710332" y="3098800"/>
                  </a:lnTo>
                  <a:lnTo>
                    <a:pt x="2703220" y="3111500"/>
                  </a:lnTo>
                  <a:lnTo>
                    <a:pt x="2691917" y="3111500"/>
                  </a:lnTo>
                  <a:lnTo>
                    <a:pt x="2684246" y="3136900"/>
                  </a:lnTo>
                  <a:lnTo>
                    <a:pt x="2677909" y="3136900"/>
                  </a:lnTo>
                  <a:lnTo>
                    <a:pt x="2674747" y="3149650"/>
                  </a:lnTo>
                  <a:lnTo>
                    <a:pt x="2673172" y="3162300"/>
                  </a:lnTo>
                  <a:lnTo>
                    <a:pt x="2670010" y="3162300"/>
                  </a:lnTo>
                  <a:lnTo>
                    <a:pt x="2666835" y="3175050"/>
                  </a:lnTo>
                  <a:lnTo>
                    <a:pt x="2656217" y="3175050"/>
                  </a:lnTo>
                  <a:lnTo>
                    <a:pt x="2655176" y="3187700"/>
                  </a:lnTo>
                  <a:lnTo>
                    <a:pt x="2653119" y="3199765"/>
                  </a:lnTo>
                  <a:lnTo>
                    <a:pt x="2653004" y="3200400"/>
                  </a:lnTo>
                  <a:lnTo>
                    <a:pt x="2648648" y="3200400"/>
                  </a:lnTo>
                  <a:lnTo>
                    <a:pt x="2655773" y="3213100"/>
                  </a:lnTo>
                  <a:lnTo>
                    <a:pt x="2655773" y="3200400"/>
                  </a:lnTo>
                  <a:lnTo>
                    <a:pt x="2667381" y="3200400"/>
                  </a:lnTo>
                  <a:lnTo>
                    <a:pt x="2677045" y="3175050"/>
                  </a:lnTo>
                  <a:lnTo>
                    <a:pt x="2685529" y="3162300"/>
                  </a:lnTo>
                  <a:lnTo>
                    <a:pt x="2693466" y="3137154"/>
                  </a:lnTo>
                  <a:lnTo>
                    <a:pt x="2693543" y="3136900"/>
                  </a:lnTo>
                  <a:lnTo>
                    <a:pt x="2700845" y="3136900"/>
                  </a:lnTo>
                  <a:lnTo>
                    <a:pt x="2701633" y="3133306"/>
                  </a:lnTo>
                  <a:lnTo>
                    <a:pt x="2701633" y="3124200"/>
                  </a:lnTo>
                  <a:lnTo>
                    <a:pt x="2703639" y="3124200"/>
                  </a:lnTo>
                  <a:lnTo>
                    <a:pt x="2706509" y="3124200"/>
                  </a:lnTo>
                  <a:lnTo>
                    <a:pt x="2709748" y="3111500"/>
                  </a:lnTo>
                  <a:lnTo>
                    <a:pt x="2714294" y="3111500"/>
                  </a:lnTo>
                  <a:lnTo>
                    <a:pt x="2718866" y="3098800"/>
                  </a:lnTo>
                  <a:lnTo>
                    <a:pt x="2724772" y="3098800"/>
                  </a:lnTo>
                  <a:lnTo>
                    <a:pt x="2730970" y="3086100"/>
                  </a:lnTo>
                  <a:lnTo>
                    <a:pt x="2736431" y="3073412"/>
                  </a:lnTo>
                  <a:lnTo>
                    <a:pt x="2743225" y="3060700"/>
                  </a:lnTo>
                  <a:lnTo>
                    <a:pt x="2752775" y="3048000"/>
                  </a:lnTo>
                  <a:lnTo>
                    <a:pt x="2759367" y="3048000"/>
                  </a:lnTo>
                  <a:lnTo>
                    <a:pt x="2748572" y="3060700"/>
                  </a:lnTo>
                  <a:lnTo>
                    <a:pt x="2740088" y="3073412"/>
                  </a:lnTo>
                  <a:lnTo>
                    <a:pt x="2733230" y="3098800"/>
                  </a:lnTo>
                  <a:lnTo>
                    <a:pt x="2728531" y="3111500"/>
                  </a:lnTo>
                  <a:lnTo>
                    <a:pt x="2721025" y="3124200"/>
                  </a:lnTo>
                  <a:lnTo>
                    <a:pt x="2711818" y="3136900"/>
                  </a:lnTo>
                  <a:lnTo>
                    <a:pt x="2703030" y="3149650"/>
                  </a:lnTo>
                  <a:lnTo>
                    <a:pt x="2696870" y="3149650"/>
                  </a:lnTo>
                  <a:lnTo>
                    <a:pt x="2691015" y="3162300"/>
                  </a:lnTo>
                  <a:lnTo>
                    <a:pt x="2687790" y="3175050"/>
                  </a:lnTo>
                  <a:lnTo>
                    <a:pt x="2683433" y="3175050"/>
                  </a:lnTo>
                  <a:lnTo>
                    <a:pt x="2671673" y="3200400"/>
                  </a:lnTo>
                  <a:lnTo>
                    <a:pt x="2658046" y="3238500"/>
                  </a:lnTo>
                  <a:lnTo>
                    <a:pt x="2644864" y="3251200"/>
                  </a:lnTo>
                  <a:lnTo>
                    <a:pt x="2615933" y="3289300"/>
                  </a:lnTo>
                  <a:lnTo>
                    <a:pt x="2600414" y="3314700"/>
                  </a:lnTo>
                  <a:lnTo>
                    <a:pt x="2610891" y="3327400"/>
                  </a:lnTo>
                  <a:lnTo>
                    <a:pt x="2618994" y="3314700"/>
                  </a:lnTo>
                  <a:lnTo>
                    <a:pt x="2625331" y="3302000"/>
                  </a:lnTo>
                  <a:lnTo>
                    <a:pt x="2630462" y="3289300"/>
                  </a:lnTo>
                  <a:lnTo>
                    <a:pt x="2634424" y="3276600"/>
                  </a:lnTo>
                  <a:lnTo>
                    <a:pt x="2638374" y="3289300"/>
                  </a:lnTo>
                  <a:lnTo>
                    <a:pt x="2640749" y="3276600"/>
                  </a:lnTo>
                  <a:lnTo>
                    <a:pt x="2650236" y="3263900"/>
                  </a:lnTo>
                  <a:lnTo>
                    <a:pt x="2654185" y="3263900"/>
                  </a:lnTo>
                  <a:lnTo>
                    <a:pt x="2662097" y="3238500"/>
                  </a:lnTo>
                  <a:lnTo>
                    <a:pt x="2665260" y="3238500"/>
                  </a:lnTo>
                  <a:lnTo>
                    <a:pt x="2668422" y="3225800"/>
                  </a:lnTo>
                  <a:lnTo>
                    <a:pt x="2676334" y="3225800"/>
                  </a:lnTo>
                  <a:lnTo>
                    <a:pt x="2682913" y="3213100"/>
                  </a:lnTo>
                  <a:lnTo>
                    <a:pt x="2686913" y="3200400"/>
                  </a:lnTo>
                  <a:lnTo>
                    <a:pt x="2692146" y="3187700"/>
                  </a:lnTo>
                  <a:lnTo>
                    <a:pt x="2698483" y="3175050"/>
                  </a:lnTo>
                  <a:lnTo>
                    <a:pt x="2704998" y="3162300"/>
                  </a:lnTo>
                  <a:lnTo>
                    <a:pt x="2710611" y="3162300"/>
                  </a:lnTo>
                  <a:lnTo>
                    <a:pt x="2714206" y="3149904"/>
                  </a:lnTo>
                  <a:lnTo>
                    <a:pt x="2714282" y="3149650"/>
                  </a:lnTo>
                  <a:lnTo>
                    <a:pt x="2720924" y="3149650"/>
                  </a:lnTo>
                  <a:lnTo>
                    <a:pt x="2723527" y="3137154"/>
                  </a:lnTo>
                  <a:lnTo>
                    <a:pt x="2723578" y="3136900"/>
                  </a:lnTo>
                  <a:lnTo>
                    <a:pt x="2726944" y="3136900"/>
                  </a:lnTo>
                  <a:lnTo>
                    <a:pt x="2729319" y="3124200"/>
                  </a:lnTo>
                  <a:lnTo>
                    <a:pt x="2734856" y="3124200"/>
                  </a:lnTo>
                  <a:lnTo>
                    <a:pt x="2740177" y="3111500"/>
                  </a:lnTo>
                  <a:lnTo>
                    <a:pt x="2743352" y="3111500"/>
                  </a:lnTo>
                  <a:lnTo>
                    <a:pt x="2745308" y="3098800"/>
                  </a:lnTo>
                  <a:lnTo>
                    <a:pt x="2748292" y="3098800"/>
                  </a:lnTo>
                  <a:lnTo>
                    <a:pt x="2752255" y="3086100"/>
                  </a:lnTo>
                  <a:lnTo>
                    <a:pt x="2767800" y="3073412"/>
                  </a:lnTo>
                  <a:lnTo>
                    <a:pt x="2767914" y="3063456"/>
                  </a:lnTo>
                  <a:lnTo>
                    <a:pt x="2768028" y="3051924"/>
                  </a:lnTo>
                  <a:lnTo>
                    <a:pt x="2768066" y="3048000"/>
                  </a:lnTo>
                  <a:lnTo>
                    <a:pt x="2782303" y="3048000"/>
                  </a:lnTo>
                  <a:lnTo>
                    <a:pt x="2788818" y="3035300"/>
                  </a:lnTo>
                  <a:lnTo>
                    <a:pt x="2792869" y="3022650"/>
                  </a:lnTo>
                  <a:lnTo>
                    <a:pt x="2796197" y="3009900"/>
                  </a:lnTo>
                  <a:lnTo>
                    <a:pt x="2804795" y="2997200"/>
                  </a:lnTo>
                  <a:lnTo>
                    <a:pt x="2804350" y="2997200"/>
                  </a:lnTo>
                  <a:lnTo>
                    <a:pt x="2799638" y="2997200"/>
                  </a:lnTo>
                  <a:lnTo>
                    <a:pt x="2793377" y="2984500"/>
                  </a:lnTo>
                  <a:lnTo>
                    <a:pt x="2803106" y="2971800"/>
                  </a:lnTo>
                  <a:lnTo>
                    <a:pt x="2823172" y="2946400"/>
                  </a:lnTo>
                  <a:lnTo>
                    <a:pt x="2828048" y="2933700"/>
                  </a:lnTo>
                  <a:lnTo>
                    <a:pt x="2833573" y="2933700"/>
                  </a:lnTo>
                  <a:lnTo>
                    <a:pt x="2829750" y="2921000"/>
                  </a:lnTo>
                  <a:lnTo>
                    <a:pt x="2836075" y="2921000"/>
                  </a:lnTo>
                  <a:lnTo>
                    <a:pt x="2842399" y="2908300"/>
                  </a:lnTo>
                  <a:lnTo>
                    <a:pt x="2847644" y="2908300"/>
                  </a:lnTo>
                  <a:lnTo>
                    <a:pt x="2853766" y="2882900"/>
                  </a:lnTo>
                  <a:lnTo>
                    <a:pt x="2861018" y="2870200"/>
                  </a:lnTo>
                  <a:lnTo>
                    <a:pt x="2865336" y="2870200"/>
                  </a:lnTo>
                  <a:lnTo>
                    <a:pt x="2874035" y="2857500"/>
                  </a:lnTo>
                  <a:lnTo>
                    <a:pt x="2873565" y="2857500"/>
                  </a:lnTo>
                  <a:lnTo>
                    <a:pt x="2872448" y="2857500"/>
                  </a:lnTo>
                  <a:lnTo>
                    <a:pt x="2872448" y="2844800"/>
                  </a:lnTo>
                  <a:lnTo>
                    <a:pt x="2873565" y="2857500"/>
                  </a:lnTo>
                  <a:lnTo>
                    <a:pt x="2876245" y="2844800"/>
                  </a:lnTo>
                  <a:lnTo>
                    <a:pt x="2879928" y="2844800"/>
                  </a:lnTo>
                  <a:lnTo>
                    <a:pt x="2888069" y="2819400"/>
                  </a:lnTo>
                  <a:lnTo>
                    <a:pt x="2895803" y="2819400"/>
                  </a:lnTo>
                  <a:lnTo>
                    <a:pt x="2902508" y="2806700"/>
                  </a:lnTo>
                  <a:lnTo>
                    <a:pt x="2904871" y="2794000"/>
                  </a:lnTo>
                  <a:lnTo>
                    <a:pt x="2902508" y="2794000"/>
                  </a:lnTo>
                  <a:lnTo>
                    <a:pt x="2905671" y="2781300"/>
                  </a:lnTo>
                  <a:lnTo>
                    <a:pt x="2910306" y="2781300"/>
                  </a:lnTo>
                  <a:lnTo>
                    <a:pt x="2920454" y="2768600"/>
                  </a:lnTo>
                  <a:lnTo>
                    <a:pt x="2924645" y="2755900"/>
                  </a:lnTo>
                  <a:lnTo>
                    <a:pt x="2928315" y="2755900"/>
                  </a:lnTo>
                  <a:lnTo>
                    <a:pt x="2931464" y="2743200"/>
                  </a:lnTo>
                  <a:lnTo>
                    <a:pt x="2934766" y="2730500"/>
                  </a:lnTo>
                  <a:lnTo>
                    <a:pt x="2938881" y="2717800"/>
                  </a:lnTo>
                  <a:lnTo>
                    <a:pt x="2945282" y="2717800"/>
                  </a:lnTo>
                  <a:lnTo>
                    <a:pt x="2952127" y="2705100"/>
                  </a:lnTo>
                  <a:lnTo>
                    <a:pt x="2958668" y="2692425"/>
                  </a:lnTo>
                  <a:lnTo>
                    <a:pt x="2963964" y="2692425"/>
                  </a:lnTo>
                  <a:lnTo>
                    <a:pt x="2970542" y="2679839"/>
                  </a:lnTo>
                  <a:lnTo>
                    <a:pt x="2970657" y="2679560"/>
                  </a:lnTo>
                  <a:lnTo>
                    <a:pt x="2977477" y="2654630"/>
                  </a:lnTo>
                  <a:lnTo>
                    <a:pt x="2977565" y="2654300"/>
                  </a:lnTo>
                  <a:lnTo>
                    <a:pt x="2980004" y="2654300"/>
                  </a:lnTo>
                  <a:lnTo>
                    <a:pt x="2976054" y="2641600"/>
                  </a:lnTo>
                  <a:lnTo>
                    <a:pt x="2980004" y="2628900"/>
                  </a:lnTo>
                  <a:lnTo>
                    <a:pt x="2992158" y="2628900"/>
                  </a:lnTo>
                  <a:lnTo>
                    <a:pt x="2996768" y="2616200"/>
                  </a:lnTo>
                  <a:lnTo>
                    <a:pt x="3001657" y="2616200"/>
                  </a:lnTo>
                  <a:lnTo>
                    <a:pt x="3001162" y="2603512"/>
                  </a:lnTo>
                  <a:lnTo>
                    <a:pt x="3000641" y="2603512"/>
                  </a:lnTo>
                  <a:lnTo>
                    <a:pt x="3003727" y="2590800"/>
                  </a:lnTo>
                  <a:lnTo>
                    <a:pt x="3006890" y="2590800"/>
                  </a:lnTo>
                  <a:lnTo>
                    <a:pt x="3010839" y="2578100"/>
                  </a:lnTo>
                  <a:lnTo>
                    <a:pt x="3017964" y="2578100"/>
                  </a:lnTo>
                  <a:lnTo>
                    <a:pt x="3021520" y="2565400"/>
                  </a:lnTo>
                  <a:lnTo>
                    <a:pt x="3024492" y="2552700"/>
                  </a:lnTo>
                  <a:lnTo>
                    <a:pt x="3027743" y="2540000"/>
                  </a:lnTo>
                  <a:lnTo>
                    <a:pt x="3032201" y="2527300"/>
                  </a:lnTo>
                  <a:lnTo>
                    <a:pt x="3037103" y="2527300"/>
                  </a:lnTo>
                  <a:lnTo>
                    <a:pt x="3048711" y="2514600"/>
                  </a:lnTo>
                  <a:lnTo>
                    <a:pt x="3054337" y="2501900"/>
                  </a:lnTo>
                  <a:lnTo>
                    <a:pt x="3055924" y="2501900"/>
                  </a:lnTo>
                  <a:lnTo>
                    <a:pt x="3059087" y="2489200"/>
                  </a:lnTo>
                  <a:lnTo>
                    <a:pt x="3061462" y="2489200"/>
                  </a:lnTo>
                  <a:lnTo>
                    <a:pt x="3067393" y="2476500"/>
                  </a:lnTo>
                  <a:lnTo>
                    <a:pt x="3071342" y="2463838"/>
                  </a:lnTo>
                  <a:lnTo>
                    <a:pt x="3071469" y="2463127"/>
                  </a:lnTo>
                  <a:lnTo>
                    <a:pt x="3075686" y="2451100"/>
                  </a:lnTo>
                  <a:lnTo>
                    <a:pt x="3078061" y="2451100"/>
                  </a:lnTo>
                  <a:lnTo>
                    <a:pt x="3082810" y="2438400"/>
                  </a:lnTo>
                  <a:lnTo>
                    <a:pt x="3089084" y="2425484"/>
                  </a:lnTo>
                  <a:lnTo>
                    <a:pt x="3089198" y="2424887"/>
                  </a:lnTo>
                  <a:lnTo>
                    <a:pt x="3095866" y="2400300"/>
                  </a:lnTo>
                  <a:lnTo>
                    <a:pt x="3100209" y="2387600"/>
                  </a:lnTo>
                  <a:lnTo>
                    <a:pt x="3109620" y="2362377"/>
                  </a:lnTo>
                  <a:lnTo>
                    <a:pt x="3109684" y="2362200"/>
                  </a:lnTo>
                  <a:lnTo>
                    <a:pt x="3119678" y="2349500"/>
                  </a:lnTo>
                  <a:lnTo>
                    <a:pt x="3129229" y="2324100"/>
                  </a:lnTo>
                  <a:lnTo>
                    <a:pt x="3137370" y="2298738"/>
                  </a:lnTo>
                  <a:lnTo>
                    <a:pt x="3138767" y="2298738"/>
                  </a:lnTo>
                  <a:lnTo>
                    <a:pt x="3141040" y="2273300"/>
                  </a:lnTo>
                  <a:lnTo>
                    <a:pt x="3142907" y="2273300"/>
                  </a:lnTo>
                  <a:lnTo>
                    <a:pt x="3147809" y="2260600"/>
                  </a:lnTo>
                  <a:lnTo>
                    <a:pt x="3159366" y="2247900"/>
                  </a:lnTo>
                  <a:lnTo>
                    <a:pt x="3164268" y="2235200"/>
                  </a:lnTo>
                  <a:lnTo>
                    <a:pt x="3167545" y="2235200"/>
                  </a:lnTo>
                  <a:lnTo>
                    <a:pt x="3170390" y="2222500"/>
                  </a:lnTo>
                  <a:lnTo>
                    <a:pt x="3172942" y="2209800"/>
                  </a:lnTo>
                  <a:lnTo>
                    <a:pt x="3178378" y="2197100"/>
                  </a:lnTo>
                  <a:lnTo>
                    <a:pt x="3181121" y="2184400"/>
                  </a:lnTo>
                  <a:lnTo>
                    <a:pt x="3185337" y="2171700"/>
                  </a:lnTo>
                  <a:lnTo>
                    <a:pt x="3191941" y="2159000"/>
                  </a:lnTo>
                  <a:lnTo>
                    <a:pt x="3200641" y="2159000"/>
                  </a:lnTo>
                  <a:lnTo>
                    <a:pt x="3199854" y="2171700"/>
                  </a:lnTo>
                  <a:lnTo>
                    <a:pt x="3200857" y="2171700"/>
                  </a:lnTo>
                  <a:lnTo>
                    <a:pt x="3203994" y="2159000"/>
                  </a:lnTo>
                  <a:lnTo>
                    <a:pt x="3202216" y="2159000"/>
                  </a:lnTo>
                  <a:lnTo>
                    <a:pt x="3206178" y="2146300"/>
                  </a:lnTo>
                  <a:lnTo>
                    <a:pt x="3203803" y="2133600"/>
                  </a:lnTo>
                  <a:lnTo>
                    <a:pt x="3206178" y="2133600"/>
                  </a:lnTo>
                  <a:lnTo>
                    <a:pt x="3213493" y="2108200"/>
                  </a:lnTo>
                  <a:lnTo>
                    <a:pt x="3228124" y="2082800"/>
                  </a:lnTo>
                  <a:lnTo>
                    <a:pt x="3236430" y="2057400"/>
                  </a:lnTo>
                  <a:lnTo>
                    <a:pt x="3239389" y="2044700"/>
                  </a:lnTo>
                  <a:lnTo>
                    <a:pt x="3239389" y="2032000"/>
                  </a:lnTo>
                  <a:lnTo>
                    <a:pt x="3244138" y="2032000"/>
                  </a:lnTo>
                  <a:lnTo>
                    <a:pt x="3241764" y="2019300"/>
                  </a:lnTo>
                  <a:lnTo>
                    <a:pt x="3248571" y="2006600"/>
                  </a:lnTo>
                  <a:lnTo>
                    <a:pt x="3252343" y="2006600"/>
                  </a:lnTo>
                  <a:lnTo>
                    <a:pt x="3254768" y="1993900"/>
                  </a:lnTo>
                  <a:lnTo>
                    <a:pt x="3257575" y="1981200"/>
                  </a:lnTo>
                  <a:lnTo>
                    <a:pt x="3260737" y="1981200"/>
                  </a:lnTo>
                  <a:lnTo>
                    <a:pt x="3263900" y="1968500"/>
                  </a:lnTo>
                  <a:lnTo>
                    <a:pt x="3266973" y="1968500"/>
                  </a:lnTo>
                  <a:lnTo>
                    <a:pt x="3269919" y="1955800"/>
                  </a:lnTo>
                  <a:lnTo>
                    <a:pt x="3268649" y="1955800"/>
                  </a:lnTo>
                  <a:lnTo>
                    <a:pt x="3271418" y="1943100"/>
                  </a:lnTo>
                  <a:lnTo>
                    <a:pt x="3274784" y="1943100"/>
                  </a:lnTo>
                  <a:lnTo>
                    <a:pt x="3279749" y="1930400"/>
                  </a:lnTo>
                  <a:lnTo>
                    <a:pt x="3280372" y="1918563"/>
                  </a:lnTo>
                  <a:lnTo>
                    <a:pt x="3280410" y="1917738"/>
                  </a:lnTo>
                  <a:lnTo>
                    <a:pt x="3282086" y="1917738"/>
                  </a:lnTo>
                  <a:lnTo>
                    <a:pt x="3279749" y="1930400"/>
                  </a:lnTo>
                  <a:lnTo>
                    <a:pt x="3278352" y="1943100"/>
                  </a:lnTo>
                  <a:lnTo>
                    <a:pt x="3280511" y="1943100"/>
                  </a:lnTo>
                  <a:lnTo>
                    <a:pt x="3281299" y="1930400"/>
                  </a:lnTo>
                  <a:lnTo>
                    <a:pt x="3285007" y="1917738"/>
                  </a:lnTo>
                  <a:lnTo>
                    <a:pt x="3282327" y="1917738"/>
                  </a:lnTo>
                  <a:lnTo>
                    <a:pt x="3284461" y="1905000"/>
                  </a:lnTo>
                  <a:lnTo>
                    <a:pt x="3282886" y="1905000"/>
                  </a:lnTo>
                  <a:lnTo>
                    <a:pt x="3285261" y="1892300"/>
                  </a:lnTo>
                  <a:lnTo>
                    <a:pt x="3290786" y="1892300"/>
                  </a:lnTo>
                  <a:lnTo>
                    <a:pt x="3291560" y="1879600"/>
                  </a:lnTo>
                  <a:lnTo>
                    <a:pt x="3290786" y="1879600"/>
                  </a:lnTo>
                  <a:lnTo>
                    <a:pt x="3291484" y="1868373"/>
                  </a:lnTo>
                  <a:lnTo>
                    <a:pt x="3291573" y="1867065"/>
                  </a:lnTo>
                  <a:lnTo>
                    <a:pt x="3292767" y="1862988"/>
                  </a:lnTo>
                  <a:lnTo>
                    <a:pt x="3295434" y="1854200"/>
                  </a:lnTo>
                  <a:lnTo>
                    <a:pt x="3300476" y="1854200"/>
                  </a:lnTo>
                  <a:lnTo>
                    <a:pt x="3305327" y="1841500"/>
                  </a:lnTo>
                  <a:lnTo>
                    <a:pt x="3309709" y="1841500"/>
                  </a:lnTo>
                  <a:lnTo>
                    <a:pt x="3310559" y="1841500"/>
                  </a:lnTo>
                  <a:lnTo>
                    <a:pt x="3314522" y="1828800"/>
                  </a:lnTo>
                  <a:lnTo>
                    <a:pt x="3313188" y="1816100"/>
                  </a:lnTo>
                  <a:lnTo>
                    <a:pt x="3314522" y="1816100"/>
                  </a:lnTo>
                  <a:lnTo>
                    <a:pt x="3319742" y="1803400"/>
                  </a:lnTo>
                  <a:lnTo>
                    <a:pt x="3322218" y="1803400"/>
                  </a:lnTo>
                  <a:lnTo>
                    <a:pt x="3334016" y="1752600"/>
                  </a:lnTo>
                  <a:lnTo>
                    <a:pt x="3337445" y="1739900"/>
                  </a:lnTo>
                  <a:lnTo>
                    <a:pt x="3343681" y="1727200"/>
                  </a:lnTo>
                  <a:lnTo>
                    <a:pt x="3346615" y="1714500"/>
                  </a:lnTo>
                  <a:lnTo>
                    <a:pt x="3349307" y="1701800"/>
                  </a:lnTo>
                  <a:lnTo>
                    <a:pt x="3350895" y="1701800"/>
                  </a:lnTo>
                  <a:lnTo>
                    <a:pt x="3354057" y="1689100"/>
                  </a:lnTo>
                  <a:lnTo>
                    <a:pt x="3354489" y="1689100"/>
                  </a:lnTo>
                  <a:lnTo>
                    <a:pt x="3358108" y="1676400"/>
                  </a:lnTo>
                  <a:lnTo>
                    <a:pt x="3367265" y="1651000"/>
                  </a:lnTo>
                  <a:lnTo>
                    <a:pt x="3365919" y="1651000"/>
                  </a:lnTo>
                  <a:lnTo>
                    <a:pt x="3366630" y="1638325"/>
                  </a:lnTo>
                  <a:lnTo>
                    <a:pt x="3376142" y="1625600"/>
                  </a:lnTo>
                  <a:lnTo>
                    <a:pt x="3371481" y="1625600"/>
                  </a:lnTo>
                  <a:lnTo>
                    <a:pt x="3376104" y="1612900"/>
                  </a:lnTo>
                  <a:lnTo>
                    <a:pt x="3386137" y="1574812"/>
                  </a:lnTo>
                  <a:lnTo>
                    <a:pt x="3391141" y="1562100"/>
                  </a:lnTo>
                  <a:lnTo>
                    <a:pt x="3396602" y="1536700"/>
                  </a:lnTo>
                  <a:lnTo>
                    <a:pt x="3401606" y="1511300"/>
                  </a:lnTo>
                  <a:lnTo>
                    <a:pt x="3407346" y="1485900"/>
                  </a:lnTo>
                  <a:lnTo>
                    <a:pt x="3414357" y="1460525"/>
                  </a:lnTo>
                  <a:lnTo>
                    <a:pt x="3410991" y="1460525"/>
                  </a:lnTo>
                  <a:lnTo>
                    <a:pt x="3422764" y="1409700"/>
                  </a:lnTo>
                  <a:lnTo>
                    <a:pt x="3428454" y="1384300"/>
                  </a:lnTo>
                  <a:lnTo>
                    <a:pt x="3432098" y="1371600"/>
                  </a:lnTo>
                  <a:lnTo>
                    <a:pt x="3433927" y="1358900"/>
                  </a:lnTo>
                  <a:lnTo>
                    <a:pt x="3445294" y="1320800"/>
                  </a:lnTo>
                  <a:lnTo>
                    <a:pt x="3451910" y="1295400"/>
                  </a:lnTo>
                  <a:lnTo>
                    <a:pt x="3454857" y="1282700"/>
                  </a:lnTo>
                  <a:lnTo>
                    <a:pt x="3460661" y="1270012"/>
                  </a:lnTo>
                  <a:lnTo>
                    <a:pt x="3462147" y="1270012"/>
                  </a:lnTo>
                  <a:lnTo>
                    <a:pt x="3460178" y="1282153"/>
                  </a:lnTo>
                  <a:lnTo>
                    <a:pt x="3460089" y="1282700"/>
                  </a:lnTo>
                  <a:lnTo>
                    <a:pt x="3456622" y="1295400"/>
                  </a:lnTo>
                  <a:lnTo>
                    <a:pt x="3453701" y="1295400"/>
                  </a:lnTo>
                  <a:lnTo>
                    <a:pt x="3450628" y="1320800"/>
                  </a:lnTo>
                  <a:lnTo>
                    <a:pt x="3447986" y="1333703"/>
                  </a:lnTo>
                  <a:lnTo>
                    <a:pt x="3443401" y="1333703"/>
                  </a:lnTo>
                  <a:lnTo>
                    <a:pt x="3441344" y="1358900"/>
                  </a:lnTo>
                  <a:lnTo>
                    <a:pt x="3433927" y="1397000"/>
                  </a:lnTo>
                  <a:lnTo>
                    <a:pt x="3424796" y="1421574"/>
                  </a:lnTo>
                  <a:lnTo>
                    <a:pt x="3424720" y="1421790"/>
                  </a:lnTo>
                  <a:lnTo>
                    <a:pt x="3424605" y="1422082"/>
                  </a:lnTo>
                  <a:lnTo>
                    <a:pt x="3424478" y="1422425"/>
                  </a:lnTo>
                  <a:lnTo>
                    <a:pt x="3417316" y="1460525"/>
                  </a:lnTo>
                  <a:lnTo>
                    <a:pt x="3414369" y="1460525"/>
                  </a:lnTo>
                  <a:lnTo>
                    <a:pt x="3415754" y="1468716"/>
                  </a:lnTo>
                  <a:lnTo>
                    <a:pt x="3418687" y="1460525"/>
                  </a:lnTo>
                  <a:lnTo>
                    <a:pt x="3420478" y="1460525"/>
                  </a:lnTo>
                  <a:lnTo>
                    <a:pt x="3420478" y="1447800"/>
                  </a:lnTo>
                  <a:lnTo>
                    <a:pt x="3427323" y="1422425"/>
                  </a:lnTo>
                  <a:lnTo>
                    <a:pt x="3433330" y="1409700"/>
                  </a:lnTo>
                  <a:lnTo>
                    <a:pt x="3437534" y="1397000"/>
                  </a:lnTo>
                  <a:lnTo>
                    <a:pt x="3437877" y="1384300"/>
                  </a:lnTo>
                  <a:lnTo>
                    <a:pt x="3443414" y="1384300"/>
                  </a:lnTo>
                  <a:lnTo>
                    <a:pt x="3444214" y="1371600"/>
                  </a:lnTo>
                  <a:lnTo>
                    <a:pt x="3444214" y="1358900"/>
                  </a:lnTo>
                  <a:lnTo>
                    <a:pt x="3448951" y="1358900"/>
                  </a:lnTo>
                  <a:lnTo>
                    <a:pt x="3450513" y="1346200"/>
                  </a:lnTo>
                  <a:lnTo>
                    <a:pt x="3448951" y="1346200"/>
                  </a:lnTo>
                  <a:lnTo>
                    <a:pt x="3448951" y="1333703"/>
                  </a:lnTo>
                  <a:lnTo>
                    <a:pt x="3452774" y="1333703"/>
                  </a:lnTo>
                  <a:lnTo>
                    <a:pt x="3457549" y="1320800"/>
                  </a:lnTo>
                  <a:lnTo>
                    <a:pt x="3461524" y="1308100"/>
                  </a:lnTo>
                  <a:lnTo>
                    <a:pt x="3463188" y="1295400"/>
                  </a:lnTo>
                  <a:lnTo>
                    <a:pt x="3463467" y="1295400"/>
                  </a:lnTo>
                  <a:lnTo>
                    <a:pt x="3464306" y="1283271"/>
                  </a:lnTo>
                  <a:lnTo>
                    <a:pt x="3464407" y="1282153"/>
                  </a:lnTo>
                  <a:lnTo>
                    <a:pt x="3465855" y="1270012"/>
                  </a:lnTo>
                  <a:lnTo>
                    <a:pt x="3467138" y="1270012"/>
                  </a:lnTo>
                  <a:lnTo>
                    <a:pt x="3467138" y="1257300"/>
                  </a:lnTo>
                  <a:lnTo>
                    <a:pt x="3469817" y="1257300"/>
                  </a:lnTo>
                  <a:lnTo>
                    <a:pt x="3473869" y="1244600"/>
                  </a:lnTo>
                  <a:lnTo>
                    <a:pt x="3476256" y="1231900"/>
                  </a:lnTo>
                  <a:lnTo>
                    <a:pt x="3475837" y="1219200"/>
                  </a:lnTo>
                  <a:lnTo>
                    <a:pt x="3479000" y="1206500"/>
                  </a:lnTo>
                  <a:lnTo>
                    <a:pt x="3483749" y="1206500"/>
                  </a:lnTo>
                  <a:lnTo>
                    <a:pt x="3483749" y="1193800"/>
                  </a:lnTo>
                  <a:lnTo>
                    <a:pt x="3480587" y="1193800"/>
                  </a:lnTo>
                  <a:lnTo>
                    <a:pt x="3481895" y="1181100"/>
                  </a:lnTo>
                  <a:lnTo>
                    <a:pt x="3484410" y="1168425"/>
                  </a:lnTo>
                  <a:lnTo>
                    <a:pt x="3485324" y="1168425"/>
                  </a:lnTo>
                  <a:lnTo>
                    <a:pt x="3490861" y="1155700"/>
                  </a:lnTo>
                  <a:lnTo>
                    <a:pt x="3486912" y="1155700"/>
                  </a:lnTo>
                  <a:lnTo>
                    <a:pt x="3486912" y="1143000"/>
                  </a:lnTo>
                  <a:lnTo>
                    <a:pt x="3493236" y="1143000"/>
                  </a:lnTo>
                  <a:lnTo>
                    <a:pt x="3493236" y="1130300"/>
                  </a:lnTo>
                  <a:lnTo>
                    <a:pt x="3495103" y="1130300"/>
                  </a:lnTo>
                  <a:lnTo>
                    <a:pt x="3497491" y="1104900"/>
                  </a:lnTo>
                  <a:lnTo>
                    <a:pt x="3499129" y="1092200"/>
                  </a:lnTo>
                  <a:lnTo>
                    <a:pt x="3498786" y="1080008"/>
                  </a:lnTo>
                  <a:lnTo>
                    <a:pt x="3498773" y="1079500"/>
                  </a:lnTo>
                  <a:lnTo>
                    <a:pt x="3497986" y="1079500"/>
                  </a:lnTo>
                  <a:lnTo>
                    <a:pt x="3503523" y="1066800"/>
                  </a:lnTo>
                  <a:lnTo>
                    <a:pt x="3505682" y="1054100"/>
                  </a:lnTo>
                  <a:lnTo>
                    <a:pt x="3515385" y="1003300"/>
                  </a:lnTo>
                  <a:lnTo>
                    <a:pt x="3514585" y="990600"/>
                  </a:lnTo>
                  <a:lnTo>
                    <a:pt x="3520122" y="977900"/>
                  </a:lnTo>
                  <a:lnTo>
                    <a:pt x="3516960" y="977900"/>
                  </a:lnTo>
                  <a:lnTo>
                    <a:pt x="3517925" y="965200"/>
                  </a:lnTo>
                  <a:lnTo>
                    <a:pt x="3520516" y="952500"/>
                  </a:lnTo>
                  <a:lnTo>
                    <a:pt x="3523627" y="939800"/>
                  </a:lnTo>
                  <a:lnTo>
                    <a:pt x="3526421" y="927239"/>
                  </a:lnTo>
                  <a:lnTo>
                    <a:pt x="3526447" y="927112"/>
                  </a:lnTo>
                  <a:lnTo>
                    <a:pt x="3527196" y="914400"/>
                  </a:lnTo>
                  <a:lnTo>
                    <a:pt x="3527641" y="914400"/>
                  </a:lnTo>
                  <a:lnTo>
                    <a:pt x="3528682" y="901700"/>
                  </a:lnTo>
                  <a:lnTo>
                    <a:pt x="3529622" y="901700"/>
                  </a:lnTo>
                  <a:lnTo>
                    <a:pt x="3529622" y="889000"/>
                  </a:lnTo>
                  <a:lnTo>
                    <a:pt x="3533013" y="876300"/>
                  </a:lnTo>
                  <a:lnTo>
                    <a:pt x="3537229" y="863600"/>
                  </a:lnTo>
                  <a:lnTo>
                    <a:pt x="3540404" y="850900"/>
                  </a:lnTo>
                  <a:lnTo>
                    <a:pt x="3540683" y="850900"/>
                  </a:lnTo>
                  <a:lnTo>
                    <a:pt x="3545433" y="838200"/>
                  </a:lnTo>
                  <a:lnTo>
                    <a:pt x="3542271" y="838200"/>
                  </a:lnTo>
                  <a:lnTo>
                    <a:pt x="3542271" y="825500"/>
                  </a:lnTo>
                  <a:lnTo>
                    <a:pt x="3545433" y="812800"/>
                  </a:lnTo>
                  <a:lnTo>
                    <a:pt x="3542271" y="812800"/>
                  </a:lnTo>
                  <a:lnTo>
                    <a:pt x="3542271" y="787400"/>
                  </a:lnTo>
                  <a:lnTo>
                    <a:pt x="3547008" y="787400"/>
                  </a:lnTo>
                  <a:lnTo>
                    <a:pt x="3549383" y="774700"/>
                  </a:lnTo>
                  <a:lnTo>
                    <a:pt x="3548596" y="774700"/>
                  </a:lnTo>
                  <a:lnTo>
                    <a:pt x="3548596" y="762012"/>
                  </a:lnTo>
                  <a:lnTo>
                    <a:pt x="3546221" y="762012"/>
                  </a:lnTo>
                  <a:lnTo>
                    <a:pt x="3546221" y="749300"/>
                  </a:lnTo>
                  <a:lnTo>
                    <a:pt x="3552545" y="749300"/>
                  </a:lnTo>
                  <a:lnTo>
                    <a:pt x="3552545" y="736600"/>
                  </a:lnTo>
                  <a:lnTo>
                    <a:pt x="3549383" y="723900"/>
                  </a:lnTo>
                  <a:lnTo>
                    <a:pt x="3552545" y="723900"/>
                  </a:lnTo>
                  <a:lnTo>
                    <a:pt x="3552545" y="711200"/>
                  </a:lnTo>
                  <a:lnTo>
                    <a:pt x="3549383" y="711200"/>
                  </a:lnTo>
                  <a:lnTo>
                    <a:pt x="3550970" y="698500"/>
                  </a:lnTo>
                  <a:lnTo>
                    <a:pt x="3553345" y="685800"/>
                  </a:lnTo>
                  <a:lnTo>
                    <a:pt x="3553828" y="660400"/>
                  </a:lnTo>
                  <a:lnTo>
                    <a:pt x="3556114" y="647700"/>
                  </a:lnTo>
                  <a:lnTo>
                    <a:pt x="3562045" y="647700"/>
                  </a:lnTo>
                  <a:lnTo>
                    <a:pt x="3558489" y="635000"/>
                  </a:lnTo>
                  <a:lnTo>
                    <a:pt x="3559073" y="624039"/>
                  </a:lnTo>
                  <a:lnTo>
                    <a:pt x="3559175" y="622300"/>
                  </a:lnTo>
                  <a:lnTo>
                    <a:pt x="3559708" y="609600"/>
                  </a:lnTo>
                  <a:lnTo>
                    <a:pt x="3555708" y="609600"/>
                  </a:lnTo>
                  <a:lnTo>
                    <a:pt x="3560432" y="596900"/>
                  </a:lnTo>
                  <a:lnTo>
                    <a:pt x="3560267" y="584200"/>
                  </a:lnTo>
                  <a:lnTo>
                    <a:pt x="3558082" y="584200"/>
                  </a:lnTo>
                  <a:lnTo>
                    <a:pt x="3558082" y="558800"/>
                  </a:lnTo>
                  <a:lnTo>
                    <a:pt x="3562045" y="558800"/>
                  </a:lnTo>
                  <a:lnTo>
                    <a:pt x="3562045" y="546100"/>
                  </a:lnTo>
                  <a:lnTo>
                    <a:pt x="3560457" y="546100"/>
                  </a:lnTo>
                  <a:lnTo>
                    <a:pt x="3561245" y="533400"/>
                  </a:lnTo>
                  <a:lnTo>
                    <a:pt x="3565207" y="520700"/>
                  </a:lnTo>
                  <a:lnTo>
                    <a:pt x="3565995" y="520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87245" y="6281901"/>
              <a:ext cx="70382" cy="9100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570197" y="3092744"/>
              <a:ext cx="11430" cy="60960"/>
            </a:xfrm>
            <a:custGeom>
              <a:avLst/>
              <a:gdLst/>
              <a:ahLst/>
              <a:cxnLst/>
              <a:rect l="l" t="t" r="r" b="b"/>
              <a:pathLst>
                <a:path w="11429" h="60960">
                  <a:moveTo>
                    <a:pt x="4917" y="0"/>
                  </a:moveTo>
                  <a:lnTo>
                    <a:pt x="1668" y="8283"/>
                  </a:lnTo>
                  <a:lnTo>
                    <a:pt x="1458" y="17188"/>
                  </a:lnTo>
                  <a:lnTo>
                    <a:pt x="2582" y="26272"/>
                  </a:lnTo>
                  <a:lnTo>
                    <a:pt x="3336" y="35088"/>
                  </a:lnTo>
                  <a:lnTo>
                    <a:pt x="2224" y="41223"/>
                  </a:lnTo>
                  <a:lnTo>
                    <a:pt x="370" y="47891"/>
                  </a:lnTo>
                  <a:lnTo>
                    <a:pt x="0" y="54559"/>
                  </a:lnTo>
                  <a:lnTo>
                    <a:pt x="3336" y="60694"/>
                  </a:lnTo>
                  <a:lnTo>
                    <a:pt x="6969" y="53374"/>
                  </a:lnTo>
                  <a:lnTo>
                    <a:pt x="8081" y="44809"/>
                  </a:lnTo>
                  <a:lnTo>
                    <a:pt x="8006" y="35889"/>
                  </a:lnTo>
                  <a:lnTo>
                    <a:pt x="8081" y="27502"/>
                  </a:lnTo>
                  <a:lnTo>
                    <a:pt x="9254" y="20671"/>
                  </a:lnTo>
                  <a:lnTo>
                    <a:pt x="10947" y="12684"/>
                  </a:lnTo>
                  <a:lnTo>
                    <a:pt x="10416" y="5230"/>
                  </a:lnTo>
                  <a:lnTo>
                    <a:pt x="4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44480" y="6512343"/>
              <a:ext cx="73070" cy="6818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767055" y="2742971"/>
              <a:ext cx="2653665" cy="4034154"/>
            </a:xfrm>
            <a:custGeom>
              <a:avLst/>
              <a:gdLst/>
              <a:ahLst/>
              <a:cxnLst/>
              <a:rect l="l" t="t" r="r" b="b"/>
              <a:pathLst>
                <a:path w="2653665" h="4034154">
                  <a:moveTo>
                    <a:pt x="71780" y="3410013"/>
                  </a:moveTo>
                  <a:lnTo>
                    <a:pt x="67030" y="3414750"/>
                  </a:lnTo>
                  <a:lnTo>
                    <a:pt x="60833" y="3415601"/>
                  </a:lnTo>
                  <a:lnTo>
                    <a:pt x="54457" y="3416643"/>
                  </a:lnTo>
                  <a:lnTo>
                    <a:pt x="51282" y="3419818"/>
                  </a:lnTo>
                  <a:lnTo>
                    <a:pt x="54698" y="3427069"/>
                  </a:lnTo>
                  <a:lnTo>
                    <a:pt x="57543" y="3420427"/>
                  </a:lnTo>
                  <a:lnTo>
                    <a:pt x="62280" y="3419487"/>
                  </a:lnTo>
                  <a:lnTo>
                    <a:pt x="67983" y="3420427"/>
                  </a:lnTo>
                  <a:lnTo>
                    <a:pt x="70827" y="3416643"/>
                  </a:lnTo>
                  <a:lnTo>
                    <a:pt x="71780" y="3410013"/>
                  </a:lnTo>
                  <a:close/>
                </a:path>
                <a:path w="2653665" h="4034154">
                  <a:moveTo>
                    <a:pt x="72148" y="3826700"/>
                  </a:moveTo>
                  <a:lnTo>
                    <a:pt x="71780" y="3818598"/>
                  </a:lnTo>
                  <a:lnTo>
                    <a:pt x="66408" y="3825100"/>
                  </a:lnTo>
                  <a:lnTo>
                    <a:pt x="58724" y="3830091"/>
                  </a:lnTo>
                  <a:lnTo>
                    <a:pt x="52832" y="3835260"/>
                  </a:lnTo>
                  <a:lnTo>
                    <a:pt x="52793" y="3842308"/>
                  </a:lnTo>
                  <a:lnTo>
                    <a:pt x="58293" y="3835793"/>
                  </a:lnTo>
                  <a:lnTo>
                    <a:pt x="66205" y="3831513"/>
                  </a:lnTo>
                  <a:lnTo>
                    <a:pt x="72148" y="3826700"/>
                  </a:lnTo>
                  <a:close/>
                </a:path>
                <a:path w="2653665" h="4034154">
                  <a:moveTo>
                    <a:pt x="191350" y="3320872"/>
                  </a:moveTo>
                  <a:lnTo>
                    <a:pt x="185394" y="3315449"/>
                  </a:lnTo>
                  <a:lnTo>
                    <a:pt x="182206" y="3315893"/>
                  </a:lnTo>
                  <a:lnTo>
                    <a:pt x="178066" y="3323717"/>
                  </a:lnTo>
                  <a:lnTo>
                    <a:pt x="178066" y="3324669"/>
                  </a:lnTo>
                  <a:lnTo>
                    <a:pt x="168567" y="3332264"/>
                  </a:lnTo>
                  <a:lnTo>
                    <a:pt x="157759" y="3337306"/>
                  </a:lnTo>
                  <a:lnTo>
                    <a:pt x="143306" y="3347669"/>
                  </a:lnTo>
                  <a:lnTo>
                    <a:pt x="132943" y="3358400"/>
                  </a:lnTo>
                  <a:lnTo>
                    <a:pt x="134404" y="3364509"/>
                  </a:lnTo>
                  <a:lnTo>
                    <a:pt x="147447" y="3360356"/>
                  </a:lnTo>
                  <a:lnTo>
                    <a:pt x="164655" y="3347669"/>
                  </a:lnTo>
                  <a:lnTo>
                    <a:pt x="180987" y="3332492"/>
                  </a:lnTo>
                  <a:lnTo>
                    <a:pt x="191350" y="3320872"/>
                  </a:lnTo>
                  <a:close/>
                </a:path>
                <a:path w="2653665" h="4034154">
                  <a:moveTo>
                    <a:pt x="293751" y="3874528"/>
                  </a:moveTo>
                  <a:lnTo>
                    <a:pt x="288061" y="3867899"/>
                  </a:lnTo>
                  <a:lnTo>
                    <a:pt x="287235" y="3874528"/>
                  </a:lnTo>
                  <a:lnTo>
                    <a:pt x="287108" y="3875481"/>
                  </a:lnTo>
                  <a:lnTo>
                    <a:pt x="282371" y="3877373"/>
                  </a:lnTo>
                  <a:lnTo>
                    <a:pt x="279527" y="3878326"/>
                  </a:lnTo>
                  <a:lnTo>
                    <a:pt x="273824" y="3878326"/>
                  </a:lnTo>
                  <a:lnTo>
                    <a:pt x="270979" y="3880218"/>
                  </a:lnTo>
                  <a:lnTo>
                    <a:pt x="265696" y="3884803"/>
                  </a:lnTo>
                  <a:lnTo>
                    <a:pt x="260781" y="3890530"/>
                  </a:lnTo>
                  <a:lnTo>
                    <a:pt x="255498" y="3893959"/>
                  </a:lnTo>
                  <a:lnTo>
                    <a:pt x="249148" y="3891597"/>
                  </a:lnTo>
                  <a:lnTo>
                    <a:pt x="251701" y="3885374"/>
                  </a:lnTo>
                  <a:lnTo>
                    <a:pt x="256032" y="3882352"/>
                  </a:lnTo>
                  <a:lnTo>
                    <a:pt x="261429" y="3880396"/>
                  </a:lnTo>
                  <a:lnTo>
                    <a:pt x="267182" y="3877373"/>
                  </a:lnTo>
                  <a:lnTo>
                    <a:pt x="275602" y="3870744"/>
                  </a:lnTo>
                  <a:lnTo>
                    <a:pt x="251053" y="3870744"/>
                  </a:lnTo>
                  <a:lnTo>
                    <a:pt x="246303" y="3870744"/>
                  </a:lnTo>
                  <a:lnTo>
                    <a:pt x="245364" y="3871696"/>
                  </a:lnTo>
                  <a:lnTo>
                    <a:pt x="238721" y="3874528"/>
                  </a:lnTo>
                  <a:lnTo>
                    <a:pt x="234924" y="3879278"/>
                  </a:lnTo>
                  <a:lnTo>
                    <a:pt x="231127" y="3887813"/>
                  </a:lnTo>
                  <a:lnTo>
                    <a:pt x="222580" y="3888752"/>
                  </a:lnTo>
                  <a:lnTo>
                    <a:pt x="212140" y="3892550"/>
                  </a:lnTo>
                  <a:lnTo>
                    <a:pt x="208343" y="3893502"/>
                  </a:lnTo>
                  <a:lnTo>
                    <a:pt x="206451" y="3893502"/>
                  </a:lnTo>
                  <a:lnTo>
                    <a:pt x="205498" y="3900132"/>
                  </a:lnTo>
                  <a:lnTo>
                    <a:pt x="203606" y="3901084"/>
                  </a:lnTo>
                  <a:lnTo>
                    <a:pt x="201790" y="3902024"/>
                  </a:lnTo>
                  <a:lnTo>
                    <a:pt x="195148" y="3902024"/>
                  </a:lnTo>
                  <a:lnTo>
                    <a:pt x="193624" y="3903040"/>
                  </a:lnTo>
                  <a:lnTo>
                    <a:pt x="193624" y="3925163"/>
                  </a:lnTo>
                  <a:lnTo>
                    <a:pt x="185648" y="3932364"/>
                  </a:lnTo>
                  <a:lnTo>
                    <a:pt x="185712" y="3931297"/>
                  </a:lnTo>
                  <a:lnTo>
                    <a:pt x="185788" y="3929989"/>
                  </a:lnTo>
                  <a:lnTo>
                    <a:pt x="185889" y="3928326"/>
                  </a:lnTo>
                  <a:lnTo>
                    <a:pt x="185966" y="3927183"/>
                  </a:lnTo>
                  <a:lnTo>
                    <a:pt x="186080" y="3925163"/>
                  </a:lnTo>
                  <a:lnTo>
                    <a:pt x="186169" y="3923563"/>
                  </a:lnTo>
                  <a:lnTo>
                    <a:pt x="191084" y="3921785"/>
                  </a:lnTo>
                  <a:lnTo>
                    <a:pt x="191376" y="3921785"/>
                  </a:lnTo>
                  <a:lnTo>
                    <a:pt x="193624" y="3925163"/>
                  </a:lnTo>
                  <a:lnTo>
                    <a:pt x="193624" y="3903040"/>
                  </a:lnTo>
                  <a:lnTo>
                    <a:pt x="192290" y="3903929"/>
                  </a:lnTo>
                  <a:lnTo>
                    <a:pt x="185648" y="3907713"/>
                  </a:lnTo>
                  <a:lnTo>
                    <a:pt x="181851" y="3913403"/>
                  </a:lnTo>
                  <a:lnTo>
                    <a:pt x="174269" y="3918140"/>
                  </a:lnTo>
                  <a:lnTo>
                    <a:pt x="173316" y="3919093"/>
                  </a:lnTo>
                  <a:lnTo>
                    <a:pt x="171411" y="3916248"/>
                  </a:lnTo>
                  <a:lnTo>
                    <a:pt x="168567" y="3916248"/>
                  </a:lnTo>
                  <a:lnTo>
                    <a:pt x="166674" y="3922877"/>
                  </a:lnTo>
                  <a:lnTo>
                    <a:pt x="165722" y="3923830"/>
                  </a:lnTo>
                  <a:lnTo>
                    <a:pt x="159943" y="3927183"/>
                  </a:lnTo>
                  <a:lnTo>
                    <a:pt x="154330" y="3929989"/>
                  </a:lnTo>
                  <a:lnTo>
                    <a:pt x="149440" y="3934231"/>
                  </a:lnTo>
                  <a:lnTo>
                    <a:pt x="145796" y="3941838"/>
                  </a:lnTo>
                  <a:lnTo>
                    <a:pt x="139496" y="3941483"/>
                  </a:lnTo>
                  <a:lnTo>
                    <a:pt x="133464" y="3942550"/>
                  </a:lnTo>
                  <a:lnTo>
                    <a:pt x="128181" y="3946106"/>
                  </a:lnTo>
                  <a:lnTo>
                    <a:pt x="123964" y="3953218"/>
                  </a:lnTo>
                  <a:lnTo>
                    <a:pt x="111963" y="3952379"/>
                  </a:lnTo>
                  <a:lnTo>
                    <a:pt x="101193" y="3957129"/>
                  </a:lnTo>
                  <a:lnTo>
                    <a:pt x="91135" y="3965625"/>
                  </a:lnTo>
                  <a:lnTo>
                    <a:pt x="81267" y="3975976"/>
                  </a:lnTo>
                  <a:lnTo>
                    <a:pt x="74307" y="3975760"/>
                  </a:lnTo>
                  <a:lnTo>
                    <a:pt x="68338" y="3980002"/>
                  </a:lnTo>
                  <a:lnTo>
                    <a:pt x="62179" y="3983177"/>
                  </a:lnTo>
                  <a:lnTo>
                    <a:pt x="54698" y="3979773"/>
                  </a:lnTo>
                  <a:lnTo>
                    <a:pt x="52793" y="3990187"/>
                  </a:lnTo>
                  <a:lnTo>
                    <a:pt x="36664" y="3993985"/>
                  </a:lnTo>
                  <a:lnTo>
                    <a:pt x="35712" y="3993985"/>
                  </a:lnTo>
                  <a:lnTo>
                    <a:pt x="26225" y="4002519"/>
                  </a:lnTo>
                  <a:lnTo>
                    <a:pt x="24333" y="4004411"/>
                  </a:lnTo>
                  <a:lnTo>
                    <a:pt x="23380" y="4008196"/>
                  </a:lnTo>
                  <a:lnTo>
                    <a:pt x="21475" y="4010101"/>
                  </a:lnTo>
                  <a:lnTo>
                    <a:pt x="15036" y="4011841"/>
                  </a:lnTo>
                  <a:lnTo>
                    <a:pt x="6172" y="4013416"/>
                  </a:lnTo>
                  <a:lnTo>
                    <a:pt x="0" y="4017835"/>
                  </a:lnTo>
                  <a:lnTo>
                    <a:pt x="1549" y="4028122"/>
                  </a:lnTo>
                  <a:lnTo>
                    <a:pt x="7632" y="4022750"/>
                  </a:lnTo>
                  <a:lnTo>
                    <a:pt x="15316" y="4020769"/>
                  </a:lnTo>
                  <a:lnTo>
                    <a:pt x="23710" y="4019854"/>
                  </a:lnTo>
                  <a:lnTo>
                    <a:pt x="31915" y="4017683"/>
                  </a:lnTo>
                  <a:lnTo>
                    <a:pt x="37617" y="4014838"/>
                  </a:lnTo>
                  <a:lnTo>
                    <a:pt x="39509" y="4008196"/>
                  </a:lnTo>
                  <a:lnTo>
                    <a:pt x="44259" y="4005364"/>
                  </a:lnTo>
                  <a:lnTo>
                    <a:pt x="46151" y="4004411"/>
                  </a:lnTo>
                  <a:lnTo>
                    <a:pt x="51841" y="4007256"/>
                  </a:lnTo>
                  <a:lnTo>
                    <a:pt x="53746" y="4006316"/>
                  </a:lnTo>
                  <a:lnTo>
                    <a:pt x="55638" y="4004411"/>
                  </a:lnTo>
                  <a:lnTo>
                    <a:pt x="56591" y="4003471"/>
                  </a:lnTo>
                  <a:lnTo>
                    <a:pt x="57543" y="3996829"/>
                  </a:lnTo>
                  <a:lnTo>
                    <a:pt x="60388" y="3994937"/>
                  </a:lnTo>
                  <a:lnTo>
                    <a:pt x="61341" y="3993985"/>
                  </a:lnTo>
                  <a:lnTo>
                    <a:pt x="68922" y="3995877"/>
                  </a:lnTo>
                  <a:lnTo>
                    <a:pt x="71780" y="3995877"/>
                  </a:lnTo>
                  <a:lnTo>
                    <a:pt x="72720" y="3989247"/>
                  </a:lnTo>
                  <a:lnTo>
                    <a:pt x="74625" y="3988295"/>
                  </a:lnTo>
                  <a:lnTo>
                    <a:pt x="75577" y="3987342"/>
                  </a:lnTo>
                  <a:lnTo>
                    <a:pt x="77470" y="3990187"/>
                  </a:lnTo>
                  <a:lnTo>
                    <a:pt x="78422" y="3990187"/>
                  </a:lnTo>
                  <a:lnTo>
                    <a:pt x="82219" y="3989247"/>
                  </a:lnTo>
                  <a:lnTo>
                    <a:pt x="82753" y="3987609"/>
                  </a:lnTo>
                  <a:lnTo>
                    <a:pt x="82842" y="3987342"/>
                  </a:lnTo>
                  <a:lnTo>
                    <a:pt x="84239" y="3983177"/>
                  </a:lnTo>
                  <a:lnTo>
                    <a:pt x="86004" y="3977868"/>
                  </a:lnTo>
                  <a:lnTo>
                    <a:pt x="91706" y="3983558"/>
                  </a:lnTo>
                  <a:lnTo>
                    <a:pt x="87909" y="3990187"/>
                  </a:lnTo>
                  <a:lnTo>
                    <a:pt x="90754" y="3993985"/>
                  </a:lnTo>
                  <a:lnTo>
                    <a:pt x="98348" y="3997782"/>
                  </a:lnTo>
                  <a:lnTo>
                    <a:pt x="103212" y="3991152"/>
                  </a:lnTo>
                  <a:lnTo>
                    <a:pt x="101663" y="3986047"/>
                  </a:lnTo>
                  <a:lnTo>
                    <a:pt x="99415" y="3981119"/>
                  </a:lnTo>
                  <a:lnTo>
                    <a:pt x="100863" y="3977868"/>
                  </a:lnTo>
                  <a:lnTo>
                    <a:pt x="101612" y="3976205"/>
                  </a:lnTo>
                  <a:lnTo>
                    <a:pt x="101714" y="3975976"/>
                  </a:lnTo>
                  <a:lnTo>
                    <a:pt x="102146" y="3975023"/>
                  </a:lnTo>
                  <a:lnTo>
                    <a:pt x="109740" y="3968534"/>
                  </a:lnTo>
                  <a:lnTo>
                    <a:pt x="117322" y="3962222"/>
                  </a:lnTo>
                  <a:lnTo>
                    <a:pt x="125628" y="3958767"/>
                  </a:lnTo>
                  <a:lnTo>
                    <a:pt x="135356" y="3960812"/>
                  </a:lnTo>
                  <a:lnTo>
                    <a:pt x="136309" y="3958907"/>
                  </a:lnTo>
                  <a:lnTo>
                    <a:pt x="136385" y="3958767"/>
                  </a:lnTo>
                  <a:lnTo>
                    <a:pt x="139153" y="3953218"/>
                  </a:lnTo>
                  <a:lnTo>
                    <a:pt x="140106" y="3951325"/>
                  </a:lnTo>
                  <a:lnTo>
                    <a:pt x="147688" y="3952278"/>
                  </a:lnTo>
                  <a:lnTo>
                    <a:pt x="148640" y="3951325"/>
                  </a:lnTo>
                  <a:lnTo>
                    <a:pt x="153390" y="3946588"/>
                  </a:lnTo>
                  <a:lnTo>
                    <a:pt x="157492" y="3943896"/>
                  </a:lnTo>
                  <a:lnTo>
                    <a:pt x="162598" y="3941838"/>
                  </a:lnTo>
                  <a:lnTo>
                    <a:pt x="163474" y="3941483"/>
                  </a:lnTo>
                  <a:lnTo>
                    <a:pt x="168211" y="3941483"/>
                  </a:lnTo>
                  <a:lnTo>
                    <a:pt x="168300" y="3942550"/>
                  </a:lnTo>
                  <a:lnTo>
                    <a:pt x="168414" y="3943896"/>
                  </a:lnTo>
                  <a:lnTo>
                    <a:pt x="168490" y="3944683"/>
                  </a:lnTo>
                  <a:lnTo>
                    <a:pt x="168567" y="3945636"/>
                  </a:lnTo>
                  <a:lnTo>
                    <a:pt x="162953" y="3945344"/>
                  </a:lnTo>
                  <a:lnTo>
                    <a:pt x="159194" y="3948950"/>
                  </a:lnTo>
                  <a:lnTo>
                    <a:pt x="155625" y="3954703"/>
                  </a:lnTo>
                  <a:lnTo>
                    <a:pt x="150545" y="3960812"/>
                  </a:lnTo>
                  <a:lnTo>
                    <a:pt x="149593" y="3961752"/>
                  </a:lnTo>
                  <a:lnTo>
                    <a:pt x="147688" y="3958907"/>
                  </a:lnTo>
                  <a:lnTo>
                    <a:pt x="144843" y="3958907"/>
                  </a:lnTo>
                  <a:lnTo>
                    <a:pt x="138963" y="3965625"/>
                  </a:lnTo>
                  <a:lnTo>
                    <a:pt x="138023" y="3966578"/>
                  </a:lnTo>
                  <a:lnTo>
                    <a:pt x="130606" y="3970286"/>
                  </a:lnTo>
                  <a:lnTo>
                    <a:pt x="129667" y="3973131"/>
                  </a:lnTo>
                  <a:lnTo>
                    <a:pt x="123964" y="3979773"/>
                  </a:lnTo>
                  <a:lnTo>
                    <a:pt x="118198" y="3984180"/>
                  </a:lnTo>
                  <a:lnTo>
                    <a:pt x="111988" y="3988054"/>
                  </a:lnTo>
                  <a:lnTo>
                    <a:pt x="109156" y="3992295"/>
                  </a:lnTo>
                  <a:lnTo>
                    <a:pt x="113525" y="3997782"/>
                  </a:lnTo>
                  <a:lnTo>
                    <a:pt x="127736" y="3987609"/>
                  </a:lnTo>
                  <a:lnTo>
                    <a:pt x="142468" y="3976205"/>
                  </a:lnTo>
                  <a:lnTo>
                    <a:pt x="156502" y="3966578"/>
                  </a:lnTo>
                  <a:lnTo>
                    <a:pt x="168567" y="3961752"/>
                  </a:lnTo>
                  <a:lnTo>
                    <a:pt x="169519" y="3961752"/>
                  </a:lnTo>
                  <a:lnTo>
                    <a:pt x="179006" y="3953218"/>
                  </a:lnTo>
                  <a:lnTo>
                    <a:pt x="186601" y="3945636"/>
                  </a:lnTo>
                  <a:lnTo>
                    <a:pt x="187553" y="3944683"/>
                  </a:lnTo>
                  <a:lnTo>
                    <a:pt x="187553" y="3946588"/>
                  </a:lnTo>
                  <a:lnTo>
                    <a:pt x="191350" y="3944683"/>
                  </a:lnTo>
                  <a:lnTo>
                    <a:pt x="195148" y="3942791"/>
                  </a:lnTo>
                  <a:lnTo>
                    <a:pt x="196088" y="3942791"/>
                  </a:lnTo>
                  <a:lnTo>
                    <a:pt x="198043" y="3941483"/>
                  </a:lnTo>
                  <a:lnTo>
                    <a:pt x="201790" y="3939006"/>
                  </a:lnTo>
                  <a:lnTo>
                    <a:pt x="202730" y="3938054"/>
                  </a:lnTo>
                  <a:lnTo>
                    <a:pt x="209016" y="3933393"/>
                  </a:lnTo>
                  <a:lnTo>
                    <a:pt x="213283" y="3932364"/>
                  </a:lnTo>
                  <a:lnTo>
                    <a:pt x="217728" y="3931297"/>
                  </a:lnTo>
                  <a:lnTo>
                    <a:pt x="226275" y="3928326"/>
                  </a:lnTo>
                  <a:lnTo>
                    <a:pt x="231444" y="3921785"/>
                  </a:lnTo>
                  <a:lnTo>
                    <a:pt x="232067" y="3920985"/>
                  </a:lnTo>
                  <a:lnTo>
                    <a:pt x="241287" y="3921785"/>
                  </a:lnTo>
                  <a:lnTo>
                    <a:pt x="249936" y="3921785"/>
                  </a:lnTo>
                  <a:lnTo>
                    <a:pt x="252552" y="3920985"/>
                  </a:lnTo>
                  <a:lnTo>
                    <a:pt x="258635" y="3919118"/>
                  </a:lnTo>
                  <a:lnTo>
                    <a:pt x="266230" y="3912463"/>
                  </a:lnTo>
                  <a:lnTo>
                    <a:pt x="260540" y="3908666"/>
                  </a:lnTo>
                  <a:lnTo>
                    <a:pt x="252945" y="3904869"/>
                  </a:lnTo>
                  <a:lnTo>
                    <a:pt x="259588" y="3898239"/>
                  </a:lnTo>
                  <a:lnTo>
                    <a:pt x="263817" y="3893959"/>
                  </a:lnTo>
                  <a:lnTo>
                    <a:pt x="267728" y="3889997"/>
                  </a:lnTo>
                  <a:lnTo>
                    <a:pt x="277025" y="3887101"/>
                  </a:lnTo>
                  <a:lnTo>
                    <a:pt x="286143" y="3883837"/>
                  </a:lnTo>
                  <a:lnTo>
                    <a:pt x="293751" y="3874528"/>
                  </a:lnTo>
                  <a:close/>
                </a:path>
                <a:path w="2653665" h="4034154">
                  <a:moveTo>
                    <a:pt x="314896" y="3838968"/>
                  </a:moveTo>
                  <a:lnTo>
                    <a:pt x="313690" y="3830929"/>
                  </a:lnTo>
                  <a:lnTo>
                    <a:pt x="305587" y="3838435"/>
                  </a:lnTo>
                  <a:lnTo>
                    <a:pt x="297319" y="3844086"/>
                  </a:lnTo>
                  <a:lnTo>
                    <a:pt x="289394" y="3848125"/>
                  </a:lnTo>
                  <a:lnTo>
                    <a:pt x="282371" y="3850830"/>
                  </a:lnTo>
                  <a:lnTo>
                    <a:pt x="273735" y="3854475"/>
                  </a:lnTo>
                  <a:lnTo>
                    <a:pt x="266001" y="3859365"/>
                  </a:lnTo>
                  <a:lnTo>
                    <a:pt x="252285" y="3869804"/>
                  </a:lnTo>
                  <a:lnTo>
                    <a:pt x="276720" y="3869804"/>
                  </a:lnTo>
                  <a:lnTo>
                    <a:pt x="283794" y="3863746"/>
                  </a:lnTo>
                  <a:lnTo>
                    <a:pt x="291211" y="3856977"/>
                  </a:lnTo>
                  <a:lnTo>
                    <a:pt x="297548" y="3850830"/>
                  </a:lnTo>
                  <a:lnTo>
                    <a:pt x="302742" y="3847592"/>
                  </a:lnTo>
                  <a:lnTo>
                    <a:pt x="309892" y="3844086"/>
                  </a:lnTo>
                  <a:lnTo>
                    <a:pt x="314896" y="3838968"/>
                  </a:lnTo>
                  <a:close/>
                </a:path>
                <a:path w="2653665" h="4034154">
                  <a:moveTo>
                    <a:pt x="330288" y="3943032"/>
                  </a:moveTo>
                  <a:lnTo>
                    <a:pt x="330149" y="3940568"/>
                  </a:lnTo>
                  <a:lnTo>
                    <a:pt x="326974" y="3941838"/>
                  </a:lnTo>
                  <a:lnTo>
                    <a:pt x="320484" y="3945255"/>
                  </a:lnTo>
                  <a:lnTo>
                    <a:pt x="312140" y="3949903"/>
                  </a:lnTo>
                  <a:lnTo>
                    <a:pt x="305752" y="3955973"/>
                  </a:lnTo>
                  <a:lnTo>
                    <a:pt x="305142" y="3963644"/>
                  </a:lnTo>
                  <a:lnTo>
                    <a:pt x="310388" y="3959771"/>
                  </a:lnTo>
                  <a:lnTo>
                    <a:pt x="315823" y="3956774"/>
                  </a:lnTo>
                  <a:lnTo>
                    <a:pt x="320890" y="3952722"/>
                  </a:lnTo>
                  <a:lnTo>
                    <a:pt x="325069" y="3945636"/>
                  </a:lnTo>
                  <a:lnTo>
                    <a:pt x="328307" y="3945839"/>
                  </a:lnTo>
                  <a:lnTo>
                    <a:pt x="330288" y="3943032"/>
                  </a:lnTo>
                  <a:close/>
                </a:path>
                <a:path w="2653665" h="4034154">
                  <a:moveTo>
                    <a:pt x="337413" y="4023855"/>
                  </a:moveTo>
                  <a:lnTo>
                    <a:pt x="337172" y="4024261"/>
                  </a:lnTo>
                  <a:lnTo>
                    <a:pt x="330771" y="4022433"/>
                  </a:lnTo>
                  <a:lnTo>
                    <a:pt x="335508" y="4027170"/>
                  </a:lnTo>
                  <a:lnTo>
                    <a:pt x="337134" y="4024325"/>
                  </a:lnTo>
                  <a:lnTo>
                    <a:pt x="337413" y="4024325"/>
                  </a:lnTo>
                  <a:lnTo>
                    <a:pt x="337413" y="4023855"/>
                  </a:lnTo>
                  <a:close/>
                </a:path>
                <a:path w="2653665" h="4034154">
                  <a:moveTo>
                    <a:pt x="338035" y="4022737"/>
                  </a:moveTo>
                  <a:lnTo>
                    <a:pt x="337413" y="4023372"/>
                  </a:lnTo>
                  <a:lnTo>
                    <a:pt x="337413" y="4023855"/>
                  </a:lnTo>
                  <a:lnTo>
                    <a:pt x="338035" y="4022737"/>
                  </a:lnTo>
                  <a:close/>
                </a:path>
                <a:path w="2653665" h="4034154">
                  <a:moveTo>
                    <a:pt x="339610" y="4021061"/>
                  </a:moveTo>
                  <a:lnTo>
                    <a:pt x="339305" y="4020528"/>
                  </a:lnTo>
                  <a:lnTo>
                    <a:pt x="338035" y="4022737"/>
                  </a:lnTo>
                  <a:lnTo>
                    <a:pt x="339305" y="4021480"/>
                  </a:lnTo>
                  <a:lnTo>
                    <a:pt x="339610" y="4021061"/>
                  </a:lnTo>
                  <a:close/>
                </a:path>
                <a:path w="2653665" h="4034154">
                  <a:moveTo>
                    <a:pt x="374624" y="3882580"/>
                  </a:moveTo>
                  <a:lnTo>
                    <a:pt x="373392" y="3877653"/>
                  </a:lnTo>
                  <a:lnTo>
                    <a:pt x="373316" y="3877373"/>
                  </a:lnTo>
                  <a:lnTo>
                    <a:pt x="372999" y="3876078"/>
                  </a:lnTo>
                  <a:lnTo>
                    <a:pt x="370649" y="3869042"/>
                  </a:lnTo>
                  <a:lnTo>
                    <a:pt x="370624" y="3860317"/>
                  </a:lnTo>
                  <a:lnTo>
                    <a:pt x="361975" y="3871163"/>
                  </a:lnTo>
                  <a:lnTo>
                    <a:pt x="351993" y="3876662"/>
                  </a:lnTo>
                  <a:lnTo>
                    <a:pt x="341134" y="3878973"/>
                  </a:lnTo>
                  <a:lnTo>
                    <a:pt x="329819" y="3880218"/>
                  </a:lnTo>
                  <a:lnTo>
                    <a:pt x="325513" y="3888587"/>
                  </a:lnTo>
                  <a:lnTo>
                    <a:pt x="320332" y="3893134"/>
                  </a:lnTo>
                  <a:lnTo>
                    <a:pt x="315137" y="3897160"/>
                  </a:lnTo>
                  <a:lnTo>
                    <a:pt x="310832" y="3903929"/>
                  </a:lnTo>
                  <a:lnTo>
                    <a:pt x="305244" y="3904221"/>
                  </a:lnTo>
                  <a:lnTo>
                    <a:pt x="302412" y="3907002"/>
                  </a:lnTo>
                  <a:lnTo>
                    <a:pt x="299758" y="3910863"/>
                  </a:lnTo>
                  <a:lnTo>
                    <a:pt x="294703" y="3914356"/>
                  </a:lnTo>
                  <a:lnTo>
                    <a:pt x="290906" y="3916248"/>
                  </a:lnTo>
                  <a:lnTo>
                    <a:pt x="283311" y="3913403"/>
                  </a:lnTo>
                  <a:lnTo>
                    <a:pt x="273824" y="3918140"/>
                  </a:lnTo>
                  <a:lnTo>
                    <a:pt x="271932" y="3923830"/>
                  </a:lnTo>
                  <a:lnTo>
                    <a:pt x="267182" y="3927627"/>
                  </a:lnTo>
                  <a:lnTo>
                    <a:pt x="266230" y="3928567"/>
                  </a:lnTo>
                  <a:lnTo>
                    <a:pt x="264337" y="3925722"/>
                  </a:lnTo>
                  <a:lnTo>
                    <a:pt x="261493" y="3925722"/>
                  </a:lnTo>
                  <a:lnTo>
                    <a:pt x="259588" y="3932364"/>
                  </a:lnTo>
                  <a:lnTo>
                    <a:pt x="257695" y="3934256"/>
                  </a:lnTo>
                  <a:lnTo>
                    <a:pt x="255803" y="3931412"/>
                  </a:lnTo>
                  <a:lnTo>
                    <a:pt x="252945" y="3931412"/>
                  </a:lnTo>
                  <a:lnTo>
                    <a:pt x="251155" y="3937698"/>
                  </a:lnTo>
                  <a:lnTo>
                    <a:pt x="251053" y="3938054"/>
                  </a:lnTo>
                  <a:lnTo>
                    <a:pt x="249148" y="3939946"/>
                  </a:lnTo>
                  <a:lnTo>
                    <a:pt x="247256" y="3937101"/>
                  </a:lnTo>
                  <a:lnTo>
                    <a:pt x="244411" y="3937101"/>
                  </a:lnTo>
                  <a:lnTo>
                    <a:pt x="242506" y="3943743"/>
                  </a:lnTo>
                  <a:lnTo>
                    <a:pt x="240614" y="3945636"/>
                  </a:lnTo>
                  <a:lnTo>
                    <a:pt x="238721" y="3942791"/>
                  </a:lnTo>
                  <a:lnTo>
                    <a:pt x="235864" y="3942791"/>
                  </a:lnTo>
                  <a:lnTo>
                    <a:pt x="233972" y="3949433"/>
                  </a:lnTo>
                  <a:lnTo>
                    <a:pt x="232067" y="3951325"/>
                  </a:lnTo>
                  <a:lnTo>
                    <a:pt x="230174" y="3948480"/>
                  </a:lnTo>
                  <a:lnTo>
                    <a:pt x="229222" y="3948480"/>
                  </a:lnTo>
                  <a:lnTo>
                    <a:pt x="226377" y="3949433"/>
                  </a:lnTo>
                  <a:lnTo>
                    <a:pt x="220687" y="3965537"/>
                  </a:lnTo>
                  <a:lnTo>
                    <a:pt x="224485" y="3965537"/>
                  </a:lnTo>
                  <a:lnTo>
                    <a:pt x="228879" y="3960558"/>
                  </a:lnTo>
                  <a:lnTo>
                    <a:pt x="235343" y="3957675"/>
                  </a:lnTo>
                  <a:lnTo>
                    <a:pt x="240893" y="3957675"/>
                  </a:lnTo>
                  <a:lnTo>
                    <a:pt x="241566" y="3961752"/>
                  </a:lnTo>
                  <a:lnTo>
                    <a:pt x="238493" y="3966794"/>
                  </a:lnTo>
                  <a:lnTo>
                    <a:pt x="233375" y="3969334"/>
                  </a:lnTo>
                  <a:lnTo>
                    <a:pt x="230225" y="3971887"/>
                  </a:lnTo>
                  <a:lnTo>
                    <a:pt x="233019" y="3976916"/>
                  </a:lnTo>
                  <a:lnTo>
                    <a:pt x="246100" y="3970883"/>
                  </a:lnTo>
                  <a:lnTo>
                    <a:pt x="258648" y="3961993"/>
                  </a:lnTo>
                  <a:lnTo>
                    <a:pt x="264972" y="3957675"/>
                  </a:lnTo>
                  <a:lnTo>
                    <a:pt x="271183" y="3953459"/>
                  </a:lnTo>
                  <a:lnTo>
                    <a:pt x="276796" y="3951325"/>
                  </a:lnTo>
                  <a:lnTo>
                    <a:pt x="284264" y="3948480"/>
                  </a:lnTo>
                  <a:lnTo>
                    <a:pt x="285889" y="3945636"/>
                  </a:lnTo>
                  <a:lnTo>
                    <a:pt x="289153" y="3939946"/>
                  </a:lnTo>
                  <a:lnTo>
                    <a:pt x="290436" y="3937698"/>
                  </a:lnTo>
                  <a:lnTo>
                    <a:pt x="292938" y="3934256"/>
                  </a:lnTo>
                  <a:lnTo>
                    <a:pt x="295173" y="3931183"/>
                  </a:lnTo>
                  <a:lnTo>
                    <a:pt x="296887" y="3928567"/>
                  </a:lnTo>
                  <a:lnTo>
                    <a:pt x="299212" y="3925024"/>
                  </a:lnTo>
                  <a:lnTo>
                    <a:pt x="302856" y="3916248"/>
                  </a:lnTo>
                  <a:lnTo>
                    <a:pt x="303250" y="3915308"/>
                  </a:lnTo>
                  <a:lnTo>
                    <a:pt x="307644" y="3915778"/>
                  </a:lnTo>
                  <a:lnTo>
                    <a:pt x="308229" y="3915308"/>
                  </a:lnTo>
                  <a:lnTo>
                    <a:pt x="311429" y="3912692"/>
                  </a:lnTo>
                  <a:lnTo>
                    <a:pt x="315391" y="3909961"/>
                  </a:lnTo>
                  <a:lnTo>
                    <a:pt x="320332" y="3911511"/>
                  </a:lnTo>
                  <a:lnTo>
                    <a:pt x="317792" y="3918140"/>
                  </a:lnTo>
                  <a:lnTo>
                    <a:pt x="312851" y="3921226"/>
                  </a:lnTo>
                  <a:lnTo>
                    <a:pt x="309511" y="3923233"/>
                  </a:lnTo>
                  <a:lnTo>
                    <a:pt x="311785" y="3926675"/>
                  </a:lnTo>
                  <a:lnTo>
                    <a:pt x="330288" y="3919321"/>
                  </a:lnTo>
                  <a:lnTo>
                    <a:pt x="339547" y="3913873"/>
                  </a:lnTo>
                  <a:lnTo>
                    <a:pt x="343560" y="3909961"/>
                  </a:lnTo>
                  <a:lnTo>
                    <a:pt x="348792" y="3904869"/>
                  </a:lnTo>
                  <a:lnTo>
                    <a:pt x="354190" y="3894315"/>
                  </a:lnTo>
                  <a:lnTo>
                    <a:pt x="355676" y="3885082"/>
                  </a:lnTo>
                  <a:lnTo>
                    <a:pt x="358889" y="3878973"/>
                  </a:lnTo>
                  <a:lnTo>
                    <a:pt x="358190" y="3878973"/>
                  </a:lnTo>
                  <a:lnTo>
                    <a:pt x="367715" y="3877653"/>
                  </a:lnTo>
                  <a:lnTo>
                    <a:pt x="367779" y="3877373"/>
                  </a:lnTo>
                  <a:lnTo>
                    <a:pt x="369671" y="3877373"/>
                  </a:lnTo>
                  <a:lnTo>
                    <a:pt x="367715" y="3877653"/>
                  </a:lnTo>
                  <a:lnTo>
                    <a:pt x="364934" y="3890657"/>
                  </a:lnTo>
                  <a:lnTo>
                    <a:pt x="372516" y="3889705"/>
                  </a:lnTo>
                  <a:lnTo>
                    <a:pt x="374624" y="3882580"/>
                  </a:lnTo>
                  <a:close/>
                </a:path>
                <a:path w="2653665" h="4034154">
                  <a:moveTo>
                    <a:pt x="382130" y="4012285"/>
                  </a:moveTo>
                  <a:lnTo>
                    <a:pt x="376313" y="4008196"/>
                  </a:lnTo>
                  <a:lnTo>
                    <a:pt x="372516" y="4006316"/>
                  </a:lnTo>
                  <a:lnTo>
                    <a:pt x="371576" y="4010101"/>
                  </a:lnTo>
                  <a:lnTo>
                    <a:pt x="368719" y="4012946"/>
                  </a:lnTo>
                  <a:lnTo>
                    <a:pt x="362153" y="4017314"/>
                  </a:lnTo>
                  <a:lnTo>
                    <a:pt x="358876" y="4015905"/>
                  </a:lnTo>
                  <a:lnTo>
                    <a:pt x="355777" y="4012539"/>
                  </a:lnTo>
                  <a:lnTo>
                    <a:pt x="349745" y="4011041"/>
                  </a:lnTo>
                  <a:lnTo>
                    <a:pt x="346900" y="4011041"/>
                  </a:lnTo>
                  <a:lnTo>
                    <a:pt x="339610" y="4021061"/>
                  </a:lnTo>
                  <a:lnTo>
                    <a:pt x="345948" y="4031907"/>
                  </a:lnTo>
                  <a:lnTo>
                    <a:pt x="351637" y="4032847"/>
                  </a:lnTo>
                  <a:lnTo>
                    <a:pt x="352590" y="4033799"/>
                  </a:lnTo>
                  <a:lnTo>
                    <a:pt x="357339" y="4028122"/>
                  </a:lnTo>
                  <a:lnTo>
                    <a:pt x="359232" y="4028122"/>
                  </a:lnTo>
                  <a:lnTo>
                    <a:pt x="363982" y="4027170"/>
                  </a:lnTo>
                  <a:lnTo>
                    <a:pt x="368719" y="4033799"/>
                  </a:lnTo>
                  <a:lnTo>
                    <a:pt x="372516" y="4030954"/>
                  </a:lnTo>
                  <a:lnTo>
                    <a:pt x="374827" y="4027170"/>
                  </a:lnTo>
                  <a:lnTo>
                    <a:pt x="376313" y="4024731"/>
                  </a:lnTo>
                  <a:lnTo>
                    <a:pt x="380822" y="4018153"/>
                  </a:lnTo>
                  <a:lnTo>
                    <a:pt x="381012" y="4017314"/>
                  </a:lnTo>
                  <a:lnTo>
                    <a:pt x="381977" y="4012946"/>
                  </a:lnTo>
                  <a:lnTo>
                    <a:pt x="382066" y="4012539"/>
                  </a:lnTo>
                  <a:lnTo>
                    <a:pt x="382130" y="4012285"/>
                  </a:lnTo>
                  <a:close/>
                </a:path>
                <a:path w="2653665" h="4034154">
                  <a:moveTo>
                    <a:pt x="461048" y="3738219"/>
                  </a:moveTo>
                  <a:lnTo>
                    <a:pt x="459752" y="3732339"/>
                  </a:lnTo>
                  <a:lnTo>
                    <a:pt x="453758" y="3737686"/>
                  </a:lnTo>
                  <a:lnTo>
                    <a:pt x="446697" y="3739565"/>
                  </a:lnTo>
                  <a:lnTo>
                    <a:pt x="439991" y="3740200"/>
                  </a:lnTo>
                  <a:lnTo>
                    <a:pt x="435076" y="3741813"/>
                  </a:lnTo>
                  <a:lnTo>
                    <a:pt x="432231" y="3743706"/>
                  </a:lnTo>
                  <a:lnTo>
                    <a:pt x="432231" y="3747503"/>
                  </a:lnTo>
                  <a:lnTo>
                    <a:pt x="424713" y="3755085"/>
                  </a:lnTo>
                  <a:lnTo>
                    <a:pt x="417118" y="3759822"/>
                  </a:lnTo>
                  <a:lnTo>
                    <a:pt x="412381" y="3763619"/>
                  </a:lnTo>
                  <a:lnTo>
                    <a:pt x="406323" y="3769093"/>
                  </a:lnTo>
                  <a:lnTo>
                    <a:pt x="395300" y="3778288"/>
                  </a:lnTo>
                  <a:lnTo>
                    <a:pt x="392442" y="3781628"/>
                  </a:lnTo>
                  <a:lnTo>
                    <a:pt x="390550" y="3784473"/>
                  </a:lnTo>
                  <a:lnTo>
                    <a:pt x="387705" y="3781628"/>
                  </a:lnTo>
                  <a:lnTo>
                    <a:pt x="382016" y="3787965"/>
                  </a:lnTo>
                  <a:lnTo>
                    <a:pt x="377266" y="3794429"/>
                  </a:lnTo>
                  <a:lnTo>
                    <a:pt x="371805" y="3800170"/>
                  </a:lnTo>
                  <a:lnTo>
                    <a:pt x="364934" y="3803434"/>
                  </a:lnTo>
                  <a:lnTo>
                    <a:pt x="362077" y="3811016"/>
                  </a:lnTo>
                  <a:lnTo>
                    <a:pt x="353542" y="3810063"/>
                  </a:lnTo>
                  <a:lnTo>
                    <a:pt x="358279" y="3814813"/>
                  </a:lnTo>
                  <a:lnTo>
                    <a:pt x="361137" y="3812908"/>
                  </a:lnTo>
                  <a:lnTo>
                    <a:pt x="363982" y="3812908"/>
                  </a:lnTo>
                  <a:lnTo>
                    <a:pt x="367779" y="3815753"/>
                  </a:lnTo>
                  <a:lnTo>
                    <a:pt x="360184" y="3820007"/>
                  </a:lnTo>
                  <a:lnTo>
                    <a:pt x="354723" y="3826306"/>
                  </a:lnTo>
                  <a:lnTo>
                    <a:pt x="349631" y="3833495"/>
                  </a:lnTo>
                  <a:lnTo>
                    <a:pt x="342150" y="3841356"/>
                  </a:lnTo>
                  <a:lnTo>
                    <a:pt x="333616" y="3842308"/>
                  </a:lnTo>
                  <a:lnTo>
                    <a:pt x="331711" y="3843248"/>
                  </a:lnTo>
                  <a:lnTo>
                    <a:pt x="326021" y="3847046"/>
                  </a:lnTo>
                  <a:lnTo>
                    <a:pt x="324116" y="3851783"/>
                  </a:lnTo>
                  <a:lnTo>
                    <a:pt x="319379" y="3855567"/>
                  </a:lnTo>
                  <a:lnTo>
                    <a:pt x="313524" y="3859085"/>
                  </a:lnTo>
                  <a:lnTo>
                    <a:pt x="307403" y="3862324"/>
                  </a:lnTo>
                  <a:lnTo>
                    <a:pt x="303225" y="3867175"/>
                  </a:lnTo>
                  <a:lnTo>
                    <a:pt x="303250" y="3875481"/>
                  </a:lnTo>
                  <a:lnTo>
                    <a:pt x="311391" y="3878923"/>
                  </a:lnTo>
                  <a:lnTo>
                    <a:pt x="317830" y="3874541"/>
                  </a:lnTo>
                  <a:lnTo>
                    <a:pt x="323392" y="3865880"/>
                  </a:lnTo>
                  <a:lnTo>
                    <a:pt x="328866" y="3856520"/>
                  </a:lnTo>
                  <a:lnTo>
                    <a:pt x="334556" y="3857472"/>
                  </a:lnTo>
                  <a:lnTo>
                    <a:pt x="339305" y="3857472"/>
                  </a:lnTo>
                  <a:lnTo>
                    <a:pt x="344055" y="3855567"/>
                  </a:lnTo>
                  <a:lnTo>
                    <a:pt x="342950" y="3848379"/>
                  </a:lnTo>
                  <a:lnTo>
                    <a:pt x="348081" y="3843490"/>
                  </a:lnTo>
                  <a:lnTo>
                    <a:pt x="354990" y="3838244"/>
                  </a:lnTo>
                  <a:lnTo>
                    <a:pt x="359232" y="3829977"/>
                  </a:lnTo>
                  <a:lnTo>
                    <a:pt x="368427" y="3827602"/>
                  </a:lnTo>
                  <a:lnTo>
                    <a:pt x="376555" y="3820972"/>
                  </a:lnTo>
                  <a:lnTo>
                    <a:pt x="384327" y="3812908"/>
                  </a:lnTo>
                  <a:lnTo>
                    <a:pt x="392442" y="3806279"/>
                  </a:lnTo>
                  <a:lnTo>
                    <a:pt x="390550" y="3803434"/>
                  </a:lnTo>
                  <a:lnTo>
                    <a:pt x="385800" y="3801541"/>
                  </a:lnTo>
                  <a:lnTo>
                    <a:pt x="387705" y="3797744"/>
                  </a:lnTo>
                  <a:lnTo>
                    <a:pt x="398856" y="3793871"/>
                  </a:lnTo>
                  <a:lnTo>
                    <a:pt x="405028" y="3787317"/>
                  </a:lnTo>
                  <a:lnTo>
                    <a:pt x="410121" y="3779342"/>
                  </a:lnTo>
                  <a:lnTo>
                    <a:pt x="418071" y="3771201"/>
                  </a:lnTo>
                  <a:lnTo>
                    <a:pt x="420916" y="3769309"/>
                  </a:lnTo>
                  <a:lnTo>
                    <a:pt x="426605" y="3773093"/>
                  </a:lnTo>
                  <a:lnTo>
                    <a:pt x="429463" y="3768356"/>
                  </a:lnTo>
                  <a:lnTo>
                    <a:pt x="433324" y="3763670"/>
                  </a:lnTo>
                  <a:lnTo>
                    <a:pt x="444322" y="3755021"/>
                  </a:lnTo>
                  <a:lnTo>
                    <a:pt x="449313" y="3750348"/>
                  </a:lnTo>
                  <a:lnTo>
                    <a:pt x="458089" y="3743121"/>
                  </a:lnTo>
                  <a:lnTo>
                    <a:pt x="461048" y="3738219"/>
                  </a:lnTo>
                  <a:close/>
                </a:path>
                <a:path w="2653665" h="4034154">
                  <a:moveTo>
                    <a:pt x="556539" y="3657435"/>
                  </a:moveTo>
                  <a:lnTo>
                    <a:pt x="534479" y="3675926"/>
                  </a:lnTo>
                  <a:lnTo>
                    <a:pt x="522643" y="3685438"/>
                  </a:lnTo>
                  <a:lnTo>
                    <a:pt x="510997" y="3694404"/>
                  </a:lnTo>
                  <a:lnTo>
                    <a:pt x="505294" y="3699154"/>
                  </a:lnTo>
                  <a:lnTo>
                    <a:pt x="494855" y="3705783"/>
                  </a:lnTo>
                  <a:lnTo>
                    <a:pt x="492963" y="3708641"/>
                  </a:lnTo>
                  <a:lnTo>
                    <a:pt x="485508" y="3714356"/>
                  </a:lnTo>
                  <a:lnTo>
                    <a:pt x="475284" y="3720249"/>
                  </a:lnTo>
                  <a:lnTo>
                    <a:pt x="467741" y="3726497"/>
                  </a:lnTo>
                  <a:lnTo>
                    <a:pt x="468287" y="3733279"/>
                  </a:lnTo>
                  <a:lnTo>
                    <a:pt x="475564" y="3727386"/>
                  </a:lnTo>
                  <a:lnTo>
                    <a:pt x="485965" y="3721671"/>
                  </a:lnTo>
                  <a:lnTo>
                    <a:pt x="495109" y="3719144"/>
                  </a:lnTo>
                  <a:lnTo>
                    <a:pt x="498652" y="3722852"/>
                  </a:lnTo>
                  <a:lnTo>
                    <a:pt x="485267" y="3734041"/>
                  </a:lnTo>
                  <a:lnTo>
                    <a:pt x="471258" y="3742639"/>
                  </a:lnTo>
                  <a:lnTo>
                    <a:pt x="457415" y="3751783"/>
                  </a:lnTo>
                  <a:lnTo>
                    <a:pt x="444563" y="3764559"/>
                  </a:lnTo>
                  <a:lnTo>
                    <a:pt x="455828" y="3766566"/>
                  </a:lnTo>
                  <a:lnTo>
                    <a:pt x="462114" y="3763492"/>
                  </a:lnTo>
                  <a:lnTo>
                    <a:pt x="466979" y="3756698"/>
                  </a:lnTo>
                  <a:lnTo>
                    <a:pt x="473976" y="3747503"/>
                  </a:lnTo>
                  <a:lnTo>
                    <a:pt x="477774" y="3748455"/>
                  </a:lnTo>
                  <a:lnTo>
                    <a:pt x="483476" y="3747503"/>
                  </a:lnTo>
                  <a:lnTo>
                    <a:pt x="488213" y="3740861"/>
                  </a:lnTo>
                  <a:lnTo>
                    <a:pt x="489165" y="3744658"/>
                  </a:lnTo>
                  <a:lnTo>
                    <a:pt x="491058" y="3743706"/>
                  </a:lnTo>
                  <a:lnTo>
                    <a:pt x="497700" y="3738969"/>
                  </a:lnTo>
                  <a:lnTo>
                    <a:pt x="495808" y="3732339"/>
                  </a:lnTo>
                  <a:lnTo>
                    <a:pt x="503402" y="3731387"/>
                  </a:lnTo>
                  <a:lnTo>
                    <a:pt x="505294" y="3731387"/>
                  </a:lnTo>
                  <a:lnTo>
                    <a:pt x="507199" y="3724745"/>
                  </a:lnTo>
                  <a:lnTo>
                    <a:pt x="509092" y="3722852"/>
                  </a:lnTo>
                  <a:lnTo>
                    <a:pt x="510997" y="3725697"/>
                  </a:lnTo>
                  <a:lnTo>
                    <a:pt x="513842" y="3725697"/>
                  </a:lnTo>
                  <a:lnTo>
                    <a:pt x="514781" y="3719055"/>
                  </a:lnTo>
                  <a:lnTo>
                    <a:pt x="516686" y="3718115"/>
                  </a:lnTo>
                  <a:lnTo>
                    <a:pt x="517639" y="3717163"/>
                  </a:lnTo>
                  <a:lnTo>
                    <a:pt x="519531" y="3720007"/>
                  </a:lnTo>
                  <a:lnTo>
                    <a:pt x="525221" y="3720007"/>
                  </a:lnTo>
                  <a:lnTo>
                    <a:pt x="529018" y="3709581"/>
                  </a:lnTo>
                  <a:lnTo>
                    <a:pt x="532815" y="3707688"/>
                  </a:lnTo>
                  <a:lnTo>
                    <a:pt x="528078" y="3702939"/>
                  </a:lnTo>
                  <a:lnTo>
                    <a:pt x="520484" y="3707688"/>
                  </a:lnTo>
                  <a:lnTo>
                    <a:pt x="522376" y="3701046"/>
                  </a:lnTo>
                  <a:lnTo>
                    <a:pt x="526173" y="3702939"/>
                  </a:lnTo>
                  <a:lnTo>
                    <a:pt x="529018" y="3698202"/>
                  </a:lnTo>
                  <a:lnTo>
                    <a:pt x="530923" y="3691559"/>
                  </a:lnTo>
                  <a:lnTo>
                    <a:pt x="538391" y="3684232"/>
                  </a:lnTo>
                  <a:lnTo>
                    <a:pt x="548005" y="3676993"/>
                  </a:lnTo>
                  <a:lnTo>
                    <a:pt x="555472" y="3668509"/>
                  </a:lnTo>
                  <a:lnTo>
                    <a:pt x="556539" y="3657435"/>
                  </a:lnTo>
                  <a:close/>
                </a:path>
                <a:path w="2653665" h="4034154">
                  <a:moveTo>
                    <a:pt x="585012" y="2899968"/>
                  </a:moveTo>
                  <a:lnTo>
                    <a:pt x="579526" y="2895435"/>
                  </a:lnTo>
                  <a:lnTo>
                    <a:pt x="577418" y="2897835"/>
                  </a:lnTo>
                  <a:lnTo>
                    <a:pt x="576732" y="2903436"/>
                  </a:lnTo>
                  <a:lnTo>
                    <a:pt x="575525" y="2908503"/>
                  </a:lnTo>
                  <a:lnTo>
                    <a:pt x="575525" y="2909443"/>
                  </a:lnTo>
                  <a:lnTo>
                    <a:pt x="571728" y="2906598"/>
                  </a:lnTo>
                  <a:lnTo>
                    <a:pt x="563600" y="2915196"/>
                  </a:lnTo>
                  <a:lnTo>
                    <a:pt x="556539" y="2930550"/>
                  </a:lnTo>
                  <a:lnTo>
                    <a:pt x="555180" y="2939148"/>
                  </a:lnTo>
                  <a:lnTo>
                    <a:pt x="564134" y="2927464"/>
                  </a:lnTo>
                  <a:lnTo>
                    <a:pt x="570331" y="2917837"/>
                  </a:lnTo>
                  <a:lnTo>
                    <a:pt x="575284" y="2911576"/>
                  </a:lnTo>
                  <a:lnTo>
                    <a:pt x="577176" y="2909443"/>
                  </a:lnTo>
                  <a:lnTo>
                    <a:pt x="579882" y="2906395"/>
                  </a:lnTo>
                  <a:lnTo>
                    <a:pt x="585012" y="2899968"/>
                  </a:lnTo>
                  <a:close/>
                </a:path>
                <a:path w="2653665" h="4034154">
                  <a:moveTo>
                    <a:pt x="590423" y="3340328"/>
                  </a:moveTo>
                  <a:lnTo>
                    <a:pt x="587857" y="3337953"/>
                  </a:lnTo>
                  <a:lnTo>
                    <a:pt x="582549" y="3344329"/>
                  </a:lnTo>
                  <a:lnTo>
                    <a:pt x="569442" y="3346754"/>
                  </a:lnTo>
                  <a:lnTo>
                    <a:pt x="564134" y="3353117"/>
                  </a:lnTo>
                  <a:lnTo>
                    <a:pt x="573849" y="3356089"/>
                  </a:lnTo>
                  <a:lnTo>
                    <a:pt x="584174" y="3349091"/>
                  </a:lnTo>
                  <a:lnTo>
                    <a:pt x="590423" y="3340328"/>
                  </a:lnTo>
                  <a:close/>
                </a:path>
                <a:path w="2653665" h="4034154">
                  <a:moveTo>
                    <a:pt x="599452" y="3638486"/>
                  </a:moveTo>
                  <a:lnTo>
                    <a:pt x="599249" y="3628999"/>
                  </a:lnTo>
                  <a:lnTo>
                    <a:pt x="587844" y="3635921"/>
                  </a:lnTo>
                  <a:lnTo>
                    <a:pt x="580618" y="3647363"/>
                  </a:lnTo>
                  <a:lnTo>
                    <a:pt x="575360" y="3660063"/>
                  </a:lnTo>
                  <a:lnTo>
                    <a:pt x="569823" y="3670706"/>
                  </a:lnTo>
                  <a:lnTo>
                    <a:pt x="562724" y="3676408"/>
                  </a:lnTo>
                  <a:lnTo>
                    <a:pt x="555002" y="3680790"/>
                  </a:lnTo>
                  <a:lnTo>
                    <a:pt x="549948" y="3686048"/>
                  </a:lnTo>
                  <a:lnTo>
                    <a:pt x="550849" y="3694404"/>
                  </a:lnTo>
                  <a:lnTo>
                    <a:pt x="559231" y="3687953"/>
                  </a:lnTo>
                  <a:lnTo>
                    <a:pt x="567334" y="3680434"/>
                  </a:lnTo>
                  <a:lnTo>
                    <a:pt x="575271" y="3672548"/>
                  </a:lnTo>
                  <a:lnTo>
                    <a:pt x="583107" y="3665016"/>
                  </a:lnTo>
                  <a:lnTo>
                    <a:pt x="581215" y="3662184"/>
                  </a:lnTo>
                  <a:lnTo>
                    <a:pt x="576465" y="3660279"/>
                  </a:lnTo>
                  <a:lnTo>
                    <a:pt x="578370" y="3656495"/>
                  </a:lnTo>
                  <a:lnTo>
                    <a:pt x="584568" y="3649662"/>
                  </a:lnTo>
                  <a:lnTo>
                    <a:pt x="593077" y="3644519"/>
                  </a:lnTo>
                  <a:lnTo>
                    <a:pt x="599452" y="3638486"/>
                  </a:lnTo>
                  <a:close/>
                </a:path>
                <a:path w="2653665" h="4034154">
                  <a:moveTo>
                    <a:pt x="610831" y="3650843"/>
                  </a:moveTo>
                  <a:lnTo>
                    <a:pt x="610628" y="3641331"/>
                  </a:lnTo>
                  <a:lnTo>
                    <a:pt x="603758" y="3644582"/>
                  </a:lnTo>
                  <a:lnTo>
                    <a:pt x="595452" y="3650323"/>
                  </a:lnTo>
                  <a:lnTo>
                    <a:pt x="589280" y="3656787"/>
                  </a:lnTo>
                  <a:lnTo>
                    <a:pt x="588810" y="3662184"/>
                  </a:lnTo>
                  <a:lnTo>
                    <a:pt x="595553" y="3659594"/>
                  </a:lnTo>
                  <a:lnTo>
                    <a:pt x="604342" y="3656368"/>
                  </a:lnTo>
                  <a:lnTo>
                    <a:pt x="610831" y="3650843"/>
                  </a:lnTo>
                  <a:close/>
                </a:path>
                <a:path w="2653665" h="4034154">
                  <a:moveTo>
                    <a:pt x="813638" y="3481108"/>
                  </a:moveTo>
                  <a:lnTo>
                    <a:pt x="807008" y="3478136"/>
                  </a:lnTo>
                  <a:lnTo>
                    <a:pt x="801890" y="3481463"/>
                  </a:lnTo>
                  <a:lnTo>
                    <a:pt x="796950" y="3486035"/>
                  </a:lnTo>
                  <a:lnTo>
                    <a:pt x="790854" y="3486797"/>
                  </a:lnTo>
                  <a:lnTo>
                    <a:pt x="792759" y="3481108"/>
                  </a:lnTo>
                  <a:lnTo>
                    <a:pt x="799401" y="3473526"/>
                  </a:lnTo>
                  <a:lnTo>
                    <a:pt x="795604" y="3469729"/>
                  </a:lnTo>
                  <a:lnTo>
                    <a:pt x="789114" y="3474440"/>
                  </a:lnTo>
                  <a:lnTo>
                    <a:pt x="772922" y="3482797"/>
                  </a:lnTo>
                  <a:lnTo>
                    <a:pt x="764286" y="3489642"/>
                  </a:lnTo>
                  <a:lnTo>
                    <a:pt x="760488" y="3493427"/>
                  </a:lnTo>
                  <a:lnTo>
                    <a:pt x="759536" y="3501021"/>
                  </a:lnTo>
                  <a:lnTo>
                    <a:pt x="755751" y="3504806"/>
                  </a:lnTo>
                  <a:lnTo>
                    <a:pt x="745896" y="3512388"/>
                  </a:lnTo>
                  <a:lnTo>
                    <a:pt x="742797" y="3517074"/>
                  </a:lnTo>
                  <a:lnTo>
                    <a:pt x="745312" y="3522827"/>
                  </a:lnTo>
                  <a:lnTo>
                    <a:pt x="749173" y="3520630"/>
                  </a:lnTo>
                  <a:lnTo>
                    <a:pt x="752779" y="3517366"/>
                  </a:lnTo>
                  <a:lnTo>
                    <a:pt x="756920" y="3515893"/>
                  </a:lnTo>
                  <a:lnTo>
                    <a:pt x="762393" y="3519030"/>
                  </a:lnTo>
                  <a:lnTo>
                    <a:pt x="745667" y="3533013"/>
                  </a:lnTo>
                  <a:lnTo>
                    <a:pt x="737171" y="3539020"/>
                  </a:lnTo>
                  <a:lnTo>
                    <a:pt x="728230" y="3542728"/>
                  </a:lnTo>
                  <a:lnTo>
                    <a:pt x="722528" y="3538931"/>
                  </a:lnTo>
                  <a:lnTo>
                    <a:pt x="732028" y="3531349"/>
                  </a:lnTo>
                  <a:lnTo>
                    <a:pt x="727278" y="3527564"/>
                  </a:lnTo>
                  <a:lnTo>
                    <a:pt x="722007" y="3537585"/>
                  </a:lnTo>
                  <a:lnTo>
                    <a:pt x="706856" y="3547694"/>
                  </a:lnTo>
                  <a:lnTo>
                    <a:pt x="706399" y="3555047"/>
                  </a:lnTo>
                  <a:lnTo>
                    <a:pt x="708291" y="3551263"/>
                  </a:lnTo>
                  <a:lnTo>
                    <a:pt x="714946" y="3555047"/>
                  </a:lnTo>
                  <a:lnTo>
                    <a:pt x="713041" y="3559797"/>
                  </a:lnTo>
                  <a:lnTo>
                    <a:pt x="705650" y="3564826"/>
                  </a:lnTo>
                  <a:lnTo>
                    <a:pt x="698690" y="3570935"/>
                  </a:lnTo>
                  <a:lnTo>
                    <a:pt x="691553" y="3575253"/>
                  </a:lnTo>
                  <a:lnTo>
                    <a:pt x="683628" y="3574961"/>
                  </a:lnTo>
                  <a:lnTo>
                    <a:pt x="685520" y="3571176"/>
                  </a:lnTo>
                  <a:lnTo>
                    <a:pt x="679831" y="3566426"/>
                  </a:lnTo>
                  <a:lnTo>
                    <a:pt x="676033" y="3570224"/>
                  </a:lnTo>
                  <a:lnTo>
                    <a:pt x="682675" y="3573068"/>
                  </a:lnTo>
                  <a:lnTo>
                    <a:pt x="682675" y="3578745"/>
                  </a:lnTo>
                  <a:lnTo>
                    <a:pt x="676986" y="3585387"/>
                  </a:lnTo>
                  <a:lnTo>
                    <a:pt x="672223" y="3580841"/>
                  </a:lnTo>
                  <a:lnTo>
                    <a:pt x="670217" y="3577450"/>
                  </a:lnTo>
                  <a:lnTo>
                    <a:pt x="668045" y="3575659"/>
                  </a:lnTo>
                  <a:lnTo>
                    <a:pt x="662749" y="3575901"/>
                  </a:lnTo>
                  <a:lnTo>
                    <a:pt x="652208" y="3587686"/>
                  </a:lnTo>
                  <a:lnTo>
                    <a:pt x="640753" y="3596170"/>
                  </a:lnTo>
                  <a:lnTo>
                    <a:pt x="628929" y="3603777"/>
                  </a:lnTo>
                  <a:lnTo>
                    <a:pt x="617270" y="3612883"/>
                  </a:lnTo>
                  <a:lnTo>
                    <a:pt x="622020" y="3617620"/>
                  </a:lnTo>
                  <a:lnTo>
                    <a:pt x="637209" y="3610991"/>
                  </a:lnTo>
                  <a:lnTo>
                    <a:pt x="640054" y="3610991"/>
                  </a:lnTo>
                  <a:lnTo>
                    <a:pt x="640994" y="3604349"/>
                  </a:lnTo>
                  <a:lnTo>
                    <a:pt x="645744" y="3602456"/>
                  </a:lnTo>
                  <a:lnTo>
                    <a:pt x="650494" y="3606241"/>
                  </a:lnTo>
                  <a:lnTo>
                    <a:pt x="652386" y="3604349"/>
                  </a:lnTo>
                  <a:lnTo>
                    <a:pt x="657136" y="3600551"/>
                  </a:lnTo>
                  <a:lnTo>
                    <a:pt x="657999" y="3589185"/>
                  </a:lnTo>
                  <a:lnTo>
                    <a:pt x="664641" y="3592030"/>
                  </a:lnTo>
                  <a:lnTo>
                    <a:pt x="657847" y="3603764"/>
                  </a:lnTo>
                  <a:lnTo>
                    <a:pt x="647954" y="3609797"/>
                  </a:lnTo>
                  <a:lnTo>
                    <a:pt x="640029" y="3615486"/>
                  </a:lnTo>
                  <a:lnTo>
                    <a:pt x="639102" y="3626154"/>
                  </a:lnTo>
                  <a:lnTo>
                    <a:pt x="650367" y="3617861"/>
                  </a:lnTo>
                  <a:lnTo>
                    <a:pt x="655751" y="3612553"/>
                  </a:lnTo>
                  <a:lnTo>
                    <a:pt x="660844" y="3605301"/>
                  </a:lnTo>
                  <a:lnTo>
                    <a:pt x="667727" y="3605657"/>
                  </a:lnTo>
                  <a:lnTo>
                    <a:pt x="673188" y="3603167"/>
                  </a:lnTo>
                  <a:lnTo>
                    <a:pt x="677926" y="3598900"/>
                  </a:lnTo>
                  <a:lnTo>
                    <a:pt x="682675" y="3593922"/>
                  </a:lnTo>
                  <a:lnTo>
                    <a:pt x="690219" y="3586848"/>
                  </a:lnTo>
                  <a:lnTo>
                    <a:pt x="713994" y="3566426"/>
                  </a:lnTo>
                  <a:lnTo>
                    <a:pt x="713994" y="3564534"/>
                  </a:lnTo>
                  <a:lnTo>
                    <a:pt x="717791" y="3560737"/>
                  </a:lnTo>
                  <a:lnTo>
                    <a:pt x="718731" y="3563582"/>
                  </a:lnTo>
                  <a:lnTo>
                    <a:pt x="720636" y="3562642"/>
                  </a:lnTo>
                  <a:lnTo>
                    <a:pt x="727278" y="3557892"/>
                  </a:lnTo>
                  <a:lnTo>
                    <a:pt x="732028" y="3548418"/>
                  </a:lnTo>
                  <a:lnTo>
                    <a:pt x="736765" y="3545573"/>
                  </a:lnTo>
                  <a:lnTo>
                    <a:pt x="740562" y="3551263"/>
                  </a:lnTo>
                  <a:lnTo>
                    <a:pt x="744359" y="3551263"/>
                  </a:lnTo>
                  <a:lnTo>
                    <a:pt x="746252" y="3542728"/>
                  </a:lnTo>
                  <a:lnTo>
                    <a:pt x="750049" y="3546525"/>
                  </a:lnTo>
                  <a:lnTo>
                    <a:pt x="767130" y="3517138"/>
                  </a:lnTo>
                  <a:lnTo>
                    <a:pt x="772833" y="3521875"/>
                  </a:lnTo>
                  <a:lnTo>
                    <a:pt x="772833" y="3511448"/>
                  </a:lnTo>
                  <a:lnTo>
                    <a:pt x="780415" y="3506711"/>
                  </a:lnTo>
                  <a:lnTo>
                    <a:pt x="786117" y="3510496"/>
                  </a:lnTo>
                  <a:lnTo>
                    <a:pt x="790854" y="3502914"/>
                  </a:lnTo>
                  <a:lnTo>
                    <a:pt x="793699" y="3505758"/>
                  </a:lnTo>
                  <a:lnTo>
                    <a:pt x="799223" y="3499370"/>
                  </a:lnTo>
                  <a:lnTo>
                    <a:pt x="803427" y="3492601"/>
                  </a:lnTo>
                  <a:lnTo>
                    <a:pt x="807999" y="3486010"/>
                  </a:lnTo>
                  <a:lnTo>
                    <a:pt x="813638" y="3481108"/>
                  </a:lnTo>
                  <a:close/>
                </a:path>
                <a:path w="2653665" h="4034154">
                  <a:moveTo>
                    <a:pt x="826922" y="3298113"/>
                  </a:moveTo>
                  <a:lnTo>
                    <a:pt x="821563" y="3301276"/>
                  </a:lnTo>
                  <a:lnTo>
                    <a:pt x="816838" y="3307118"/>
                  </a:lnTo>
                  <a:lnTo>
                    <a:pt x="812634" y="3314382"/>
                  </a:lnTo>
                  <a:lnTo>
                    <a:pt x="808888" y="3321824"/>
                  </a:lnTo>
                  <a:lnTo>
                    <a:pt x="805091" y="3319919"/>
                  </a:lnTo>
                  <a:lnTo>
                    <a:pt x="800354" y="3325634"/>
                  </a:lnTo>
                  <a:lnTo>
                    <a:pt x="804138" y="3329419"/>
                  </a:lnTo>
                  <a:lnTo>
                    <a:pt x="810907" y="3321850"/>
                  </a:lnTo>
                  <a:lnTo>
                    <a:pt x="819797" y="3315182"/>
                  </a:lnTo>
                  <a:lnTo>
                    <a:pt x="826566" y="3307804"/>
                  </a:lnTo>
                  <a:lnTo>
                    <a:pt x="826922" y="3298113"/>
                  </a:lnTo>
                  <a:close/>
                </a:path>
                <a:path w="2653665" h="4034154">
                  <a:moveTo>
                    <a:pt x="1567281" y="407949"/>
                  </a:moveTo>
                  <a:lnTo>
                    <a:pt x="1566481" y="401942"/>
                  </a:lnTo>
                  <a:lnTo>
                    <a:pt x="1561465" y="399364"/>
                  </a:lnTo>
                  <a:lnTo>
                    <a:pt x="1561934" y="393407"/>
                  </a:lnTo>
                  <a:lnTo>
                    <a:pt x="1562696" y="388874"/>
                  </a:lnTo>
                  <a:lnTo>
                    <a:pt x="1558582" y="390563"/>
                  </a:lnTo>
                  <a:lnTo>
                    <a:pt x="1556753" y="399554"/>
                  </a:lnTo>
                  <a:lnTo>
                    <a:pt x="1555902" y="407035"/>
                  </a:lnTo>
                  <a:lnTo>
                    <a:pt x="1555800" y="413626"/>
                  </a:lnTo>
                  <a:lnTo>
                    <a:pt x="1556207" y="419950"/>
                  </a:lnTo>
                  <a:lnTo>
                    <a:pt x="1556207" y="424700"/>
                  </a:lnTo>
                  <a:lnTo>
                    <a:pt x="1551457" y="433235"/>
                  </a:lnTo>
                  <a:lnTo>
                    <a:pt x="1560944" y="428498"/>
                  </a:lnTo>
                  <a:lnTo>
                    <a:pt x="1559699" y="422478"/>
                  </a:lnTo>
                  <a:lnTo>
                    <a:pt x="1563420" y="415213"/>
                  </a:lnTo>
                  <a:lnTo>
                    <a:pt x="1567281" y="407949"/>
                  </a:lnTo>
                  <a:close/>
                </a:path>
                <a:path w="2653665" h="4034154">
                  <a:moveTo>
                    <a:pt x="1579143" y="598170"/>
                  </a:moveTo>
                  <a:lnTo>
                    <a:pt x="1578216" y="592175"/>
                  </a:lnTo>
                  <a:lnTo>
                    <a:pt x="1575879" y="585127"/>
                  </a:lnTo>
                  <a:lnTo>
                    <a:pt x="1572793" y="580567"/>
                  </a:lnTo>
                  <a:lnTo>
                    <a:pt x="1569643" y="582041"/>
                  </a:lnTo>
                  <a:lnTo>
                    <a:pt x="1569758" y="594563"/>
                  </a:lnTo>
                  <a:lnTo>
                    <a:pt x="1567561" y="607656"/>
                  </a:lnTo>
                  <a:lnTo>
                    <a:pt x="1566430" y="620331"/>
                  </a:lnTo>
                  <a:lnTo>
                    <a:pt x="1569643" y="632307"/>
                  </a:lnTo>
                  <a:lnTo>
                    <a:pt x="1570672" y="626452"/>
                  </a:lnTo>
                  <a:lnTo>
                    <a:pt x="1573695" y="620331"/>
                  </a:lnTo>
                  <a:lnTo>
                    <a:pt x="1576870" y="614032"/>
                  </a:lnTo>
                  <a:lnTo>
                    <a:pt x="1578343" y="607656"/>
                  </a:lnTo>
                  <a:lnTo>
                    <a:pt x="1574393" y="606704"/>
                  </a:lnTo>
                  <a:lnTo>
                    <a:pt x="1574393" y="603859"/>
                  </a:lnTo>
                  <a:lnTo>
                    <a:pt x="1579143" y="600062"/>
                  </a:lnTo>
                  <a:lnTo>
                    <a:pt x="1579143" y="598170"/>
                  </a:lnTo>
                  <a:close/>
                </a:path>
                <a:path w="2653665" h="4034154">
                  <a:moveTo>
                    <a:pt x="1798193" y="241744"/>
                  </a:moveTo>
                  <a:lnTo>
                    <a:pt x="1791068" y="246494"/>
                  </a:lnTo>
                  <a:lnTo>
                    <a:pt x="1789976" y="254317"/>
                  </a:lnTo>
                  <a:lnTo>
                    <a:pt x="1787017" y="262851"/>
                  </a:lnTo>
                  <a:lnTo>
                    <a:pt x="1786293" y="271030"/>
                  </a:lnTo>
                  <a:lnTo>
                    <a:pt x="1791868" y="277787"/>
                  </a:lnTo>
                  <a:lnTo>
                    <a:pt x="1795094" y="269379"/>
                  </a:lnTo>
                  <a:lnTo>
                    <a:pt x="1795132" y="262496"/>
                  </a:lnTo>
                  <a:lnTo>
                    <a:pt x="1793532" y="256844"/>
                  </a:lnTo>
                  <a:lnTo>
                    <a:pt x="1791868" y="252183"/>
                  </a:lnTo>
                  <a:lnTo>
                    <a:pt x="1791868" y="249339"/>
                  </a:lnTo>
                  <a:lnTo>
                    <a:pt x="1798193" y="241744"/>
                  </a:lnTo>
                  <a:close/>
                </a:path>
                <a:path w="2653665" h="4034154">
                  <a:moveTo>
                    <a:pt x="1865807" y="473062"/>
                  </a:moveTo>
                  <a:lnTo>
                    <a:pt x="1865579" y="467791"/>
                  </a:lnTo>
                  <a:lnTo>
                    <a:pt x="1859876" y="463575"/>
                  </a:lnTo>
                  <a:lnTo>
                    <a:pt x="1857514" y="470979"/>
                  </a:lnTo>
                  <a:lnTo>
                    <a:pt x="1857603" y="477926"/>
                  </a:lnTo>
                  <a:lnTo>
                    <a:pt x="1858429" y="485051"/>
                  </a:lnTo>
                  <a:lnTo>
                    <a:pt x="1858340" y="490131"/>
                  </a:lnTo>
                  <a:lnTo>
                    <a:pt x="1858289" y="492975"/>
                  </a:lnTo>
                  <a:lnTo>
                    <a:pt x="1857502" y="499618"/>
                  </a:lnTo>
                  <a:lnTo>
                    <a:pt x="1851177" y="505307"/>
                  </a:lnTo>
                  <a:lnTo>
                    <a:pt x="1850390" y="513842"/>
                  </a:lnTo>
                  <a:lnTo>
                    <a:pt x="1854339" y="514794"/>
                  </a:lnTo>
                  <a:lnTo>
                    <a:pt x="1854339" y="517639"/>
                  </a:lnTo>
                  <a:lnTo>
                    <a:pt x="1849589" y="521423"/>
                  </a:lnTo>
                  <a:lnTo>
                    <a:pt x="1849589" y="523328"/>
                  </a:lnTo>
                  <a:lnTo>
                    <a:pt x="1853552" y="524281"/>
                  </a:lnTo>
                  <a:lnTo>
                    <a:pt x="1853552" y="527126"/>
                  </a:lnTo>
                  <a:lnTo>
                    <a:pt x="1848802" y="530910"/>
                  </a:lnTo>
                  <a:lnTo>
                    <a:pt x="1848802" y="532815"/>
                  </a:lnTo>
                  <a:lnTo>
                    <a:pt x="1852752" y="533679"/>
                  </a:lnTo>
                  <a:lnTo>
                    <a:pt x="1852752" y="536524"/>
                  </a:lnTo>
                  <a:lnTo>
                    <a:pt x="1848015" y="540321"/>
                  </a:lnTo>
                  <a:lnTo>
                    <a:pt x="1848015" y="542213"/>
                  </a:lnTo>
                  <a:lnTo>
                    <a:pt x="1851177" y="543166"/>
                  </a:lnTo>
                  <a:lnTo>
                    <a:pt x="1851177" y="546011"/>
                  </a:lnTo>
                  <a:lnTo>
                    <a:pt x="1846427" y="549795"/>
                  </a:lnTo>
                  <a:lnTo>
                    <a:pt x="1846427" y="551700"/>
                  </a:lnTo>
                  <a:lnTo>
                    <a:pt x="1844560" y="560654"/>
                  </a:lnTo>
                  <a:lnTo>
                    <a:pt x="1842770" y="567817"/>
                  </a:lnTo>
                  <a:lnTo>
                    <a:pt x="1841423" y="573570"/>
                  </a:lnTo>
                  <a:lnTo>
                    <a:pt x="1840890" y="578256"/>
                  </a:lnTo>
                  <a:lnTo>
                    <a:pt x="1840890" y="586790"/>
                  </a:lnTo>
                  <a:lnTo>
                    <a:pt x="1839315" y="598170"/>
                  </a:lnTo>
                  <a:lnTo>
                    <a:pt x="1846427" y="601954"/>
                  </a:lnTo>
                  <a:lnTo>
                    <a:pt x="1853285" y="583222"/>
                  </a:lnTo>
                  <a:lnTo>
                    <a:pt x="1854441" y="565810"/>
                  </a:lnTo>
                  <a:lnTo>
                    <a:pt x="1856333" y="548246"/>
                  </a:lnTo>
                  <a:lnTo>
                    <a:pt x="1865414" y="529018"/>
                  </a:lnTo>
                  <a:lnTo>
                    <a:pt x="1862734" y="521995"/>
                  </a:lnTo>
                  <a:lnTo>
                    <a:pt x="1862848" y="517639"/>
                  </a:lnTo>
                  <a:lnTo>
                    <a:pt x="1862937" y="514083"/>
                  </a:lnTo>
                  <a:lnTo>
                    <a:pt x="1864182" y="505815"/>
                  </a:lnTo>
                  <a:lnTo>
                    <a:pt x="1864512" y="499618"/>
                  </a:lnTo>
                  <a:lnTo>
                    <a:pt x="1864614" y="492975"/>
                  </a:lnTo>
                  <a:lnTo>
                    <a:pt x="1862251" y="490131"/>
                  </a:lnTo>
                  <a:lnTo>
                    <a:pt x="1862328" y="485051"/>
                  </a:lnTo>
                  <a:lnTo>
                    <a:pt x="1863661" y="479056"/>
                  </a:lnTo>
                  <a:lnTo>
                    <a:pt x="1865807" y="473062"/>
                  </a:lnTo>
                  <a:close/>
                </a:path>
                <a:path w="2653665" h="4034154">
                  <a:moveTo>
                    <a:pt x="1953387" y="603148"/>
                  </a:moveTo>
                  <a:lnTo>
                    <a:pt x="1952256" y="596887"/>
                  </a:lnTo>
                  <a:lnTo>
                    <a:pt x="1948446" y="597217"/>
                  </a:lnTo>
                  <a:lnTo>
                    <a:pt x="1949919" y="602361"/>
                  </a:lnTo>
                  <a:lnTo>
                    <a:pt x="1947748" y="608482"/>
                  </a:lnTo>
                  <a:lnTo>
                    <a:pt x="1946325" y="614426"/>
                  </a:lnTo>
                  <a:lnTo>
                    <a:pt x="1950021" y="619036"/>
                  </a:lnTo>
                  <a:lnTo>
                    <a:pt x="1952447" y="611886"/>
                  </a:lnTo>
                  <a:lnTo>
                    <a:pt x="1953387" y="603148"/>
                  </a:lnTo>
                  <a:close/>
                </a:path>
                <a:path w="2653665" h="4034154">
                  <a:moveTo>
                    <a:pt x="2038794" y="961796"/>
                  </a:moveTo>
                  <a:lnTo>
                    <a:pt x="2032266" y="953719"/>
                  </a:lnTo>
                  <a:lnTo>
                    <a:pt x="2031682" y="958773"/>
                  </a:lnTo>
                  <a:lnTo>
                    <a:pt x="2028710" y="964984"/>
                  </a:lnTo>
                  <a:lnTo>
                    <a:pt x="2025154" y="971727"/>
                  </a:lnTo>
                  <a:lnTo>
                    <a:pt x="2022779" y="978369"/>
                  </a:lnTo>
                  <a:lnTo>
                    <a:pt x="2026729" y="979322"/>
                  </a:lnTo>
                  <a:lnTo>
                    <a:pt x="2026729" y="980274"/>
                  </a:lnTo>
                  <a:lnTo>
                    <a:pt x="2026119" y="985253"/>
                  </a:lnTo>
                  <a:lnTo>
                    <a:pt x="2024761" y="991730"/>
                  </a:lnTo>
                  <a:lnTo>
                    <a:pt x="2025180" y="995540"/>
                  </a:lnTo>
                  <a:lnTo>
                    <a:pt x="2029904" y="992517"/>
                  </a:lnTo>
                  <a:lnTo>
                    <a:pt x="2030488" y="982891"/>
                  </a:lnTo>
                  <a:lnTo>
                    <a:pt x="2035835" y="972083"/>
                  </a:lnTo>
                  <a:lnTo>
                    <a:pt x="2038794" y="961796"/>
                  </a:lnTo>
                  <a:close/>
                </a:path>
                <a:path w="2653665" h="4034154">
                  <a:moveTo>
                    <a:pt x="2556497" y="206184"/>
                  </a:moveTo>
                  <a:lnTo>
                    <a:pt x="2556383" y="195986"/>
                  </a:lnTo>
                  <a:lnTo>
                    <a:pt x="2554186" y="186143"/>
                  </a:lnTo>
                  <a:lnTo>
                    <a:pt x="2551836" y="176314"/>
                  </a:lnTo>
                  <a:lnTo>
                    <a:pt x="2550287" y="186944"/>
                  </a:lnTo>
                  <a:lnTo>
                    <a:pt x="2549563" y="197408"/>
                  </a:lnTo>
                  <a:lnTo>
                    <a:pt x="2550160" y="207518"/>
                  </a:lnTo>
                  <a:lnTo>
                    <a:pt x="2552623" y="217093"/>
                  </a:lnTo>
                  <a:lnTo>
                    <a:pt x="2556497" y="206184"/>
                  </a:lnTo>
                  <a:close/>
                </a:path>
                <a:path w="2653665" h="4034154">
                  <a:moveTo>
                    <a:pt x="2566733" y="3937"/>
                  </a:moveTo>
                  <a:lnTo>
                    <a:pt x="2562110" y="0"/>
                  </a:lnTo>
                  <a:lnTo>
                    <a:pt x="2558161" y="4737"/>
                  </a:lnTo>
                  <a:lnTo>
                    <a:pt x="2552623" y="2844"/>
                  </a:lnTo>
                  <a:lnTo>
                    <a:pt x="2548674" y="6629"/>
                  </a:lnTo>
                  <a:lnTo>
                    <a:pt x="2552103" y="20027"/>
                  </a:lnTo>
                  <a:lnTo>
                    <a:pt x="2552420" y="34137"/>
                  </a:lnTo>
                  <a:lnTo>
                    <a:pt x="2552446" y="48247"/>
                  </a:lnTo>
                  <a:lnTo>
                    <a:pt x="2554998" y="61645"/>
                  </a:lnTo>
                  <a:lnTo>
                    <a:pt x="2563698" y="56896"/>
                  </a:lnTo>
                  <a:lnTo>
                    <a:pt x="2556573" y="48361"/>
                  </a:lnTo>
                  <a:lnTo>
                    <a:pt x="2557373" y="42672"/>
                  </a:lnTo>
                  <a:lnTo>
                    <a:pt x="2557373" y="41719"/>
                  </a:lnTo>
                  <a:lnTo>
                    <a:pt x="2558948" y="39827"/>
                  </a:lnTo>
                  <a:lnTo>
                    <a:pt x="2558732" y="31546"/>
                  </a:lnTo>
                  <a:lnTo>
                    <a:pt x="2558351" y="25006"/>
                  </a:lnTo>
                  <a:lnTo>
                    <a:pt x="2558288" y="19011"/>
                  </a:lnTo>
                  <a:lnTo>
                    <a:pt x="2558948" y="13271"/>
                  </a:lnTo>
                  <a:lnTo>
                    <a:pt x="2561450" y="10401"/>
                  </a:lnTo>
                  <a:lnTo>
                    <a:pt x="2565273" y="7353"/>
                  </a:lnTo>
                  <a:lnTo>
                    <a:pt x="2566733" y="3937"/>
                  </a:lnTo>
                  <a:close/>
                </a:path>
                <a:path w="2653665" h="4034154">
                  <a:moveTo>
                    <a:pt x="2585047" y="97599"/>
                  </a:moveTo>
                  <a:lnTo>
                    <a:pt x="2580297" y="87160"/>
                  </a:lnTo>
                  <a:lnTo>
                    <a:pt x="2580297" y="83375"/>
                  </a:lnTo>
                  <a:lnTo>
                    <a:pt x="2581351" y="78066"/>
                  </a:lnTo>
                  <a:lnTo>
                    <a:pt x="2582773" y="72656"/>
                  </a:lnTo>
                  <a:lnTo>
                    <a:pt x="2581973" y="68110"/>
                  </a:lnTo>
                  <a:lnTo>
                    <a:pt x="2571115" y="104698"/>
                  </a:lnTo>
                  <a:lnTo>
                    <a:pt x="2570810" y="121310"/>
                  </a:lnTo>
                  <a:lnTo>
                    <a:pt x="2573185" y="126047"/>
                  </a:lnTo>
                  <a:lnTo>
                    <a:pt x="2573185" y="134581"/>
                  </a:lnTo>
                  <a:lnTo>
                    <a:pt x="2570810" y="137426"/>
                  </a:lnTo>
                  <a:lnTo>
                    <a:pt x="2570810" y="145961"/>
                  </a:lnTo>
                  <a:lnTo>
                    <a:pt x="2573185" y="152603"/>
                  </a:lnTo>
                  <a:lnTo>
                    <a:pt x="2573185" y="161137"/>
                  </a:lnTo>
                  <a:lnTo>
                    <a:pt x="2567648" y="165874"/>
                  </a:lnTo>
                  <a:lnTo>
                    <a:pt x="2573972" y="170624"/>
                  </a:lnTo>
                  <a:lnTo>
                    <a:pt x="2577998" y="164426"/>
                  </a:lnTo>
                  <a:lnTo>
                    <a:pt x="2578912" y="157340"/>
                  </a:lnTo>
                  <a:lnTo>
                    <a:pt x="2577757" y="149555"/>
                  </a:lnTo>
                  <a:lnTo>
                    <a:pt x="2575560" y="141224"/>
                  </a:lnTo>
                  <a:lnTo>
                    <a:pt x="2575560" y="140271"/>
                  </a:lnTo>
                  <a:lnTo>
                    <a:pt x="2577134" y="138379"/>
                  </a:lnTo>
                  <a:lnTo>
                    <a:pt x="2577134" y="137426"/>
                  </a:lnTo>
                  <a:lnTo>
                    <a:pt x="2577935" y="134581"/>
                  </a:lnTo>
                  <a:lnTo>
                    <a:pt x="2576347" y="132689"/>
                  </a:lnTo>
                  <a:lnTo>
                    <a:pt x="2576347" y="131737"/>
                  </a:lnTo>
                  <a:lnTo>
                    <a:pt x="2577465" y="125133"/>
                  </a:lnTo>
                  <a:lnTo>
                    <a:pt x="2582354" y="108000"/>
                  </a:lnTo>
                  <a:lnTo>
                    <a:pt x="2583459" y="101396"/>
                  </a:lnTo>
                  <a:lnTo>
                    <a:pt x="2585047" y="97599"/>
                  </a:lnTo>
                  <a:close/>
                </a:path>
                <a:path w="2653665" h="4034154">
                  <a:moveTo>
                    <a:pt x="2639606" y="151650"/>
                  </a:moveTo>
                  <a:lnTo>
                    <a:pt x="2634869" y="152603"/>
                  </a:lnTo>
                  <a:lnTo>
                    <a:pt x="2633281" y="152603"/>
                  </a:lnTo>
                  <a:lnTo>
                    <a:pt x="2634081" y="161137"/>
                  </a:lnTo>
                  <a:lnTo>
                    <a:pt x="2634081" y="162090"/>
                  </a:lnTo>
                  <a:lnTo>
                    <a:pt x="2633802" y="166827"/>
                  </a:lnTo>
                  <a:lnTo>
                    <a:pt x="2633827" y="170624"/>
                  </a:lnTo>
                  <a:lnTo>
                    <a:pt x="2634081" y="174536"/>
                  </a:lnTo>
                  <a:lnTo>
                    <a:pt x="2635631" y="176352"/>
                  </a:lnTo>
                  <a:lnTo>
                    <a:pt x="2638818" y="170624"/>
                  </a:lnTo>
                  <a:lnTo>
                    <a:pt x="2634869" y="168719"/>
                  </a:lnTo>
                  <a:lnTo>
                    <a:pt x="2634869" y="166827"/>
                  </a:lnTo>
                  <a:lnTo>
                    <a:pt x="2639606" y="151650"/>
                  </a:lnTo>
                  <a:close/>
                </a:path>
                <a:path w="2653665" h="4034154">
                  <a:moveTo>
                    <a:pt x="2653449" y="262851"/>
                  </a:moveTo>
                  <a:lnTo>
                    <a:pt x="2650985" y="256857"/>
                  </a:lnTo>
                  <a:lnTo>
                    <a:pt x="2646730" y="256921"/>
                  </a:lnTo>
                  <a:lnTo>
                    <a:pt x="2648750" y="261924"/>
                  </a:lnTo>
                  <a:lnTo>
                    <a:pt x="2646286" y="273723"/>
                  </a:lnTo>
                  <a:lnTo>
                    <a:pt x="2648305" y="278726"/>
                  </a:lnTo>
                  <a:lnTo>
                    <a:pt x="2652953" y="271322"/>
                  </a:lnTo>
                  <a:lnTo>
                    <a:pt x="2653449" y="2628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08337" y="6786410"/>
              <a:ext cx="174151" cy="6738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930900" y="12"/>
              <a:ext cx="3765550" cy="4168140"/>
            </a:xfrm>
            <a:custGeom>
              <a:avLst/>
              <a:gdLst/>
              <a:ahLst/>
              <a:cxnLst/>
              <a:rect l="l" t="t" r="r" b="b"/>
              <a:pathLst>
                <a:path w="3765550" h="4168140">
                  <a:moveTo>
                    <a:pt x="2402636" y="128968"/>
                  </a:moveTo>
                  <a:lnTo>
                    <a:pt x="2401062" y="116268"/>
                  </a:lnTo>
                  <a:lnTo>
                    <a:pt x="2392362" y="116268"/>
                  </a:lnTo>
                  <a:lnTo>
                    <a:pt x="2393150" y="128968"/>
                  </a:lnTo>
                  <a:lnTo>
                    <a:pt x="2402636" y="128968"/>
                  </a:lnTo>
                  <a:close/>
                </a:path>
                <a:path w="3765550" h="4168140">
                  <a:moveTo>
                    <a:pt x="2421623" y="192468"/>
                  </a:moveTo>
                  <a:lnTo>
                    <a:pt x="2420035" y="179768"/>
                  </a:lnTo>
                  <a:lnTo>
                    <a:pt x="2415298" y="179768"/>
                  </a:lnTo>
                  <a:lnTo>
                    <a:pt x="2405430" y="167068"/>
                  </a:lnTo>
                  <a:lnTo>
                    <a:pt x="2399296" y="154406"/>
                  </a:lnTo>
                  <a:lnTo>
                    <a:pt x="2392832" y="141668"/>
                  </a:lnTo>
                  <a:lnTo>
                    <a:pt x="2390775" y="141668"/>
                  </a:lnTo>
                  <a:lnTo>
                    <a:pt x="2391575" y="154406"/>
                  </a:lnTo>
                  <a:lnTo>
                    <a:pt x="2396312" y="154406"/>
                  </a:lnTo>
                  <a:lnTo>
                    <a:pt x="2397899" y="167068"/>
                  </a:lnTo>
                  <a:lnTo>
                    <a:pt x="2404224" y="179768"/>
                  </a:lnTo>
                  <a:lnTo>
                    <a:pt x="2410549" y="179768"/>
                  </a:lnTo>
                  <a:lnTo>
                    <a:pt x="2411336" y="192468"/>
                  </a:lnTo>
                  <a:lnTo>
                    <a:pt x="2413736" y="205168"/>
                  </a:lnTo>
                  <a:lnTo>
                    <a:pt x="2420823" y="205168"/>
                  </a:lnTo>
                  <a:lnTo>
                    <a:pt x="2421623" y="192468"/>
                  </a:lnTo>
                  <a:close/>
                </a:path>
                <a:path w="3765550" h="4168140">
                  <a:moveTo>
                    <a:pt x="2470620" y="344868"/>
                  </a:moveTo>
                  <a:lnTo>
                    <a:pt x="2467584" y="319468"/>
                  </a:lnTo>
                  <a:lnTo>
                    <a:pt x="2462288" y="319468"/>
                  </a:lnTo>
                  <a:lnTo>
                    <a:pt x="2465921" y="344868"/>
                  </a:lnTo>
                  <a:lnTo>
                    <a:pt x="2470620" y="344868"/>
                  </a:lnTo>
                  <a:close/>
                </a:path>
                <a:path w="3765550" h="4168140">
                  <a:moveTo>
                    <a:pt x="2482507" y="78168"/>
                  </a:moveTo>
                  <a:lnTo>
                    <a:pt x="2476182" y="78168"/>
                  </a:lnTo>
                  <a:lnTo>
                    <a:pt x="2478557" y="90868"/>
                  </a:lnTo>
                  <a:lnTo>
                    <a:pt x="2481719" y="90868"/>
                  </a:lnTo>
                  <a:lnTo>
                    <a:pt x="2482507" y="78168"/>
                  </a:lnTo>
                  <a:close/>
                </a:path>
                <a:path w="3765550" h="4168140">
                  <a:moveTo>
                    <a:pt x="2502281" y="395668"/>
                  </a:moveTo>
                  <a:lnTo>
                    <a:pt x="2500426" y="382968"/>
                  </a:lnTo>
                  <a:lnTo>
                    <a:pt x="2498128" y="382968"/>
                  </a:lnTo>
                  <a:lnTo>
                    <a:pt x="2494940" y="370268"/>
                  </a:lnTo>
                  <a:lnTo>
                    <a:pt x="2490419" y="370268"/>
                  </a:lnTo>
                  <a:lnTo>
                    <a:pt x="2490419" y="382968"/>
                  </a:lnTo>
                  <a:lnTo>
                    <a:pt x="2497937" y="382968"/>
                  </a:lnTo>
                  <a:lnTo>
                    <a:pt x="2496743" y="395668"/>
                  </a:lnTo>
                  <a:lnTo>
                    <a:pt x="2502281" y="395668"/>
                  </a:lnTo>
                  <a:close/>
                </a:path>
                <a:path w="3765550" h="4168140">
                  <a:moveTo>
                    <a:pt x="2529954" y="141668"/>
                  </a:moveTo>
                  <a:lnTo>
                    <a:pt x="2529167" y="116268"/>
                  </a:lnTo>
                  <a:lnTo>
                    <a:pt x="2518613" y="116268"/>
                  </a:lnTo>
                  <a:lnTo>
                    <a:pt x="2523045" y="128968"/>
                  </a:lnTo>
                  <a:lnTo>
                    <a:pt x="2527173" y="128968"/>
                  </a:lnTo>
                  <a:lnTo>
                    <a:pt x="2529954" y="141668"/>
                  </a:lnTo>
                  <a:close/>
                </a:path>
                <a:path w="3765550" h="4168140">
                  <a:moveTo>
                    <a:pt x="2541816" y="141668"/>
                  </a:moveTo>
                  <a:lnTo>
                    <a:pt x="2535148" y="141668"/>
                  </a:lnTo>
                  <a:lnTo>
                    <a:pt x="2537485" y="154406"/>
                  </a:lnTo>
                  <a:lnTo>
                    <a:pt x="2539784" y="154406"/>
                  </a:lnTo>
                  <a:lnTo>
                    <a:pt x="2541816" y="141668"/>
                  </a:lnTo>
                  <a:close/>
                </a:path>
                <a:path w="3765550" h="4168140">
                  <a:moveTo>
                    <a:pt x="2549728" y="217868"/>
                  </a:moveTo>
                  <a:lnTo>
                    <a:pt x="2544102" y="217868"/>
                  </a:lnTo>
                  <a:lnTo>
                    <a:pt x="2547264" y="230568"/>
                  </a:lnTo>
                  <a:lnTo>
                    <a:pt x="2549728" y="217868"/>
                  </a:lnTo>
                  <a:close/>
                </a:path>
                <a:path w="3765550" h="4168140">
                  <a:moveTo>
                    <a:pt x="2552890" y="230568"/>
                  </a:moveTo>
                  <a:lnTo>
                    <a:pt x="2547264" y="230568"/>
                  </a:lnTo>
                  <a:lnTo>
                    <a:pt x="2550858" y="243268"/>
                  </a:lnTo>
                  <a:lnTo>
                    <a:pt x="2552890" y="230568"/>
                  </a:lnTo>
                  <a:close/>
                </a:path>
                <a:path w="3765550" h="4168140">
                  <a:moveTo>
                    <a:pt x="2556853" y="179768"/>
                  </a:moveTo>
                  <a:lnTo>
                    <a:pt x="2556103" y="167068"/>
                  </a:lnTo>
                  <a:lnTo>
                    <a:pt x="2552700" y="167068"/>
                  </a:lnTo>
                  <a:lnTo>
                    <a:pt x="2548407" y="154406"/>
                  </a:lnTo>
                  <a:lnTo>
                    <a:pt x="2548217" y="155016"/>
                  </a:lnTo>
                  <a:lnTo>
                    <a:pt x="2544991" y="167068"/>
                  </a:lnTo>
                  <a:lnTo>
                    <a:pt x="2551315" y="167068"/>
                  </a:lnTo>
                  <a:lnTo>
                    <a:pt x="2548153" y="179768"/>
                  </a:lnTo>
                  <a:lnTo>
                    <a:pt x="2556853" y="179768"/>
                  </a:lnTo>
                  <a:close/>
                </a:path>
                <a:path w="3765550" h="4168140">
                  <a:moveTo>
                    <a:pt x="2560802" y="217868"/>
                  </a:moveTo>
                  <a:lnTo>
                    <a:pt x="2556052" y="205168"/>
                  </a:lnTo>
                  <a:lnTo>
                    <a:pt x="2552890" y="205168"/>
                  </a:lnTo>
                  <a:lnTo>
                    <a:pt x="2556052" y="217868"/>
                  </a:lnTo>
                  <a:lnTo>
                    <a:pt x="2560802" y="217868"/>
                  </a:lnTo>
                  <a:close/>
                </a:path>
                <a:path w="3765550" h="4168140">
                  <a:moveTo>
                    <a:pt x="2571077" y="255968"/>
                  </a:moveTo>
                  <a:lnTo>
                    <a:pt x="2567914" y="255968"/>
                  </a:lnTo>
                  <a:lnTo>
                    <a:pt x="2571077" y="268668"/>
                  </a:lnTo>
                  <a:lnTo>
                    <a:pt x="2571077" y="255968"/>
                  </a:lnTo>
                  <a:close/>
                </a:path>
                <a:path w="3765550" h="4168140">
                  <a:moveTo>
                    <a:pt x="2575039" y="179768"/>
                  </a:moveTo>
                  <a:lnTo>
                    <a:pt x="2572664" y="167068"/>
                  </a:lnTo>
                  <a:lnTo>
                    <a:pt x="2571877" y="179768"/>
                  </a:lnTo>
                  <a:lnTo>
                    <a:pt x="2575039" y="179768"/>
                  </a:lnTo>
                  <a:close/>
                </a:path>
                <a:path w="3765550" h="4168140">
                  <a:moveTo>
                    <a:pt x="2599372" y="319468"/>
                  </a:moveTo>
                  <a:lnTo>
                    <a:pt x="2598763" y="306768"/>
                  </a:lnTo>
                  <a:lnTo>
                    <a:pt x="2596388" y="306768"/>
                  </a:lnTo>
                  <a:lnTo>
                    <a:pt x="2585415" y="281368"/>
                  </a:lnTo>
                  <a:lnTo>
                    <a:pt x="2579370" y="281368"/>
                  </a:lnTo>
                  <a:lnTo>
                    <a:pt x="2572664" y="268668"/>
                  </a:lnTo>
                  <a:lnTo>
                    <a:pt x="2577846" y="294068"/>
                  </a:lnTo>
                  <a:lnTo>
                    <a:pt x="2586012" y="306768"/>
                  </a:lnTo>
                  <a:lnTo>
                    <a:pt x="2595245" y="319468"/>
                  </a:lnTo>
                  <a:lnTo>
                    <a:pt x="2599372" y="319468"/>
                  </a:lnTo>
                  <a:close/>
                </a:path>
                <a:path w="3765550" h="4168140">
                  <a:moveTo>
                    <a:pt x="2605087" y="332168"/>
                  </a:moveTo>
                  <a:lnTo>
                    <a:pt x="2603500" y="332168"/>
                  </a:lnTo>
                  <a:lnTo>
                    <a:pt x="2601925" y="344868"/>
                  </a:lnTo>
                  <a:lnTo>
                    <a:pt x="2605087" y="344868"/>
                  </a:lnTo>
                  <a:lnTo>
                    <a:pt x="2605087" y="332168"/>
                  </a:lnTo>
                  <a:close/>
                </a:path>
                <a:path w="3765550" h="4168140">
                  <a:moveTo>
                    <a:pt x="2614574" y="370268"/>
                  </a:moveTo>
                  <a:lnTo>
                    <a:pt x="2613787" y="344868"/>
                  </a:lnTo>
                  <a:lnTo>
                    <a:pt x="2606662" y="344868"/>
                  </a:lnTo>
                  <a:lnTo>
                    <a:pt x="2609037" y="357568"/>
                  </a:lnTo>
                  <a:lnTo>
                    <a:pt x="2614574" y="370268"/>
                  </a:lnTo>
                  <a:close/>
                </a:path>
                <a:path w="3765550" h="4168140">
                  <a:moveTo>
                    <a:pt x="2614574" y="167068"/>
                  </a:moveTo>
                  <a:lnTo>
                    <a:pt x="2611412" y="167068"/>
                  </a:lnTo>
                  <a:lnTo>
                    <a:pt x="2608262" y="154406"/>
                  </a:lnTo>
                  <a:lnTo>
                    <a:pt x="2599550" y="154406"/>
                  </a:lnTo>
                  <a:lnTo>
                    <a:pt x="2599550" y="167068"/>
                  </a:lnTo>
                  <a:lnTo>
                    <a:pt x="2601925" y="167068"/>
                  </a:lnTo>
                  <a:lnTo>
                    <a:pt x="2605087" y="179768"/>
                  </a:lnTo>
                  <a:lnTo>
                    <a:pt x="2612999" y="179768"/>
                  </a:lnTo>
                  <a:lnTo>
                    <a:pt x="2614574" y="167068"/>
                  </a:lnTo>
                  <a:close/>
                </a:path>
                <a:path w="3765550" h="4168140">
                  <a:moveTo>
                    <a:pt x="2619324" y="179768"/>
                  </a:moveTo>
                  <a:lnTo>
                    <a:pt x="2614574" y="179768"/>
                  </a:lnTo>
                  <a:lnTo>
                    <a:pt x="2618536" y="192468"/>
                  </a:lnTo>
                  <a:lnTo>
                    <a:pt x="2619324" y="179768"/>
                  </a:lnTo>
                  <a:close/>
                </a:path>
                <a:path w="3765550" h="4168140">
                  <a:moveTo>
                    <a:pt x="2620111" y="167068"/>
                  </a:moveTo>
                  <a:lnTo>
                    <a:pt x="2619362" y="155016"/>
                  </a:lnTo>
                  <a:lnTo>
                    <a:pt x="2619324" y="154406"/>
                  </a:lnTo>
                  <a:lnTo>
                    <a:pt x="2615374" y="154406"/>
                  </a:lnTo>
                  <a:lnTo>
                    <a:pt x="2613431" y="141668"/>
                  </a:lnTo>
                  <a:lnTo>
                    <a:pt x="2609824" y="154406"/>
                  </a:lnTo>
                  <a:lnTo>
                    <a:pt x="2611424" y="154406"/>
                  </a:lnTo>
                  <a:lnTo>
                    <a:pt x="2614574" y="167068"/>
                  </a:lnTo>
                  <a:lnTo>
                    <a:pt x="2620111" y="167068"/>
                  </a:lnTo>
                  <a:close/>
                </a:path>
                <a:path w="3765550" h="4168140">
                  <a:moveTo>
                    <a:pt x="2623274" y="370268"/>
                  </a:moveTo>
                  <a:lnTo>
                    <a:pt x="2617736" y="370268"/>
                  </a:lnTo>
                  <a:lnTo>
                    <a:pt x="2617736" y="382968"/>
                  </a:lnTo>
                  <a:lnTo>
                    <a:pt x="2623274" y="382968"/>
                  </a:lnTo>
                  <a:lnTo>
                    <a:pt x="2623274" y="370268"/>
                  </a:lnTo>
                  <a:close/>
                </a:path>
                <a:path w="3765550" h="4168140">
                  <a:moveTo>
                    <a:pt x="2624861" y="205168"/>
                  </a:moveTo>
                  <a:lnTo>
                    <a:pt x="2624061" y="192468"/>
                  </a:lnTo>
                  <a:lnTo>
                    <a:pt x="2618536" y="192468"/>
                  </a:lnTo>
                  <a:lnTo>
                    <a:pt x="2618536" y="205168"/>
                  </a:lnTo>
                  <a:lnTo>
                    <a:pt x="2624861" y="205168"/>
                  </a:lnTo>
                  <a:close/>
                </a:path>
                <a:path w="3765550" h="4168140">
                  <a:moveTo>
                    <a:pt x="2625648" y="751268"/>
                  </a:moveTo>
                  <a:lnTo>
                    <a:pt x="2622486" y="738568"/>
                  </a:lnTo>
                  <a:lnTo>
                    <a:pt x="2622486" y="751268"/>
                  </a:lnTo>
                  <a:lnTo>
                    <a:pt x="2625648" y="751268"/>
                  </a:lnTo>
                  <a:close/>
                </a:path>
                <a:path w="3765550" h="4168140">
                  <a:moveTo>
                    <a:pt x="2643835" y="357568"/>
                  </a:moveTo>
                  <a:lnTo>
                    <a:pt x="2643047" y="357568"/>
                  </a:lnTo>
                  <a:lnTo>
                    <a:pt x="2642285" y="369697"/>
                  </a:lnTo>
                  <a:lnTo>
                    <a:pt x="2643835" y="357568"/>
                  </a:lnTo>
                  <a:close/>
                </a:path>
                <a:path w="3765550" h="4168140">
                  <a:moveTo>
                    <a:pt x="2644622" y="243268"/>
                  </a:moveTo>
                  <a:lnTo>
                    <a:pt x="2641460" y="230568"/>
                  </a:lnTo>
                  <a:lnTo>
                    <a:pt x="2643047" y="217868"/>
                  </a:lnTo>
                  <a:lnTo>
                    <a:pt x="2633561" y="217868"/>
                  </a:lnTo>
                  <a:lnTo>
                    <a:pt x="2630398" y="205168"/>
                  </a:lnTo>
                  <a:lnTo>
                    <a:pt x="2624861" y="205168"/>
                  </a:lnTo>
                  <a:lnTo>
                    <a:pt x="2629598" y="217868"/>
                  </a:lnTo>
                  <a:lnTo>
                    <a:pt x="2632760" y="217868"/>
                  </a:lnTo>
                  <a:lnTo>
                    <a:pt x="2634348" y="230568"/>
                  </a:lnTo>
                  <a:lnTo>
                    <a:pt x="2636723" y="230568"/>
                  </a:lnTo>
                  <a:lnTo>
                    <a:pt x="2639885" y="243268"/>
                  </a:lnTo>
                  <a:lnTo>
                    <a:pt x="2644622" y="243268"/>
                  </a:lnTo>
                  <a:close/>
                </a:path>
                <a:path w="3765550" h="4168140">
                  <a:moveTo>
                    <a:pt x="2649372" y="357568"/>
                  </a:moveTo>
                  <a:lnTo>
                    <a:pt x="2646997" y="357568"/>
                  </a:lnTo>
                  <a:lnTo>
                    <a:pt x="2647759" y="369697"/>
                  </a:lnTo>
                  <a:lnTo>
                    <a:pt x="2649372" y="357568"/>
                  </a:lnTo>
                  <a:close/>
                </a:path>
                <a:path w="3765550" h="4168140">
                  <a:moveTo>
                    <a:pt x="2654122" y="217868"/>
                  </a:moveTo>
                  <a:lnTo>
                    <a:pt x="2647505" y="205168"/>
                  </a:lnTo>
                  <a:lnTo>
                    <a:pt x="2642793" y="205168"/>
                  </a:lnTo>
                  <a:lnTo>
                    <a:pt x="2639326" y="192468"/>
                  </a:lnTo>
                  <a:lnTo>
                    <a:pt x="2636723" y="179768"/>
                  </a:lnTo>
                  <a:lnTo>
                    <a:pt x="2628811" y="179768"/>
                  </a:lnTo>
                  <a:lnTo>
                    <a:pt x="2628023" y="167068"/>
                  </a:lnTo>
                  <a:lnTo>
                    <a:pt x="2623274" y="167068"/>
                  </a:lnTo>
                  <a:lnTo>
                    <a:pt x="2624061" y="179768"/>
                  </a:lnTo>
                  <a:lnTo>
                    <a:pt x="2628125" y="179768"/>
                  </a:lnTo>
                  <a:lnTo>
                    <a:pt x="2634018" y="205168"/>
                  </a:lnTo>
                  <a:lnTo>
                    <a:pt x="2640965" y="205168"/>
                  </a:lnTo>
                  <a:lnTo>
                    <a:pt x="2648585" y="217868"/>
                  </a:lnTo>
                  <a:lnTo>
                    <a:pt x="2654122" y="217868"/>
                  </a:lnTo>
                  <a:close/>
                </a:path>
                <a:path w="3765550" h="4168140">
                  <a:moveTo>
                    <a:pt x="2655697" y="243268"/>
                  </a:moveTo>
                  <a:lnTo>
                    <a:pt x="2646210" y="243268"/>
                  </a:lnTo>
                  <a:lnTo>
                    <a:pt x="2646997" y="255968"/>
                  </a:lnTo>
                  <a:lnTo>
                    <a:pt x="2654122" y="255968"/>
                  </a:lnTo>
                  <a:lnTo>
                    <a:pt x="2655697" y="243268"/>
                  </a:lnTo>
                  <a:close/>
                </a:path>
                <a:path w="3765550" h="4168140">
                  <a:moveTo>
                    <a:pt x="2661221" y="471881"/>
                  </a:moveTo>
                  <a:lnTo>
                    <a:pt x="2659176" y="471881"/>
                  </a:lnTo>
                  <a:lnTo>
                    <a:pt x="2658897" y="459168"/>
                  </a:lnTo>
                  <a:lnTo>
                    <a:pt x="2657284" y="446468"/>
                  </a:lnTo>
                  <a:lnTo>
                    <a:pt x="2646705" y="446468"/>
                  </a:lnTo>
                  <a:lnTo>
                    <a:pt x="2645626" y="434047"/>
                  </a:lnTo>
                  <a:lnTo>
                    <a:pt x="2645600" y="433793"/>
                  </a:lnTo>
                  <a:lnTo>
                    <a:pt x="2639098" y="433793"/>
                  </a:lnTo>
                  <a:lnTo>
                    <a:pt x="2642349" y="446468"/>
                  </a:lnTo>
                  <a:lnTo>
                    <a:pt x="2648585" y="471881"/>
                  </a:lnTo>
                  <a:lnTo>
                    <a:pt x="2654249" y="471881"/>
                  </a:lnTo>
                  <a:lnTo>
                    <a:pt x="2655633" y="495033"/>
                  </a:lnTo>
                  <a:lnTo>
                    <a:pt x="2655722" y="496608"/>
                  </a:lnTo>
                  <a:lnTo>
                    <a:pt x="2655760" y="497268"/>
                  </a:lnTo>
                  <a:lnTo>
                    <a:pt x="2660421" y="497268"/>
                  </a:lnTo>
                  <a:lnTo>
                    <a:pt x="2661208" y="472173"/>
                  </a:lnTo>
                  <a:lnTo>
                    <a:pt x="2661221" y="471881"/>
                  </a:lnTo>
                  <a:close/>
                </a:path>
                <a:path w="3765550" h="4168140">
                  <a:moveTo>
                    <a:pt x="2661234" y="268668"/>
                  </a:moveTo>
                  <a:lnTo>
                    <a:pt x="2658859" y="255968"/>
                  </a:lnTo>
                  <a:lnTo>
                    <a:pt x="2655697" y="255968"/>
                  </a:lnTo>
                  <a:lnTo>
                    <a:pt x="2656484" y="268668"/>
                  </a:lnTo>
                  <a:lnTo>
                    <a:pt x="2661234" y="268668"/>
                  </a:lnTo>
                  <a:close/>
                </a:path>
                <a:path w="3765550" h="4168140">
                  <a:moveTo>
                    <a:pt x="2666771" y="281368"/>
                  </a:moveTo>
                  <a:lnTo>
                    <a:pt x="2662821" y="268668"/>
                  </a:lnTo>
                  <a:lnTo>
                    <a:pt x="2662021" y="268668"/>
                  </a:lnTo>
                  <a:lnTo>
                    <a:pt x="2662021" y="281368"/>
                  </a:lnTo>
                  <a:lnTo>
                    <a:pt x="2666771" y="281368"/>
                  </a:lnTo>
                  <a:close/>
                </a:path>
                <a:path w="3765550" h="4168140">
                  <a:moveTo>
                    <a:pt x="2668435" y="929068"/>
                  </a:moveTo>
                  <a:lnTo>
                    <a:pt x="2667800" y="916368"/>
                  </a:lnTo>
                  <a:lnTo>
                    <a:pt x="2667520" y="916368"/>
                  </a:lnTo>
                  <a:lnTo>
                    <a:pt x="2659342" y="878268"/>
                  </a:lnTo>
                  <a:lnTo>
                    <a:pt x="2658072" y="852868"/>
                  </a:lnTo>
                  <a:lnTo>
                    <a:pt x="2651747" y="852868"/>
                  </a:lnTo>
                  <a:lnTo>
                    <a:pt x="2648585" y="840168"/>
                  </a:lnTo>
                  <a:lnTo>
                    <a:pt x="2646210" y="827468"/>
                  </a:lnTo>
                  <a:lnTo>
                    <a:pt x="2639885" y="827468"/>
                  </a:lnTo>
                  <a:lnTo>
                    <a:pt x="2644571" y="814768"/>
                  </a:lnTo>
                  <a:lnTo>
                    <a:pt x="2638323" y="814768"/>
                  </a:lnTo>
                  <a:lnTo>
                    <a:pt x="2636748" y="802284"/>
                  </a:lnTo>
                  <a:lnTo>
                    <a:pt x="2633573" y="802284"/>
                  </a:lnTo>
                  <a:lnTo>
                    <a:pt x="2634323" y="814768"/>
                  </a:lnTo>
                  <a:lnTo>
                    <a:pt x="2637802" y="827468"/>
                  </a:lnTo>
                  <a:lnTo>
                    <a:pt x="2642336" y="840168"/>
                  </a:lnTo>
                  <a:lnTo>
                    <a:pt x="2646210" y="852868"/>
                  </a:lnTo>
                  <a:lnTo>
                    <a:pt x="2647785" y="852868"/>
                  </a:lnTo>
                  <a:lnTo>
                    <a:pt x="2647785" y="865568"/>
                  </a:lnTo>
                  <a:lnTo>
                    <a:pt x="2652534" y="865568"/>
                  </a:lnTo>
                  <a:lnTo>
                    <a:pt x="2653322" y="878268"/>
                  </a:lnTo>
                  <a:lnTo>
                    <a:pt x="2655697" y="878268"/>
                  </a:lnTo>
                  <a:lnTo>
                    <a:pt x="2655900" y="890968"/>
                  </a:lnTo>
                  <a:lnTo>
                    <a:pt x="2658567" y="890968"/>
                  </a:lnTo>
                  <a:lnTo>
                    <a:pt x="2660053" y="903668"/>
                  </a:lnTo>
                  <a:lnTo>
                    <a:pt x="2662021" y="916368"/>
                  </a:lnTo>
                  <a:lnTo>
                    <a:pt x="2663609" y="916368"/>
                  </a:lnTo>
                  <a:lnTo>
                    <a:pt x="2662936" y="927138"/>
                  </a:lnTo>
                  <a:lnTo>
                    <a:pt x="2662821" y="929068"/>
                  </a:lnTo>
                  <a:lnTo>
                    <a:pt x="2668435" y="929068"/>
                  </a:lnTo>
                  <a:close/>
                </a:path>
                <a:path w="3765550" h="4168140">
                  <a:moveTo>
                    <a:pt x="2674721" y="306768"/>
                  </a:moveTo>
                  <a:lnTo>
                    <a:pt x="2668346" y="281368"/>
                  </a:lnTo>
                  <a:lnTo>
                    <a:pt x="2666771" y="281368"/>
                  </a:lnTo>
                  <a:lnTo>
                    <a:pt x="2666771" y="294068"/>
                  </a:lnTo>
                  <a:lnTo>
                    <a:pt x="2667584" y="294068"/>
                  </a:lnTo>
                  <a:lnTo>
                    <a:pt x="2672892" y="306768"/>
                  </a:lnTo>
                  <a:lnTo>
                    <a:pt x="2674721" y="306768"/>
                  </a:lnTo>
                  <a:close/>
                </a:path>
                <a:path w="3765550" h="4168140">
                  <a:moveTo>
                    <a:pt x="2681008" y="954468"/>
                  </a:moveTo>
                  <a:lnTo>
                    <a:pt x="2679420" y="941768"/>
                  </a:lnTo>
                  <a:lnTo>
                    <a:pt x="2674683" y="941768"/>
                  </a:lnTo>
                  <a:lnTo>
                    <a:pt x="2675471" y="954468"/>
                  </a:lnTo>
                  <a:lnTo>
                    <a:pt x="2681008" y="954468"/>
                  </a:lnTo>
                  <a:close/>
                </a:path>
                <a:path w="3765550" h="4168140">
                  <a:moveTo>
                    <a:pt x="2683954" y="281368"/>
                  </a:moveTo>
                  <a:lnTo>
                    <a:pt x="2680119" y="268668"/>
                  </a:lnTo>
                  <a:lnTo>
                    <a:pt x="2676118" y="255968"/>
                  </a:lnTo>
                  <a:lnTo>
                    <a:pt x="2666771" y="255968"/>
                  </a:lnTo>
                  <a:lnTo>
                    <a:pt x="2677045" y="268668"/>
                  </a:lnTo>
                  <a:lnTo>
                    <a:pt x="2677845" y="281368"/>
                  </a:lnTo>
                  <a:lnTo>
                    <a:pt x="2683954" y="281368"/>
                  </a:lnTo>
                  <a:close/>
                </a:path>
                <a:path w="3765550" h="4168140">
                  <a:moveTo>
                    <a:pt x="2687332" y="992568"/>
                  </a:moveTo>
                  <a:lnTo>
                    <a:pt x="2684170" y="979868"/>
                  </a:lnTo>
                  <a:lnTo>
                    <a:pt x="2682583" y="992568"/>
                  </a:lnTo>
                  <a:lnTo>
                    <a:pt x="2687332" y="992568"/>
                  </a:lnTo>
                  <a:close/>
                </a:path>
                <a:path w="3765550" h="4168140">
                  <a:moveTo>
                    <a:pt x="2693682" y="205168"/>
                  </a:moveTo>
                  <a:lnTo>
                    <a:pt x="2692069" y="192468"/>
                  </a:lnTo>
                  <a:lnTo>
                    <a:pt x="2689707" y="179768"/>
                  </a:lnTo>
                  <a:lnTo>
                    <a:pt x="2682583" y="179768"/>
                  </a:lnTo>
                  <a:lnTo>
                    <a:pt x="2676258" y="167068"/>
                  </a:lnTo>
                  <a:lnTo>
                    <a:pt x="2675471" y="167068"/>
                  </a:lnTo>
                  <a:lnTo>
                    <a:pt x="2681795" y="179768"/>
                  </a:lnTo>
                  <a:lnTo>
                    <a:pt x="2681008" y="179768"/>
                  </a:lnTo>
                  <a:lnTo>
                    <a:pt x="2686545" y="192468"/>
                  </a:lnTo>
                  <a:lnTo>
                    <a:pt x="2690495" y="192468"/>
                  </a:lnTo>
                  <a:lnTo>
                    <a:pt x="2693682" y="205168"/>
                  </a:lnTo>
                  <a:close/>
                </a:path>
                <a:path w="3765550" h="4168140">
                  <a:moveTo>
                    <a:pt x="2698407" y="306768"/>
                  </a:moveTo>
                  <a:lnTo>
                    <a:pt x="2692095" y="294068"/>
                  </a:lnTo>
                  <a:lnTo>
                    <a:pt x="2688945" y="294068"/>
                  </a:lnTo>
                  <a:lnTo>
                    <a:pt x="2683954" y="281368"/>
                  </a:lnTo>
                  <a:lnTo>
                    <a:pt x="2685364" y="294068"/>
                  </a:lnTo>
                  <a:lnTo>
                    <a:pt x="2691295" y="306768"/>
                  </a:lnTo>
                  <a:lnTo>
                    <a:pt x="2692069" y="319468"/>
                  </a:lnTo>
                  <a:lnTo>
                    <a:pt x="2698407" y="319468"/>
                  </a:lnTo>
                  <a:lnTo>
                    <a:pt x="2698407" y="306768"/>
                  </a:lnTo>
                  <a:close/>
                </a:path>
                <a:path w="3765550" h="4168140">
                  <a:moveTo>
                    <a:pt x="2699194" y="370268"/>
                  </a:moveTo>
                  <a:lnTo>
                    <a:pt x="2699118" y="369697"/>
                  </a:lnTo>
                  <a:lnTo>
                    <a:pt x="2696032" y="357568"/>
                  </a:lnTo>
                  <a:lnTo>
                    <a:pt x="2692069" y="344868"/>
                  </a:lnTo>
                  <a:lnTo>
                    <a:pt x="2694444" y="344868"/>
                  </a:lnTo>
                  <a:lnTo>
                    <a:pt x="2692069" y="332168"/>
                  </a:lnTo>
                  <a:lnTo>
                    <a:pt x="2686545" y="332168"/>
                  </a:lnTo>
                  <a:lnTo>
                    <a:pt x="2684957" y="319468"/>
                  </a:lnTo>
                  <a:lnTo>
                    <a:pt x="2682583" y="319468"/>
                  </a:lnTo>
                  <a:lnTo>
                    <a:pt x="2682583" y="306768"/>
                  </a:lnTo>
                  <a:lnTo>
                    <a:pt x="2675344" y="306768"/>
                  </a:lnTo>
                  <a:lnTo>
                    <a:pt x="2677045" y="319468"/>
                  </a:lnTo>
                  <a:lnTo>
                    <a:pt x="2680208" y="319468"/>
                  </a:lnTo>
                  <a:lnTo>
                    <a:pt x="2681795" y="332168"/>
                  </a:lnTo>
                  <a:lnTo>
                    <a:pt x="2684170" y="344868"/>
                  </a:lnTo>
                  <a:lnTo>
                    <a:pt x="2689707" y="344868"/>
                  </a:lnTo>
                  <a:lnTo>
                    <a:pt x="2691282" y="357568"/>
                  </a:lnTo>
                  <a:lnTo>
                    <a:pt x="2689707" y="357568"/>
                  </a:lnTo>
                  <a:lnTo>
                    <a:pt x="2691968" y="369697"/>
                  </a:lnTo>
                  <a:lnTo>
                    <a:pt x="2692082" y="370268"/>
                  </a:lnTo>
                  <a:lnTo>
                    <a:pt x="2699194" y="370268"/>
                  </a:lnTo>
                  <a:close/>
                </a:path>
                <a:path w="3765550" h="4168140">
                  <a:moveTo>
                    <a:pt x="2707957" y="306768"/>
                  </a:moveTo>
                  <a:lnTo>
                    <a:pt x="2707894" y="294068"/>
                  </a:lnTo>
                  <a:lnTo>
                    <a:pt x="2704731" y="281368"/>
                  </a:lnTo>
                  <a:lnTo>
                    <a:pt x="2701569" y="281368"/>
                  </a:lnTo>
                  <a:lnTo>
                    <a:pt x="2701569" y="294068"/>
                  </a:lnTo>
                  <a:lnTo>
                    <a:pt x="2703969" y="294068"/>
                  </a:lnTo>
                  <a:lnTo>
                    <a:pt x="2707957" y="306768"/>
                  </a:lnTo>
                  <a:close/>
                </a:path>
                <a:path w="3765550" h="4168140">
                  <a:moveTo>
                    <a:pt x="2715806" y="370268"/>
                  </a:moveTo>
                  <a:lnTo>
                    <a:pt x="2715006" y="357568"/>
                  </a:lnTo>
                  <a:lnTo>
                    <a:pt x="2713431" y="357568"/>
                  </a:lnTo>
                  <a:lnTo>
                    <a:pt x="2714218" y="344868"/>
                  </a:lnTo>
                  <a:lnTo>
                    <a:pt x="2708681" y="344868"/>
                  </a:lnTo>
                  <a:lnTo>
                    <a:pt x="2706306" y="332168"/>
                  </a:lnTo>
                  <a:lnTo>
                    <a:pt x="2704731" y="332168"/>
                  </a:lnTo>
                  <a:lnTo>
                    <a:pt x="2707894" y="319468"/>
                  </a:lnTo>
                  <a:lnTo>
                    <a:pt x="2700769" y="319468"/>
                  </a:lnTo>
                  <a:lnTo>
                    <a:pt x="2699982" y="306768"/>
                  </a:lnTo>
                  <a:lnTo>
                    <a:pt x="2699194" y="319468"/>
                  </a:lnTo>
                  <a:lnTo>
                    <a:pt x="2698407" y="319468"/>
                  </a:lnTo>
                  <a:lnTo>
                    <a:pt x="2696819" y="332168"/>
                  </a:lnTo>
                  <a:lnTo>
                    <a:pt x="2700769" y="332168"/>
                  </a:lnTo>
                  <a:lnTo>
                    <a:pt x="2701569" y="344868"/>
                  </a:lnTo>
                  <a:lnTo>
                    <a:pt x="2707894" y="344868"/>
                  </a:lnTo>
                  <a:lnTo>
                    <a:pt x="2707894" y="357568"/>
                  </a:lnTo>
                  <a:lnTo>
                    <a:pt x="2710269" y="357568"/>
                  </a:lnTo>
                  <a:lnTo>
                    <a:pt x="2711018" y="369697"/>
                  </a:lnTo>
                  <a:lnTo>
                    <a:pt x="2711056" y="370268"/>
                  </a:lnTo>
                  <a:lnTo>
                    <a:pt x="2715806" y="370268"/>
                  </a:lnTo>
                  <a:close/>
                </a:path>
                <a:path w="3765550" h="4168140">
                  <a:moveTo>
                    <a:pt x="2717850" y="624268"/>
                  </a:moveTo>
                  <a:lnTo>
                    <a:pt x="2714561" y="611568"/>
                  </a:lnTo>
                  <a:lnTo>
                    <a:pt x="2714091" y="624268"/>
                  </a:lnTo>
                  <a:lnTo>
                    <a:pt x="2717850" y="624268"/>
                  </a:lnTo>
                  <a:close/>
                </a:path>
                <a:path w="3765550" h="4168140">
                  <a:moveTo>
                    <a:pt x="2718168" y="3519868"/>
                  </a:moveTo>
                  <a:lnTo>
                    <a:pt x="2715006" y="3519868"/>
                  </a:lnTo>
                  <a:lnTo>
                    <a:pt x="2718168" y="3532568"/>
                  </a:lnTo>
                  <a:lnTo>
                    <a:pt x="2718168" y="3519868"/>
                  </a:lnTo>
                  <a:close/>
                </a:path>
                <a:path w="3765550" h="4168140">
                  <a:moveTo>
                    <a:pt x="2720822" y="598868"/>
                  </a:moveTo>
                  <a:lnTo>
                    <a:pt x="2718371" y="586168"/>
                  </a:lnTo>
                  <a:lnTo>
                    <a:pt x="2709595" y="573646"/>
                  </a:lnTo>
                  <a:lnTo>
                    <a:pt x="2710269" y="586168"/>
                  </a:lnTo>
                  <a:lnTo>
                    <a:pt x="2706306" y="586168"/>
                  </a:lnTo>
                  <a:lnTo>
                    <a:pt x="2708681" y="598868"/>
                  </a:lnTo>
                  <a:lnTo>
                    <a:pt x="2715806" y="598868"/>
                  </a:lnTo>
                  <a:lnTo>
                    <a:pt x="2715806" y="611568"/>
                  </a:lnTo>
                  <a:lnTo>
                    <a:pt x="2718968" y="611568"/>
                  </a:lnTo>
                  <a:lnTo>
                    <a:pt x="2720822" y="598868"/>
                  </a:lnTo>
                  <a:close/>
                </a:path>
                <a:path w="3765550" h="4168140">
                  <a:moveTo>
                    <a:pt x="2725293" y="230568"/>
                  </a:moveTo>
                  <a:lnTo>
                    <a:pt x="2718168" y="230568"/>
                  </a:lnTo>
                  <a:lnTo>
                    <a:pt x="2719755" y="217868"/>
                  </a:lnTo>
                  <a:lnTo>
                    <a:pt x="2707894" y="217868"/>
                  </a:lnTo>
                  <a:lnTo>
                    <a:pt x="2706306" y="205168"/>
                  </a:lnTo>
                  <a:lnTo>
                    <a:pt x="2699982" y="205168"/>
                  </a:lnTo>
                  <a:lnTo>
                    <a:pt x="2712834" y="230568"/>
                  </a:lnTo>
                  <a:lnTo>
                    <a:pt x="2718689" y="243268"/>
                  </a:lnTo>
                  <a:lnTo>
                    <a:pt x="2723705" y="243268"/>
                  </a:lnTo>
                  <a:lnTo>
                    <a:pt x="2725293" y="230568"/>
                  </a:lnTo>
                  <a:close/>
                </a:path>
                <a:path w="3765550" h="4168140">
                  <a:moveTo>
                    <a:pt x="2729242" y="675068"/>
                  </a:moveTo>
                  <a:lnTo>
                    <a:pt x="2729204" y="662368"/>
                  </a:lnTo>
                  <a:lnTo>
                    <a:pt x="2728353" y="662368"/>
                  </a:lnTo>
                  <a:lnTo>
                    <a:pt x="2725572" y="649668"/>
                  </a:lnTo>
                  <a:lnTo>
                    <a:pt x="2719755" y="649668"/>
                  </a:lnTo>
                  <a:lnTo>
                    <a:pt x="2721902" y="662368"/>
                  </a:lnTo>
                  <a:lnTo>
                    <a:pt x="2724429" y="662368"/>
                  </a:lnTo>
                  <a:lnTo>
                    <a:pt x="2729242" y="675068"/>
                  </a:lnTo>
                  <a:close/>
                </a:path>
                <a:path w="3765550" h="4168140">
                  <a:moveTo>
                    <a:pt x="2730030" y="433793"/>
                  </a:moveTo>
                  <a:lnTo>
                    <a:pt x="2727769" y="433793"/>
                  </a:lnTo>
                  <a:lnTo>
                    <a:pt x="2723629" y="421068"/>
                  </a:lnTo>
                  <a:lnTo>
                    <a:pt x="2722867" y="421068"/>
                  </a:lnTo>
                  <a:lnTo>
                    <a:pt x="2717279" y="408368"/>
                  </a:lnTo>
                  <a:lnTo>
                    <a:pt x="2712872" y="395668"/>
                  </a:lnTo>
                  <a:lnTo>
                    <a:pt x="2711056" y="382968"/>
                  </a:lnTo>
                  <a:lnTo>
                    <a:pt x="2706928" y="370268"/>
                  </a:lnTo>
                  <a:lnTo>
                    <a:pt x="2699194" y="370268"/>
                  </a:lnTo>
                  <a:lnTo>
                    <a:pt x="2700769" y="382968"/>
                  </a:lnTo>
                  <a:lnTo>
                    <a:pt x="2702115" y="382968"/>
                  </a:lnTo>
                  <a:lnTo>
                    <a:pt x="2702445" y="395668"/>
                  </a:lnTo>
                  <a:lnTo>
                    <a:pt x="2701569" y="408368"/>
                  </a:lnTo>
                  <a:lnTo>
                    <a:pt x="2712631" y="408368"/>
                  </a:lnTo>
                  <a:lnTo>
                    <a:pt x="2714256" y="421068"/>
                  </a:lnTo>
                  <a:lnTo>
                    <a:pt x="2716339" y="421068"/>
                  </a:lnTo>
                  <a:lnTo>
                    <a:pt x="2722118" y="433793"/>
                  </a:lnTo>
                  <a:lnTo>
                    <a:pt x="2723705" y="446468"/>
                  </a:lnTo>
                  <a:lnTo>
                    <a:pt x="2729242" y="446468"/>
                  </a:lnTo>
                  <a:lnTo>
                    <a:pt x="2730017" y="434047"/>
                  </a:lnTo>
                  <a:lnTo>
                    <a:pt x="2730030" y="433793"/>
                  </a:lnTo>
                  <a:close/>
                </a:path>
                <a:path w="3765550" h="4168140">
                  <a:moveTo>
                    <a:pt x="2733192" y="624268"/>
                  </a:moveTo>
                  <a:lnTo>
                    <a:pt x="2726067" y="624268"/>
                  </a:lnTo>
                  <a:lnTo>
                    <a:pt x="2722918" y="611568"/>
                  </a:lnTo>
                  <a:lnTo>
                    <a:pt x="2719755" y="611568"/>
                  </a:lnTo>
                  <a:lnTo>
                    <a:pt x="2719755" y="624268"/>
                  </a:lnTo>
                  <a:lnTo>
                    <a:pt x="2722626" y="624268"/>
                  </a:lnTo>
                  <a:lnTo>
                    <a:pt x="2730030" y="636968"/>
                  </a:lnTo>
                  <a:lnTo>
                    <a:pt x="2733192" y="624268"/>
                  </a:lnTo>
                  <a:close/>
                </a:path>
                <a:path w="3765550" h="4168140">
                  <a:moveTo>
                    <a:pt x="2738729" y="268668"/>
                  </a:moveTo>
                  <a:lnTo>
                    <a:pt x="2736367" y="268668"/>
                  </a:lnTo>
                  <a:lnTo>
                    <a:pt x="2733992" y="255968"/>
                  </a:lnTo>
                  <a:lnTo>
                    <a:pt x="2730030" y="255968"/>
                  </a:lnTo>
                  <a:lnTo>
                    <a:pt x="2729242" y="243268"/>
                  </a:lnTo>
                  <a:lnTo>
                    <a:pt x="2725293" y="243268"/>
                  </a:lnTo>
                  <a:lnTo>
                    <a:pt x="2725293" y="255968"/>
                  </a:lnTo>
                  <a:lnTo>
                    <a:pt x="2726867" y="255968"/>
                  </a:lnTo>
                  <a:lnTo>
                    <a:pt x="2734437" y="268668"/>
                  </a:lnTo>
                  <a:lnTo>
                    <a:pt x="2738729" y="278625"/>
                  </a:lnTo>
                  <a:lnTo>
                    <a:pt x="2738729" y="268668"/>
                  </a:lnTo>
                  <a:close/>
                </a:path>
                <a:path w="3765550" h="4168140">
                  <a:moveTo>
                    <a:pt x="2739923" y="281368"/>
                  </a:moveTo>
                  <a:lnTo>
                    <a:pt x="2738729" y="278625"/>
                  </a:lnTo>
                  <a:lnTo>
                    <a:pt x="2738729" y="281368"/>
                  </a:lnTo>
                  <a:lnTo>
                    <a:pt x="2739923" y="281368"/>
                  </a:lnTo>
                  <a:close/>
                </a:path>
                <a:path w="3765550" h="4168140">
                  <a:moveTo>
                    <a:pt x="2742692" y="3443668"/>
                  </a:moveTo>
                  <a:lnTo>
                    <a:pt x="2739529" y="3443668"/>
                  </a:lnTo>
                  <a:lnTo>
                    <a:pt x="2741892" y="3456368"/>
                  </a:lnTo>
                  <a:lnTo>
                    <a:pt x="2742692" y="3443668"/>
                  </a:lnTo>
                  <a:close/>
                </a:path>
                <a:path w="3765550" h="4168140">
                  <a:moveTo>
                    <a:pt x="2749016" y="713168"/>
                  </a:moveTo>
                  <a:lnTo>
                    <a:pt x="2747429" y="700468"/>
                  </a:lnTo>
                  <a:lnTo>
                    <a:pt x="2742692" y="700468"/>
                  </a:lnTo>
                  <a:lnTo>
                    <a:pt x="2741892" y="713168"/>
                  </a:lnTo>
                  <a:lnTo>
                    <a:pt x="2743479" y="725868"/>
                  </a:lnTo>
                  <a:lnTo>
                    <a:pt x="2748229" y="725868"/>
                  </a:lnTo>
                  <a:lnTo>
                    <a:pt x="2749016" y="713168"/>
                  </a:lnTo>
                  <a:close/>
                </a:path>
                <a:path w="3765550" h="4168140">
                  <a:moveTo>
                    <a:pt x="2762453" y="3469068"/>
                  </a:moveTo>
                  <a:lnTo>
                    <a:pt x="2759291" y="3456368"/>
                  </a:lnTo>
                  <a:lnTo>
                    <a:pt x="2741892" y="3456368"/>
                  </a:lnTo>
                  <a:lnTo>
                    <a:pt x="2733992" y="3456368"/>
                  </a:lnTo>
                  <a:lnTo>
                    <a:pt x="2733205" y="3481476"/>
                  </a:lnTo>
                  <a:lnTo>
                    <a:pt x="2733192" y="3481768"/>
                  </a:lnTo>
                  <a:lnTo>
                    <a:pt x="2727668" y="3481768"/>
                  </a:lnTo>
                  <a:lnTo>
                    <a:pt x="2726867" y="3494468"/>
                  </a:lnTo>
                  <a:lnTo>
                    <a:pt x="2725293" y="3494468"/>
                  </a:lnTo>
                  <a:lnTo>
                    <a:pt x="2722918" y="3507168"/>
                  </a:lnTo>
                  <a:lnTo>
                    <a:pt x="2721178" y="3507168"/>
                  </a:lnTo>
                  <a:lnTo>
                    <a:pt x="2720251" y="3519868"/>
                  </a:lnTo>
                  <a:lnTo>
                    <a:pt x="2747429" y="3519868"/>
                  </a:lnTo>
                  <a:lnTo>
                    <a:pt x="2746641" y="3507168"/>
                  </a:lnTo>
                  <a:lnTo>
                    <a:pt x="2752179" y="3494468"/>
                  </a:lnTo>
                  <a:lnTo>
                    <a:pt x="2752179" y="3481768"/>
                  </a:lnTo>
                  <a:lnTo>
                    <a:pt x="2753753" y="3481768"/>
                  </a:lnTo>
                  <a:lnTo>
                    <a:pt x="2754553" y="3469068"/>
                  </a:lnTo>
                  <a:lnTo>
                    <a:pt x="2762453" y="3469068"/>
                  </a:lnTo>
                  <a:close/>
                </a:path>
                <a:path w="3765550" h="4168140">
                  <a:moveTo>
                    <a:pt x="2767990" y="751268"/>
                  </a:moveTo>
                  <a:lnTo>
                    <a:pt x="2764040" y="738568"/>
                  </a:lnTo>
                  <a:lnTo>
                    <a:pt x="2757716" y="738568"/>
                  </a:lnTo>
                  <a:lnTo>
                    <a:pt x="2759291" y="751268"/>
                  </a:lnTo>
                  <a:lnTo>
                    <a:pt x="2758503" y="763968"/>
                  </a:lnTo>
                  <a:lnTo>
                    <a:pt x="2767203" y="763968"/>
                  </a:lnTo>
                  <a:lnTo>
                    <a:pt x="2767990" y="751268"/>
                  </a:lnTo>
                  <a:close/>
                </a:path>
                <a:path w="3765550" h="4168140">
                  <a:moveTo>
                    <a:pt x="2780652" y="382968"/>
                  </a:moveTo>
                  <a:lnTo>
                    <a:pt x="2778277" y="370268"/>
                  </a:lnTo>
                  <a:lnTo>
                    <a:pt x="2775420" y="370268"/>
                  </a:lnTo>
                  <a:lnTo>
                    <a:pt x="2768816" y="344868"/>
                  </a:lnTo>
                  <a:lnTo>
                    <a:pt x="2763253" y="344868"/>
                  </a:lnTo>
                  <a:lnTo>
                    <a:pt x="2761665" y="332168"/>
                  </a:lnTo>
                  <a:lnTo>
                    <a:pt x="2758503" y="319468"/>
                  </a:lnTo>
                  <a:lnTo>
                    <a:pt x="2756128" y="319468"/>
                  </a:lnTo>
                  <a:lnTo>
                    <a:pt x="2751429" y="306768"/>
                  </a:lnTo>
                  <a:lnTo>
                    <a:pt x="2749867" y="306768"/>
                  </a:lnTo>
                  <a:lnTo>
                    <a:pt x="2741892" y="281368"/>
                  </a:lnTo>
                  <a:lnTo>
                    <a:pt x="2739923" y="281368"/>
                  </a:lnTo>
                  <a:lnTo>
                    <a:pt x="2744228" y="294068"/>
                  </a:lnTo>
                  <a:lnTo>
                    <a:pt x="2748229" y="306768"/>
                  </a:lnTo>
                  <a:lnTo>
                    <a:pt x="2749804" y="319468"/>
                  </a:lnTo>
                  <a:lnTo>
                    <a:pt x="2754553" y="319468"/>
                  </a:lnTo>
                  <a:lnTo>
                    <a:pt x="2760878" y="344868"/>
                  </a:lnTo>
                  <a:lnTo>
                    <a:pt x="2766415" y="357568"/>
                  </a:lnTo>
                  <a:lnTo>
                    <a:pt x="2767165" y="369697"/>
                  </a:lnTo>
                  <a:lnTo>
                    <a:pt x="2767203" y="370268"/>
                  </a:lnTo>
                  <a:lnTo>
                    <a:pt x="2771952" y="370268"/>
                  </a:lnTo>
                  <a:lnTo>
                    <a:pt x="2778277" y="382968"/>
                  </a:lnTo>
                  <a:lnTo>
                    <a:pt x="2780652" y="382968"/>
                  </a:lnTo>
                  <a:close/>
                </a:path>
                <a:path w="3765550" h="4168140">
                  <a:moveTo>
                    <a:pt x="2789339" y="395668"/>
                  </a:moveTo>
                  <a:lnTo>
                    <a:pt x="2785389" y="395668"/>
                  </a:lnTo>
                  <a:lnTo>
                    <a:pt x="2784602" y="382968"/>
                  </a:lnTo>
                  <a:lnTo>
                    <a:pt x="2780652" y="382968"/>
                  </a:lnTo>
                  <a:lnTo>
                    <a:pt x="2782227" y="395668"/>
                  </a:lnTo>
                  <a:lnTo>
                    <a:pt x="2781439" y="408368"/>
                  </a:lnTo>
                  <a:lnTo>
                    <a:pt x="2787764" y="408368"/>
                  </a:lnTo>
                  <a:lnTo>
                    <a:pt x="2789339" y="395668"/>
                  </a:lnTo>
                  <a:close/>
                </a:path>
                <a:path w="3765550" h="4168140">
                  <a:moveTo>
                    <a:pt x="2799626" y="1576768"/>
                  </a:moveTo>
                  <a:lnTo>
                    <a:pt x="2798838" y="1564068"/>
                  </a:lnTo>
                  <a:lnTo>
                    <a:pt x="2794876" y="1564068"/>
                  </a:lnTo>
                  <a:lnTo>
                    <a:pt x="2794876" y="1576768"/>
                  </a:lnTo>
                  <a:lnTo>
                    <a:pt x="2799626" y="1576768"/>
                  </a:lnTo>
                  <a:close/>
                </a:path>
                <a:path w="3765550" h="4168140">
                  <a:moveTo>
                    <a:pt x="2801404" y="636968"/>
                  </a:moveTo>
                  <a:lnTo>
                    <a:pt x="2800413" y="624268"/>
                  </a:lnTo>
                  <a:lnTo>
                    <a:pt x="2799626" y="611568"/>
                  </a:lnTo>
                  <a:lnTo>
                    <a:pt x="2794812" y="611568"/>
                  </a:lnTo>
                  <a:lnTo>
                    <a:pt x="2791917" y="598868"/>
                  </a:lnTo>
                  <a:lnTo>
                    <a:pt x="2790507" y="598868"/>
                  </a:lnTo>
                  <a:lnTo>
                    <a:pt x="2790139" y="586168"/>
                  </a:lnTo>
                  <a:lnTo>
                    <a:pt x="2784119" y="573646"/>
                  </a:lnTo>
                  <a:lnTo>
                    <a:pt x="2780728" y="573646"/>
                  </a:lnTo>
                  <a:lnTo>
                    <a:pt x="2775115" y="560768"/>
                  </a:lnTo>
                  <a:lnTo>
                    <a:pt x="2773692" y="548068"/>
                  </a:lnTo>
                  <a:lnTo>
                    <a:pt x="2770263" y="535368"/>
                  </a:lnTo>
                  <a:lnTo>
                    <a:pt x="2766098" y="535368"/>
                  </a:lnTo>
                  <a:lnTo>
                    <a:pt x="2762770" y="523125"/>
                  </a:lnTo>
                  <a:lnTo>
                    <a:pt x="2762643" y="522668"/>
                  </a:lnTo>
                  <a:lnTo>
                    <a:pt x="2768790" y="509968"/>
                  </a:lnTo>
                  <a:lnTo>
                    <a:pt x="2767990" y="509968"/>
                  </a:lnTo>
                  <a:lnTo>
                    <a:pt x="2766199" y="497268"/>
                  </a:lnTo>
                  <a:lnTo>
                    <a:pt x="2762161" y="497268"/>
                  </a:lnTo>
                  <a:lnTo>
                    <a:pt x="2760319" y="484568"/>
                  </a:lnTo>
                  <a:lnTo>
                    <a:pt x="2763736" y="472173"/>
                  </a:lnTo>
                  <a:lnTo>
                    <a:pt x="2763824" y="471881"/>
                  </a:lnTo>
                  <a:lnTo>
                    <a:pt x="2764218" y="471881"/>
                  </a:lnTo>
                  <a:lnTo>
                    <a:pt x="2767076" y="484568"/>
                  </a:lnTo>
                  <a:lnTo>
                    <a:pt x="2769260" y="496608"/>
                  </a:lnTo>
                  <a:lnTo>
                    <a:pt x="2769374" y="497268"/>
                  </a:lnTo>
                  <a:lnTo>
                    <a:pt x="2773527" y="497268"/>
                  </a:lnTo>
                  <a:lnTo>
                    <a:pt x="2773527" y="509968"/>
                  </a:lnTo>
                  <a:lnTo>
                    <a:pt x="2779852" y="509968"/>
                  </a:lnTo>
                  <a:lnTo>
                    <a:pt x="2780627" y="521728"/>
                  </a:lnTo>
                  <a:lnTo>
                    <a:pt x="2780690" y="522668"/>
                  </a:lnTo>
                  <a:lnTo>
                    <a:pt x="2789339" y="509968"/>
                  </a:lnTo>
                  <a:lnTo>
                    <a:pt x="2787764" y="509968"/>
                  </a:lnTo>
                  <a:lnTo>
                    <a:pt x="2789821" y="497268"/>
                  </a:lnTo>
                  <a:lnTo>
                    <a:pt x="2780652" y="497268"/>
                  </a:lnTo>
                  <a:lnTo>
                    <a:pt x="2779674" y="495033"/>
                  </a:lnTo>
                  <a:lnTo>
                    <a:pt x="2778849" y="484568"/>
                  </a:lnTo>
                  <a:lnTo>
                    <a:pt x="2778772" y="483666"/>
                  </a:lnTo>
                  <a:lnTo>
                    <a:pt x="2780550" y="496608"/>
                  </a:lnTo>
                  <a:lnTo>
                    <a:pt x="2780652" y="497268"/>
                  </a:lnTo>
                  <a:lnTo>
                    <a:pt x="2781820" y="484568"/>
                  </a:lnTo>
                  <a:lnTo>
                    <a:pt x="2780284" y="472173"/>
                  </a:lnTo>
                  <a:lnTo>
                    <a:pt x="2780246" y="471881"/>
                  </a:lnTo>
                  <a:lnTo>
                    <a:pt x="2777159" y="471881"/>
                  </a:lnTo>
                  <a:lnTo>
                    <a:pt x="2771457" y="459168"/>
                  </a:lnTo>
                  <a:lnTo>
                    <a:pt x="2770365" y="459168"/>
                  </a:lnTo>
                  <a:lnTo>
                    <a:pt x="2770365" y="456488"/>
                  </a:lnTo>
                  <a:lnTo>
                    <a:pt x="2770365" y="446468"/>
                  </a:lnTo>
                  <a:lnTo>
                    <a:pt x="2766301" y="446468"/>
                  </a:lnTo>
                  <a:lnTo>
                    <a:pt x="2765171" y="446468"/>
                  </a:lnTo>
                  <a:lnTo>
                    <a:pt x="2764066" y="434047"/>
                  </a:lnTo>
                  <a:lnTo>
                    <a:pt x="2764040" y="433793"/>
                  </a:lnTo>
                  <a:lnTo>
                    <a:pt x="2757220" y="433793"/>
                  </a:lnTo>
                  <a:lnTo>
                    <a:pt x="2758211" y="421068"/>
                  </a:lnTo>
                  <a:lnTo>
                    <a:pt x="2758465" y="421068"/>
                  </a:lnTo>
                  <a:lnTo>
                    <a:pt x="2754553" y="408368"/>
                  </a:lnTo>
                  <a:lnTo>
                    <a:pt x="2739529" y="408368"/>
                  </a:lnTo>
                  <a:lnTo>
                    <a:pt x="2733192" y="395668"/>
                  </a:lnTo>
                  <a:lnTo>
                    <a:pt x="2730030" y="395668"/>
                  </a:lnTo>
                  <a:lnTo>
                    <a:pt x="2727998" y="382968"/>
                  </a:lnTo>
                  <a:lnTo>
                    <a:pt x="2725585" y="382968"/>
                  </a:lnTo>
                  <a:lnTo>
                    <a:pt x="2719755" y="370268"/>
                  </a:lnTo>
                  <a:lnTo>
                    <a:pt x="2718168" y="370268"/>
                  </a:lnTo>
                  <a:lnTo>
                    <a:pt x="2718168" y="357568"/>
                  </a:lnTo>
                  <a:lnTo>
                    <a:pt x="2715907" y="369697"/>
                  </a:lnTo>
                  <a:lnTo>
                    <a:pt x="2715806" y="370268"/>
                  </a:lnTo>
                  <a:lnTo>
                    <a:pt x="2717381" y="382968"/>
                  </a:lnTo>
                  <a:lnTo>
                    <a:pt x="2722130" y="382968"/>
                  </a:lnTo>
                  <a:lnTo>
                    <a:pt x="2724645" y="395668"/>
                  </a:lnTo>
                  <a:lnTo>
                    <a:pt x="2725686" y="408368"/>
                  </a:lnTo>
                  <a:lnTo>
                    <a:pt x="2736164" y="408368"/>
                  </a:lnTo>
                  <a:lnTo>
                    <a:pt x="2735605" y="421068"/>
                  </a:lnTo>
                  <a:lnTo>
                    <a:pt x="2737193" y="421068"/>
                  </a:lnTo>
                  <a:lnTo>
                    <a:pt x="2738691" y="433793"/>
                  </a:lnTo>
                  <a:lnTo>
                    <a:pt x="2743784" y="421068"/>
                  </a:lnTo>
                  <a:lnTo>
                    <a:pt x="2745867" y="421068"/>
                  </a:lnTo>
                  <a:lnTo>
                    <a:pt x="2746679" y="433793"/>
                  </a:lnTo>
                  <a:lnTo>
                    <a:pt x="2750604" y="433793"/>
                  </a:lnTo>
                  <a:lnTo>
                    <a:pt x="2752775" y="446468"/>
                  </a:lnTo>
                  <a:lnTo>
                    <a:pt x="2756433" y="459168"/>
                  </a:lnTo>
                  <a:lnTo>
                    <a:pt x="2757716" y="471881"/>
                  </a:lnTo>
                  <a:lnTo>
                    <a:pt x="2750947" y="471881"/>
                  </a:lnTo>
                  <a:lnTo>
                    <a:pt x="2749016" y="484568"/>
                  </a:lnTo>
                  <a:lnTo>
                    <a:pt x="2749016" y="471881"/>
                  </a:lnTo>
                  <a:lnTo>
                    <a:pt x="2743479" y="471881"/>
                  </a:lnTo>
                  <a:lnTo>
                    <a:pt x="2738729" y="459168"/>
                  </a:lnTo>
                  <a:lnTo>
                    <a:pt x="2739529" y="459168"/>
                  </a:lnTo>
                  <a:lnTo>
                    <a:pt x="2736367" y="446468"/>
                  </a:lnTo>
                  <a:lnTo>
                    <a:pt x="2729242" y="446468"/>
                  </a:lnTo>
                  <a:lnTo>
                    <a:pt x="2729242" y="459168"/>
                  </a:lnTo>
                  <a:lnTo>
                    <a:pt x="2731655" y="471881"/>
                  </a:lnTo>
                  <a:lnTo>
                    <a:pt x="2734970" y="471881"/>
                  </a:lnTo>
                  <a:lnTo>
                    <a:pt x="2736367" y="483666"/>
                  </a:lnTo>
                  <a:lnTo>
                    <a:pt x="2736367" y="497268"/>
                  </a:lnTo>
                  <a:lnTo>
                    <a:pt x="2746591" y="497268"/>
                  </a:lnTo>
                  <a:lnTo>
                    <a:pt x="2751391" y="509968"/>
                  </a:lnTo>
                  <a:lnTo>
                    <a:pt x="2754846" y="535368"/>
                  </a:lnTo>
                  <a:lnTo>
                    <a:pt x="2761869" y="548068"/>
                  </a:lnTo>
                  <a:lnTo>
                    <a:pt x="2769184" y="560768"/>
                  </a:lnTo>
                  <a:lnTo>
                    <a:pt x="2773527" y="586168"/>
                  </a:lnTo>
                  <a:lnTo>
                    <a:pt x="2779560" y="586168"/>
                  </a:lnTo>
                  <a:lnTo>
                    <a:pt x="2783814" y="598868"/>
                  </a:lnTo>
                  <a:lnTo>
                    <a:pt x="2786875" y="611568"/>
                  </a:lnTo>
                  <a:lnTo>
                    <a:pt x="2794089" y="636968"/>
                  </a:lnTo>
                  <a:lnTo>
                    <a:pt x="2801404" y="636968"/>
                  </a:lnTo>
                  <a:close/>
                </a:path>
                <a:path w="3765550" h="4168140">
                  <a:moveTo>
                    <a:pt x="2802001" y="2859468"/>
                  </a:moveTo>
                  <a:lnTo>
                    <a:pt x="2794711" y="2859468"/>
                  </a:lnTo>
                  <a:lnTo>
                    <a:pt x="2792704" y="2872168"/>
                  </a:lnTo>
                  <a:lnTo>
                    <a:pt x="2791002" y="2872168"/>
                  </a:lnTo>
                  <a:lnTo>
                    <a:pt x="2790926" y="2884868"/>
                  </a:lnTo>
                  <a:lnTo>
                    <a:pt x="2795536" y="2884868"/>
                  </a:lnTo>
                  <a:lnTo>
                    <a:pt x="2796959" y="2872168"/>
                  </a:lnTo>
                  <a:lnTo>
                    <a:pt x="2801213" y="2872168"/>
                  </a:lnTo>
                  <a:lnTo>
                    <a:pt x="2802001" y="2859468"/>
                  </a:lnTo>
                  <a:close/>
                </a:path>
                <a:path w="3765550" h="4168140">
                  <a:moveTo>
                    <a:pt x="2804376" y="878268"/>
                  </a:moveTo>
                  <a:lnTo>
                    <a:pt x="2804261" y="865568"/>
                  </a:lnTo>
                  <a:lnTo>
                    <a:pt x="2802293" y="865568"/>
                  </a:lnTo>
                  <a:lnTo>
                    <a:pt x="2799588" y="852868"/>
                  </a:lnTo>
                  <a:lnTo>
                    <a:pt x="2800413" y="852868"/>
                  </a:lnTo>
                  <a:lnTo>
                    <a:pt x="2800413" y="840168"/>
                  </a:lnTo>
                  <a:lnTo>
                    <a:pt x="2797251" y="840168"/>
                  </a:lnTo>
                  <a:lnTo>
                    <a:pt x="2796476" y="814768"/>
                  </a:lnTo>
                  <a:lnTo>
                    <a:pt x="2789034" y="802284"/>
                  </a:lnTo>
                  <a:lnTo>
                    <a:pt x="2788615" y="801293"/>
                  </a:lnTo>
                  <a:lnTo>
                    <a:pt x="2784106" y="789368"/>
                  </a:lnTo>
                  <a:lnTo>
                    <a:pt x="2778556" y="776668"/>
                  </a:lnTo>
                  <a:lnTo>
                    <a:pt x="2768790" y="763968"/>
                  </a:lnTo>
                  <a:lnTo>
                    <a:pt x="2770543" y="776668"/>
                  </a:lnTo>
                  <a:lnTo>
                    <a:pt x="2774518" y="789368"/>
                  </a:lnTo>
                  <a:lnTo>
                    <a:pt x="2778798" y="789368"/>
                  </a:lnTo>
                  <a:lnTo>
                    <a:pt x="2781274" y="801293"/>
                  </a:lnTo>
                  <a:lnTo>
                    <a:pt x="2781439" y="802284"/>
                  </a:lnTo>
                  <a:lnTo>
                    <a:pt x="2782227" y="827468"/>
                  </a:lnTo>
                  <a:lnTo>
                    <a:pt x="2787980" y="840168"/>
                  </a:lnTo>
                  <a:lnTo>
                    <a:pt x="2791523" y="852868"/>
                  </a:lnTo>
                  <a:lnTo>
                    <a:pt x="2790012" y="865568"/>
                  </a:lnTo>
                  <a:lnTo>
                    <a:pt x="2796476" y="865568"/>
                  </a:lnTo>
                  <a:lnTo>
                    <a:pt x="2798140" y="878268"/>
                  </a:lnTo>
                  <a:lnTo>
                    <a:pt x="2804376" y="878268"/>
                  </a:lnTo>
                  <a:close/>
                </a:path>
                <a:path w="3765550" h="4168140">
                  <a:moveTo>
                    <a:pt x="2805265" y="497268"/>
                  </a:moveTo>
                  <a:lnTo>
                    <a:pt x="2799524" y="497268"/>
                  </a:lnTo>
                  <a:lnTo>
                    <a:pt x="2798851" y="509612"/>
                  </a:lnTo>
                  <a:lnTo>
                    <a:pt x="2798838" y="509968"/>
                  </a:lnTo>
                  <a:lnTo>
                    <a:pt x="2805163" y="509968"/>
                  </a:lnTo>
                  <a:lnTo>
                    <a:pt x="2805265" y="497268"/>
                  </a:lnTo>
                  <a:close/>
                </a:path>
                <a:path w="3765550" h="4168140">
                  <a:moveTo>
                    <a:pt x="2810700" y="852868"/>
                  </a:moveTo>
                  <a:lnTo>
                    <a:pt x="2810167" y="840168"/>
                  </a:lnTo>
                  <a:lnTo>
                    <a:pt x="2809900" y="852868"/>
                  </a:lnTo>
                  <a:lnTo>
                    <a:pt x="2810700" y="852868"/>
                  </a:lnTo>
                  <a:close/>
                </a:path>
                <a:path w="3765550" h="4168140">
                  <a:moveTo>
                    <a:pt x="2813062" y="903668"/>
                  </a:moveTo>
                  <a:lnTo>
                    <a:pt x="2805163" y="903668"/>
                  </a:lnTo>
                  <a:lnTo>
                    <a:pt x="2805950" y="916368"/>
                  </a:lnTo>
                  <a:lnTo>
                    <a:pt x="2804439" y="928484"/>
                  </a:lnTo>
                  <a:lnTo>
                    <a:pt x="2804376" y="929068"/>
                  </a:lnTo>
                  <a:lnTo>
                    <a:pt x="2811488" y="929068"/>
                  </a:lnTo>
                  <a:lnTo>
                    <a:pt x="2813062" y="903668"/>
                  </a:lnTo>
                  <a:close/>
                </a:path>
                <a:path w="3765550" h="4168140">
                  <a:moveTo>
                    <a:pt x="2823349" y="3316668"/>
                  </a:moveTo>
                  <a:lnTo>
                    <a:pt x="2822168" y="3303968"/>
                  </a:lnTo>
                  <a:lnTo>
                    <a:pt x="2814650" y="3303968"/>
                  </a:lnTo>
                  <a:lnTo>
                    <a:pt x="2823349" y="3316668"/>
                  </a:lnTo>
                  <a:close/>
                </a:path>
                <a:path w="3765550" h="4168140">
                  <a:moveTo>
                    <a:pt x="2830461" y="560768"/>
                  </a:moveTo>
                  <a:lnTo>
                    <a:pt x="2825724" y="560768"/>
                  </a:lnTo>
                  <a:lnTo>
                    <a:pt x="2824937" y="560768"/>
                  </a:lnTo>
                  <a:lnTo>
                    <a:pt x="2822562" y="560768"/>
                  </a:lnTo>
                  <a:lnTo>
                    <a:pt x="2822562" y="573646"/>
                  </a:lnTo>
                  <a:lnTo>
                    <a:pt x="2824937" y="573646"/>
                  </a:lnTo>
                  <a:lnTo>
                    <a:pt x="2827324" y="573646"/>
                  </a:lnTo>
                  <a:lnTo>
                    <a:pt x="2830461" y="573646"/>
                  </a:lnTo>
                  <a:lnTo>
                    <a:pt x="2830461" y="560768"/>
                  </a:lnTo>
                  <a:close/>
                </a:path>
                <a:path w="3765550" h="4168140">
                  <a:moveTo>
                    <a:pt x="2831681" y="992568"/>
                  </a:moveTo>
                  <a:lnTo>
                    <a:pt x="2829674" y="979868"/>
                  </a:lnTo>
                  <a:lnTo>
                    <a:pt x="2826486" y="967168"/>
                  </a:lnTo>
                  <a:lnTo>
                    <a:pt x="2822562" y="967168"/>
                  </a:lnTo>
                  <a:lnTo>
                    <a:pt x="2820149" y="979868"/>
                  </a:lnTo>
                  <a:lnTo>
                    <a:pt x="2821673" y="992568"/>
                  </a:lnTo>
                  <a:lnTo>
                    <a:pt x="2831681" y="992568"/>
                  </a:lnTo>
                  <a:close/>
                </a:path>
                <a:path w="3765550" h="4168140">
                  <a:moveTo>
                    <a:pt x="2835084" y="2249868"/>
                  </a:moveTo>
                  <a:lnTo>
                    <a:pt x="2834106" y="2237168"/>
                  </a:lnTo>
                  <a:lnTo>
                    <a:pt x="2832138" y="2249868"/>
                  </a:lnTo>
                  <a:lnTo>
                    <a:pt x="2835084" y="2249868"/>
                  </a:lnTo>
                  <a:close/>
                </a:path>
                <a:path w="3765550" h="4168140">
                  <a:moveTo>
                    <a:pt x="2837586" y="2630868"/>
                  </a:moveTo>
                  <a:lnTo>
                    <a:pt x="2827299" y="2630868"/>
                  </a:lnTo>
                  <a:lnTo>
                    <a:pt x="2828887" y="2643568"/>
                  </a:lnTo>
                  <a:lnTo>
                    <a:pt x="2837586" y="2643568"/>
                  </a:lnTo>
                  <a:lnTo>
                    <a:pt x="2837586" y="2630868"/>
                  </a:lnTo>
                  <a:close/>
                </a:path>
                <a:path w="3765550" h="4168140">
                  <a:moveTo>
                    <a:pt x="2837586" y="586168"/>
                  </a:moveTo>
                  <a:lnTo>
                    <a:pt x="2830461" y="586168"/>
                  </a:lnTo>
                  <a:lnTo>
                    <a:pt x="2833636" y="598868"/>
                  </a:lnTo>
                  <a:lnTo>
                    <a:pt x="2836799" y="598868"/>
                  </a:lnTo>
                  <a:lnTo>
                    <a:pt x="2837586" y="586168"/>
                  </a:lnTo>
                  <a:close/>
                </a:path>
                <a:path w="3765550" h="4168140">
                  <a:moveTo>
                    <a:pt x="2838373" y="2059368"/>
                  </a:moveTo>
                  <a:lnTo>
                    <a:pt x="2837700" y="2033968"/>
                  </a:lnTo>
                  <a:lnTo>
                    <a:pt x="2833700" y="2033968"/>
                  </a:lnTo>
                  <a:lnTo>
                    <a:pt x="2834055" y="2059368"/>
                  </a:lnTo>
                  <a:lnTo>
                    <a:pt x="2838373" y="2059368"/>
                  </a:lnTo>
                  <a:close/>
                </a:path>
                <a:path w="3765550" h="4168140">
                  <a:moveTo>
                    <a:pt x="2846286" y="662368"/>
                  </a:moveTo>
                  <a:lnTo>
                    <a:pt x="2841536" y="649668"/>
                  </a:lnTo>
                  <a:lnTo>
                    <a:pt x="2843911" y="636968"/>
                  </a:lnTo>
                  <a:lnTo>
                    <a:pt x="2839161" y="636968"/>
                  </a:lnTo>
                  <a:lnTo>
                    <a:pt x="2838373" y="636968"/>
                  </a:lnTo>
                  <a:lnTo>
                    <a:pt x="2838373" y="624268"/>
                  </a:lnTo>
                  <a:lnTo>
                    <a:pt x="2833230" y="624268"/>
                  </a:lnTo>
                  <a:lnTo>
                    <a:pt x="2832570" y="631367"/>
                  </a:lnTo>
                  <a:lnTo>
                    <a:pt x="2832227" y="624268"/>
                  </a:lnTo>
                  <a:lnTo>
                    <a:pt x="2828887" y="624268"/>
                  </a:lnTo>
                  <a:lnTo>
                    <a:pt x="2828887" y="611568"/>
                  </a:lnTo>
                  <a:lnTo>
                    <a:pt x="2824937" y="611568"/>
                  </a:lnTo>
                  <a:lnTo>
                    <a:pt x="2825724" y="598868"/>
                  </a:lnTo>
                  <a:lnTo>
                    <a:pt x="2820187" y="598868"/>
                  </a:lnTo>
                  <a:lnTo>
                    <a:pt x="2819692" y="573646"/>
                  </a:lnTo>
                  <a:lnTo>
                    <a:pt x="2814040" y="573646"/>
                  </a:lnTo>
                  <a:lnTo>
                    <a:pt x="2813926" y="572262"/>
                  </a:lnTo>
                  <a:lnTo>
                    <a:pt x="2813774" y="573392"/>
                  </a:lnTo>
                  <a:lnTo>
                    <a:pt x="2813850" y="571347"/>
                  </a:lnTo>
                  <a:lnTo>
                    <a:pt x="2813926" y="572262"/>
                  </a:lnTo>
                  <a:lnTo>
                    <a:pt x="2815437" y="560768"/>
                  </a:lnTo>
                  <a:lnTo>
                    <a:pt x="2810700" y="548068"/>
                  </a:lnTo>
                  <a:lnTo>
                    <a:pt x="2812961" y="560768"/>
                  </a:lnTo>
                  <a:lnTo>
                    <a:pt x="2813634" y="571347"/>
                  </a:lnTo>
                  <a:lnTo>
                    <a:pt x="2813672" y="572071"/>
                  </a:lnTo>
                  <a:lnTo>
                    <a:pt x="2812961" y="560768"/>
                  </a:lnTo>
                  <a:lnTo>
                    <a:pt x="2810205" y="548068"/>
                  </a:lnTo>
                  <a:lnTo>
                    <a:pt x="2806738" y="548068"/>
                  </a:lnTo>
                  <a:lnTo>
                    <a:pt x="2805950" y="535368"/>
                  </a:lnTo>
                  <a:lnTo>
                    <a:pt x="2799626" y="535368"/>
                  </a:lnTo>
                  <a:lnTo>
                    <a:pt x="2795117" y="522668"/>
                  </a:lnTo>
                  <a:lnTo>
                    <a:pt x="2794876" y="509968"/>
                  </a:lnTo>
                  <a:lnTo>
                    <a:pt x="2789339" y="509968"/>
                  </a:lnTo>
                  <a:lnTo>
                    <a:pt x="2786977" y="535368"/>
                  </a:lnTo>
                  <a:lnTo>
                    <a:pt x="2794876" y="535368"/>
                  </a:lnTo>
                  <a:lnTo>
                    <a:pt x="2782227" y="548068"/>
                  </a:lnTo>
                  <a:lnTo>
                    <a:pt x="2794089" y="548068"/>
                  </a:lnTo>
                  <a:lnTo>
                    <a:pt x="2794266" y="556526"/>
                  </a:lnTo>
                  <a:lnTo>
                    <a:pt x="2794355" y="560768"/>
                  </a:lnTo>
                  <a:lnTo>
                    <a:pt x="2791980" y="573646"/>
                  </a:lnTo>
                  <a:lnTo>
                    <a:pt x="2805214" y="573646"/>
                  </a:lnTo>
                  <a:lnTo>
                    <a:pt x="2801213" y="586168"/>
                  </a:lnTo>
                  <a:lnTo>
                    <a:pt x="2801213" y="598868"/>
                  </a:lnTo>
                  <a:lnTo>
                    <a:pt x="2809900" y="598868"/>
                  </a:lnTo>
                  <a:lnTo>
                    <a:pt x="2813862" y="611568"/>
                  </a:lnTo>
                  <a:lnTo>
                    <a:pt x="2805963" y="611568"/>
                  </a:lnTo>
                  <a:lnTo>
                    <a:pt x="2809506" y="624268"/>
                  </a:lnTo>
                  <a:lnTo>
                    <a:pt x="2812580" y="624268"/>
                  </a:lnTo>
                  <a:lnTo>
                    <a:pt x="2815450" y="636968"/>
                  </a:lnTo>
                  <a:lnTo>
                    <a:pt x="2832049" y="636968"/>
                  </a:lnTo>
                  <a:lnTo>
                    <a:pt x="2832836" y="649668"/>
                  </a:lnTo>
                  <a:lnTo>
                    <a:pt x="2830461" y="662368"/>
                  </a:lnTo>
                  <a:lnTo>
                    <a:pt x="2827299" y="662368"/>
                  </a:lnTo>
                  <a:lnTo>
                    <a:pt x="2834424" y="675068"/>
                  </a:lnTo>
                  <a:lnTo>
                    <a:pt x="2837586" y="662368"/>
                  </a:lnTo>
                  <a:lnTo>
                    <a:pt x="2841536" y="662368"/>
                  </a:lnTo>
                  <a:lnTo>
                    <a:pt x="2846286" y="662368"/>
                  </a:lnTo>
                  <a:close/>
                </a:path>
                <a:path w="3765550" h="4168140">
                  <a:moveTo>
                    <a:pt x="2847860" y="2554668"/>
                  </a:moveTo>
                  <a:lnTo>
                    <a:pt x="2847175" y="2541968"/>
                  </a:lnTo>
                  <a:lnTo>
                    <a:pt x="2839161" y="2541968"/>
                  </a:lnTo>
                  <a:lnTo>
                    <a:pt x="2842323" y="2554668"/>
                  </a:lnTo>
                  <a:lnTo>
                    <a:pt x="2847860" y="2554668"/>
                  </a:lnTo>
                  <a:close/>
                </a:path>
                <a:path w="3765550" h="4168140">
                  <a:moveTo>
                    <a:pt x="2848000" y="2580068"/>
                  </a:moveTo>
                  <a:lnTo>
                    <a:pt x="2842323" y="2580068"/>
                  </a:lnTo>
                  <a:lnTo>
                    <a:pt x="2842323" y="2592768"/>
                  </a:lnTo>
                  <a:lnTo>
                    <a:pt x="2846590" y="2592768"/>
                  </a:lnTo>
                  <a:lnTo>
                    <a:pt x="2848000" y="2580068"/>
                  </a:lnTo>
                  <a:close/>
                </a:path>
                <a:path w="3765550" h="4168140">
                  <a:moveTo>
                    <a:pt x="2848673" y="573646"/>
                  </a:moveTo>
                  <a:lnTo>
                    <a:pt x="2846286" y="548068"/>
                  </a:lnTo>
                  <a:lnTo>
                    <a:pt x="2844698" y="548068"/>
                  </a:lnTo>
                  <a:lnTo>
                    <a:pt x="2841536" y="535368"/>
                  </a:lnTo>
                  <a:lnTo>
                    <a:pt x="2836799" y="535368"/>
                  </a:lnTo>
                  <a:lnTo>
                    <a:pt x="2833662" y="523125"/>
                  </a:lnTo>
                  <a:lnTo>
                    <a:pt x="2833547" y="522668"/>
                  </a:lnTo>
                  <a:lnTo>
                    <a:pt x="2827223" y="509968"/>
                  </a:lnTo>
                  <a:lnTo>
                    <a:pt x="2824556" y="497268"/>
                  </a:lnTo>
                  <a:lnTo>
                    <a:pt x="2818866" y="484568"/>
                  </a:lnTo>
                  <a:lnTo>
                    <a:pt x="2814078" y="472173"/>
                  </a:lnTo>
                  <a:lnTo>
                    <a:pt x="2813964" y="471881"/>
                  </a:lnTo>
                  <a:lnTo>
                    <a:pt x="2808020" y="446468"/>
                  </a:lnTo>
                  <a:lnTo>
                    <a:pt x="2799638" y="433793"/>
                  </a:lnTo>
                  <a:lnTo>
                    <a:pt x="2798864" y="433793"/>
                  </a:lnTo>
                  <a:lnTo>
                    <a:pt x="2798838" y="421068"/>
                  </a:lnTo>
                  <a:lnTo>
                    <a:pt x="2795676" y="408368"/>
                  </a:lnTo>
                  <a:lnTo>
                    <a:pt x="2790139" y="408368"/>
                  </a:lnTo>
                  <a:lnTo>
                    <a:pt x="2791028" y="421068"/>
                  </a:lnTo>
                  <a:lnTo>
                    <a:pt x="2794660" y="433793"/>
                  </a:lnTo>
                  <a:lnTo>
                    <a:pt x="2800375" y="446468"/>
                  </a:lnTo>
                  <a:lnTo>
                    <a:pt x="2804376" y="459168"/>
                  </a:lnTo>
                  <a:lnTo>
                    <a:pt x="2805163" y="459168"/>
                  </a:lnTo>
                  <a:lnTo>
                    <a:pt x="2806433" y="471881"/>
                  </a:lnTo>
                  <a:lnTo>
                    <a:pt x="2811576" y="471881"/>
                  </a:lnTo>
                  <a:lnTo>
                    <a:pt x="2812961" y="483666"/>
                  </a:lnTo>
                  <a:lnTo>
                    <a:pt x="2813075" y="484568"/>
                  </a:lnTo>
                  <a:lnTo>
                    <a:pt x="2811488" y="484568"/>
                  </a:lnTo>
                  <a:lnTo>
                    <a:pt x="2815450" y="497268"/>
                  </a:lnTo>
                  <a:lnTo>
                    <a:pt x="2820352" y="497268"/>
                  </a:lnTo>
                  <a:lnTo>
                    <a:pt x="2822498" y="509612"/>
                  </a:lnTo>
                  <a:lnTo>
                    <a:pt x="2822562" y="509968"/>
                  </a:lnTo>
                  <a:lnTo>
                    <a:pt x="2825724" y="509968"/>
                  </a:lnTo>
                  <a:lnTo>
                    <a:pt x="2828036" y="521728"/>
                  </a:lnTo>
                  <a:lnTo>
                    <a:pt x="2828099" y="522058"/>
                  </a:lnTo>
                  <a:lnTo>
                    <a:pt x="2828213" y="522668"/>
                  </a:lnTo>
                  <a:lnTo>
                    <a:pt x="2825051" y="522668"/>
                  </a:lnTo>
                  <a:lnTo>
                    <a:pt x="2827299" y="535368"/>
                  </a:lnTo>
                  <a:lnTo>
                    <a:pt x="2834017" y="535368"/>
                  </a:lnTo>
                  <a:lnTo>
                    <a:pt x="2836799" y="548068"/>
                  </a:lnTo>
                  <a:lnTo>
                    <a:pt x="2839161" y="548068"/>
                  </a:lnTo>
                  <a:lnTo>
                    <a:pt x="2841764" y="560768"/>
                  </a:lnTo>
                  <a:lnTo>
                    <a:pt x="2846120" y="573646"/>
                  </a:lnTo>
                  <a:lnTo>
                    <a:pt x="2848673" y="573646"/>
                  </a:lnTo>
                  <a:close/>
                </a:path>
                <a:path w="3765550" h="4168140">
                  <a:moveTo>
                    <a:pt x="2855772" y="1081468"/>
                  </a:moveTo>
                  <a:lnTo>
                    <a:pt x="2849448" y="1081468"/>
                  </a:lnTo>
                  <a:lnTo>
                    <a:pt x="2846679" y="1068768"/>
                  </a:lnTo>
                  <a:lnTo>
                    <a:pt x="2845092" y="1056068"/>
                  </a:lnTo>
                  <a:lnTo>
                    <a:pt x="2843123" y="1043368"/>
                  </a:lnTo>
                  <a:lnTo>
                    <a:pt x="2841663" y="1031506"/>
                  </a:lnTo>
                  <a:lnTo>
                    <a:pt x="2841561" y="1030668"/>
                  </a:lnTo>
                  <a:lnTo>
                    <a:pt x="2839161" y="1017968"/>
                  </a:lnTo>
                  <a:lnTo>
                    <a:pt x="2830652" y="1017968"/>
                  </a:lnTo>
                  <a:lnTo>
                    <a:pt x="2833497" y="1030274"/>
                  </a:lnTo>
                  <a:lnTo>
                    <a:pt x="2833586" y="1030668"/>
                  </a:lnTo>
                  <a:lnTo>
                    <a:pt x="2834487" y="1030668"/>
                  </a:lnTo>
                  <a:lnTo>
                    <a:pt x="2835211" y="1056068"/>
                  </a:lnTo>
                  <a:lnTo>
                    <a:pt x="2841079" y="1056068"/>
                  </a:lnTo>
                  <a:lnTo>
                    <a:pt x="2844800" y="1068768"/>
                  </a:lnTo>
                  <a:lnTo>
                    <a:pt x="2847860" y="1094168"/>
                  </a:lnTo>
                  <a:lnTo>
                    <a:pt x="2849448" y="1094168"/>
                  </a:lnTo>
                  <a:lnTo>
                    <a:pt x="2855772" y="1081468"/>
                  </a:lnTo>
                  <a:close/>
                </a:path>
                <a:path w="3765550" h="4168140">
                  <a:moveTo>
                    <a:pt x="2857360" y="1106868"/>
                  </a:moveTo>
                  <a:lnTo>
                    <a:pt x="2856560" y="1094168"/>
                  </a:lnTo>
                  <a:lnTo>
                    <a:pt x="2853398" y="1094168"/>
                  </a:lnTo>
                  <a:lnTo>
                    <a:pt x="2853398" y="1106868"/>
                  </a:lnTo>
                  <a:lnTo>
                    <a:pt x="2857360" y="1106868"/>
                  </a:lnTo>
                  <a:close/>
                </a:path>
                <a:path w="3765550" h="4168140">
                  <a:moveTo>
                    <a:pt x="2860522" y="700468"/>
                  </a:moveTo>
                  <a:lnTo>
                    <a:pt x="2855772" y="700468"/>
                  </a:lnTo>
                  <a:lnTo>
                    <a:pt x="2852674" y="687768"/>
                  </a:lnTo>
                  <a:lnTo>
                    <a:pt x="2852458" y="687768"/>
                  </a:lnTo>
                  <a:lnTo>
                    <a:pt x="2851823" y="675068"/>
                  </a:lnTo>
                  <a:lnTo>
                    <a:pt x="2834424" y="675068"/>
                  </a:lnTo>
                  <a:lnTo>
                    <a:pt x="2833636" y="675068"/>
                  </a:lnTo>
                  <a:lnTo>
                    <a:pt x="2832900" y="687539"/>
                  </a:lnTo>
                  <a:lnTo>
                    <a:pt x="2832887" y="687768"/>
                  </a:lnTo>
                  <a:lnTo>
                    <a:pt x="2835211" y="700468"/>
                  </a:lnTo>
                  <a:lnTo>
                    <a:pt x="2850934" y="700468"/>
                  </a:lnTo>
                  <a:lnTo>
                    <a:pt x="2854452" y="713168"/>
                  </a:lnTo>
                  <a:lnTo>
                    <a:pt x="2858935" y="725868"/>
                  </a:lnTo>
                  <a:lnTo>
                    <a:pt x="2860522" y="700468"/>
                  </a:lnTo>
                  <a:close/>
                </a:path>
                <a:path w="3765550" h="4168140">
                  <a:moveTo>
                    <a:pt x="2861310" y="4116768"/>
                  </a:moveTo>
                  <a:lnTo>
                    <a:pt x="2842323" y="4116768"/>
                  </a:lnTo>
                  <a:lnTo>
                    <a:pt x="2847429" y="4129468"/>
                  </a:lnTo>
                  <a:lnTo>
                    <a:pt x="2856560" y="4129468"/>
                  </a:lnTo>
                  <a:lnTo>
                    <a:pt x="2861310" y="4116768"/>
                  </a:lnTo>
                  <a:close/>
                </a:path>
                <a:path w="3765550" h="4168140">
                  <a:moveTo>
                    <a:pt x="2865259" y="2808668"/>
                  </a:moveTo>
                  <a:lnTo>
                    <a:pt x="2817253" y="2808668"/>
                  </a:lnTo>
                  <a:lnTo>
                    <a:pt x="2817812" y="2821368"/>
                  </a:lnTo>
                  <a:lnTo>
                    <a:pt x="2815640" y="2821368"/>
                  </a:lnTo>
                  <a:lnTo>
                    <a:pt x="2815437" y="2834068"/>
                  </a:lnTo>
                  <a:lnTo>
                    <a:pt x="2815831" y="2808668"/>
                  </a:lnTo>
                  <a:lnTo>
                    <a:pt x="2813266" y="2808668"/>
                  </a:lnTo>
                  <a:lnTo>
                    <a:pt x="2808325" y="2795968"/>
                  </a:lnTo>
                  <a:lnTo>
                    <a:pt x="2805646" y="2795968"/>
                  </a:lnTo>
                  <a:lnTo>
                    <a:pt x="2803677" y="2808668"/>
                  </a:lnTo>
                  <a:lnTo>
                    <a:pt x="2801264" y="2808668"/>
                  </a:lnTo>
                  <a:lnTo>
                    <a:pt x="2800413" y="2821368"/>
                  </a:lnTo>
                  <a:lnTo>
                    <a:pt x="2806738" y="2821368"/>
                  </a:lnTo>
                  <a:lnTo>
                    <a:pt x="2809113" y="2834068"/>
                  </a:lnTo>
                  <a:lnTo>
                    <a:pt x="2809900" y="2834068"/>
                  </a:lnTo>
                  <a:lnTo>
                    <a:pt x="2809113" y="2859468"/>
                  </a:lnTo>
                  <a:lnTo>
                    <a:pt x="2817812" y="2846768"/>
                  </a:lnTo>
                  <a:lnTo>
                    <a:pt x="2819400" y="2859468"/>
                  </a:lnTo>
                  <a:lnTo>
                    <a:pt x="2816237" y="2859468"/>
                  </a:lnTo>
                  <a:lnTo>
                    <a:pt x="2816237" y="2872168"/>
                  </a:lnTo>
                  <a:lnTo>
                    <a:pt x="2813075" y="2872168"/>
                  </a:lnTo>
                  <a:lnTo>
                    <a:pt x="2810700" y="2884868"/>
                  </a:lnTo>
                  <a:lnTo>
                    <a:pt x="2806738" y="2884868"/>
                  </a:lnTo>
                  <a:lnTo>
                    <a:pt x="2806738" y="2935668"/>
                  </a:lnTo>
                  <a:lnTo>
                    <a:pt x="2802001" y="2935668"/>
                  </a:lnTo>
                  <a:lnTo>
                    <a:pt x="2804376" y="2922968"/>
                  </a:lnTo>
                  <a:lnTo>
                    <a:pt x="2805163" y="2922968"/>
                  </a:lnTo>
                  <a:lnTo>
                    <a:pt x="2806738" y="2935668"/>
                  </a:lnTo>
                  <a:lnTo>
                    <a:pt x="2806738" y="2884868"/>
                  </a:lnTo>
                  <a:lnTo>
                    <a:pt x="2803575" y="2884868"/>
                  </a:lnTo>
                  <a:lnTo>
                    <a:pt x="2800413" y="2897568"/>
                  </a:lnTo>
                  <a:lnTo>
                    <a:pt x="2798838" y="2897568"/>
                  </a:lnTo>
                  <a:lnTo>
                    <a:pt x="2798838" y="2935668"/>
                  </a:lnTo>
                  <a:lnTo>
                    <a:pt x="2798838" y="2948368"/>
                  </a:lnTo>
                  <a:lnTo>
                    <a:pt x="2798737" y="2961068"/>
                  </a:lnTo>
                  <a:lnTo>
                    <a:pt x="2796463" y="2973768"/>
                  </a:lnTo>
                  <a:lnTo>
                    <a:pt x="2790926" y="2973768"/>
                  </a:lnTo>
                  <a:lnTo>
                    <a:pt x="2790139" y="2973768"/>
                  </a:lnTo>
                  <a:lnTo>
                    <a:pt x="2790152" y="2986240"/>
                  </a:lnTo>
                  <a:lnTo>
                    <a:pt x="2790177" y="3011868"/>
                  </a:lnTo>
                  <a:lnTo>
                    <a:pt x="2782595" y="3037268"/>
                  </a:lnTo>
                  <a:lnTo>
                    <a:pt x="2779611" y="3037268"/>
                  </a:lnTo>
                  <a:lnTo>
                    <a:pt x="2779611" y="3049790"/>
                  </a:lnTo>
                  <a:lnTo>
                    <a:pt x="2778277" y="3062668"/>
                  </a:lnTo>
                  <a:lnTo>
                    <a:pt x="2773375" y="3075368"/>
                  </a:lnTo>
                  <a:lnTo>
                    <a:pt x="2769527" y="3088068"/>
                  </a:lnTo>
                  <a:lnTo>
                    <a:pt x="2769374" y="3088068"/>
                  </a:lnTo>
                  <a:lnTo>
                    <a:pt x="2770174" y="3075368"/>
                  </a:lnTo>
                  <a:lnTo>
                    <a:pt x="2770365" y="3062668"/>
                  </a:lnTo>
                  <a:lnTo>
                    <a:pt x="2775521" y="3062668"/>
                  </a:lnTo>
                  <a:lnTo>
                    <a:pt x="2779560" y="3049968"/>
                  </a:lnTo>
                  <a:lnTo>
                    <a:pt x="2779611" y="3049790"/>
                  </a:lnTo>
                  <a:lnTo>
                    <a:pt x="2779611" y="3037268"/>
                  </a:lnTo>
                  <a:lnTo>
                    <a:pt x="2777477" y="3037268"/>
                  </a:lnTo>
                  <a:lnTo>
                    <a:pt x="2777477" y="3024568"/>
                  </a:lnTo>
                  <a:lnTo>
                    <a:pt x="2780652" y="3024568"/>
                  </a:lnTo>
                  <a:lnTo>
                    <a:pt x="2779865" y="2999168"/>
                  </a:lnTo>
                  <a:lnTo>
                    <a:pt x="2780652" y="2999168"/>
                  </a:lnTo>
                  <a:lnTo>
                    <a:pt x="2782227" y="2986468"/>
                  </a:lnTo>
                  <a:lnTo>
                    <a:pt x="2782227" y="2986240"/>
                  </a:lnTo>
                  <a:lnTo>
                    <a:pt x="2784195" y="2973768"/>
                  </a:lnTo>
                  <a:lnTo>
                    <a:pt x="2782265" y="2986240"/>
                  </a:lnTo>
                  <a:lnTo>
                    <a:pt x="2782227" y="2986468"/>
                  </a:lnTo>
                  <a:lnTo>
                    <a:pt x="2790139" y="2986468"/>
                  </a:lnTo>
                  <a:lnTo>
                    <a:pt x="2790139" y="2973768"/>
                  </a:lnTo>
                  <a:lnTo>
                    <a:pt x="2789339" y="2973768"/>
                  </a:lnTo>
                  <a:lnTo>
                    <a:pt x="2789644" y="2969006"/>
                  </a:lnTo>
                  <a:lnTo>
                    <a:pt x="2790139" y="2961068"/>
                  </a:lnTo>
                  <a:lnTo>
                    <a:pt x="2792514" y="2961068"/>
                  </a:lnTo>
                  <a:lnTo>
                    <a:pt x="2794876" y="2961068"/>
                  </a:lnTo>
                  <a:lnTo>
                    <a:pt x="2798737" y="2961068"/>
                  </a:lnTo>
                  <a:lnTo>
                    <a:pt x="2798737" y="2948368"/>
                  </a:lnTo>
                  <a:lnTo>
                    <a:pt x="2795447" y="2948368"/>
                  </a:lnTo>
                  <a:lnTo>
                    <a:pt x="2795676" y="2935668"/>
                  </a:lnTo>
                  <a:lnTo>
                    <a:pt x="2798838" y="2935668"/>
                  </a:lnTo>
                  <a:lnTo>
                    <a:pt x="2798838" y="2897568"/>
                  </a:lnTo>
                  <a:lnTo>
                    <a:pt x="2792514" y="2897568"/>
                  </a:lnTo>
                  <a:lnTo>
                    <a:pt x="2785389" y="2935668"/>
                  </a:lnTo>
                  <a:lnTo>
                    <a:pt x="2790926" y="2935668"/>
                  </a:lnTo>
                  <a:lnTo>
                    <a:pt x="2786977" y="2948368"/>
                  </a:lnTo>
                  <a:lnTo>
                    <a:pt x="2786176" y="2961068"/>
                  </a:lnTo>
                  <a:lnTo>
                    <a:pt x="2783560" y="2961068"/>
                  </a:lnTo>
                  <a:lnTo>
                    <a:pt x="2779852" y="2961068"/>
                  </a:lnTo>
                  <a:lnTo>
                    <a:pt x="2779763" y="2969006"/>
                  </a:lnTo>
                  <a:lnTo>
                    <a:pt x="2779712" y="2973768"/>
                  </a:lnTo>
                  <a:lnTo>
                    <a:pt x="2777528" y="2986240"/>
                  </a:lnTo>
                  <a:lnTo>
                    <a:pt x="2777477" y="2986468"/>
                  </a:lnTo>
                  <a:lnTo>
                    <a:pt x="2775851" y="2986468"/>
                  </a:lnTo>
                  <a:lnTo>
                    <a:pt x="2777477" y="2999168"/>
                  </a:lnTo>
                  <a:lnTo>
                    <a:pt x="2772346" y="2999168"/>
                  </a:lnTo>
                  <a:lnTo>
                    <a:pt x="2770962" y="3024568"/>
                  </a:lnTo>
                  <a:lnTo>
                    <a:pt x="2770657" y="3024568"/>
                  </a:lnTo>
                  <a:lnTo>
                    <a:pt x="2769997" y="3037268"/>
                  </a:lnTo>
                  <a:lnTo>
                    <a:pt x="2768600" y="3041319"/>
                  </a:lnTo>
                  <a:lnTo>
                    <a:pt x="2768600" y="3090113"/>
                  </a:lnTo>
                  <a:lnTo>
                    <a:pt x="2768041" y="3100768"/>
                  </a:lnTo>
                  <a:lnTo>
                    <a:pt x="2767139" y="3100768"/>
                  </a:lnTo>
                  <a:lnTo>
                    <a:pt x="2768600" y="3090113"/>
                  </a:lnTo>
                  <a:lnTo>
                    <a:pt x="2768600" y="3041319"/>
                  </a:lnTo>
                  <a:lnTo>
                    <a:pt x="2765679" y="3049790"/>
                  </a:lnTo>
                  <a:lnTo>
                    <a:pt x="2765615" y="3049968"/>
                  </a:lnTo>
                  <a:lnTo>
                    <a:pt x="2764040" y="3049968"/>
                  </a:lnTo>
                  <a:lnTo>
                    <a:pt x="2762631" y="3062668"/>
                  </a:lnTo>
                  <a:lnTo>
                    <a:pt x="2762453" y="3062668"/>
                  </a:lnTo>
                  <a:lnTo>
                    <a:pt x="2762453" y="3113468"/>
                  </a:lnTo>
                  <a:lnTo>
                    <a:pt x="2759291" y="3126168"/>
                  </a:lnTo>
                  <a:lnTo>
                    <a:pt x="2761665" y="3126168"/>
                  </a:lnTo>
                  <a:lnTo>
                    <a:pt x="2759291" y="3138868"/>
                  </a:lnTo>
                  <a:lnTo>
                    <a:pt x="2756916" y="3138868"/>
                  </a:lnTo>
                  <a:lnTo>
                    <a:pt x="2753753" y="3138868"/>
                  </a:lnTo>
                  <a:lnTo>
                    <a:pt x="2752179" y="3138868"/>
                  </a:lnTo>
                  <a:lnTo>
                    <a:pt x="2749016" y="3126168"/>
                  </a:lnTo>
                  <a:lnTo>
                    <a:pt x="2756725" y="3126168"/>
                  </a:lnTo>
                  <a:lnTo>
                    <a:pt x="2761069" y="3113468"/>
                  </a:lnTo>
                  <a:lnTo>
                    <a:pt x="2762453" y="3113468"/>
                  </a:lnTo>
                  <a:lnTo>
                    <a:pt x="2762453" y="3062668"/>
                  </a:lnTo>
                  <a:lnTo>
                    <a:pt x="2758922" y="3062668"/>
                  </a:lnTo>
                  <a:lnTo>
                    <a:pt x="2759291" y="3075368"/>
                  </a:lnTo>
                  <a:lnTo>
                    <a:pt x="2753753" y="3088068"/>
                  </a:lnTo>
                  <a:lnTo>
                    <a:pt x="2750591" y="3100768"/>
                  </a:lnTo>
                  <a:lnTo>
                    <a:pt x="2746641" y="3126168"/>
                  </a:lnTo>
                  <a:lnTo>
                    <a:pt x="2739529" y="3126168"/>
                  </a:lnTo>
                  <a:lnTo>
                    <a:pt x="2737701" y="3151568"/>
                  </a:lnTo>
                  <a:lnTo>
                    <a:pt x="2734983" y="3151568"/>
                  </a:lnTo>
                  <a:lnTo>
                    <a:pt x="2731960" y="3164268"/>
                  </a:lnTo>
                  <a:lnTo>
                    <a:pt x="2729242" y="3164268"/>
                  </a:lnTo>
                  <a:lnTo>
                    <a:pt x="2726867" y="3176968"/>
                  </a:lnTo>
                  <a:lnTo>
                    <a:pt x="2727668" y="3189668"/>
                  </a:lnTo>
                  <a:lnTo>
                    <a:pt x="2731617" y="3189668"/>
                  </a:lnTo>
                  <a:lnTo>
                    <a:pt x="2731617" y="3202368"/>
                  </a:lnTo>
                  <a:lnTo>
                    <a:pt x="2738729" y="3202368"/>
                  </a:lnTo>
                  <a:lnTo>
                    <a:pt x="2736367" y="3215068"/>
                  </a:lnTo>
                  <a:lnTo>
                    <a:pt x="2734780" y="3215068"/>
                  </a:lnTo>
                  <a:lnTo>
                    <a:pt x="2730030" y="3227768"/>
                  </a:lnTo>
                  <a:lnTo>
                    <a:pt x="2730347" y="3227768"/>
                  </a:lnTo>
                  <a:lnTo>
                    <a:pt x="2728950" y="3240328"/>
                  </a:lnTo>
                  <a:lnTo>
                    <a:pt x="2728455" y="3253168"/>
                  </a:lnTo>
                  <a:lnTo>
                    <a:pt x="2722918" y="3253168"/>
                  </a:lnTo>
                  <a:lnTo>
                    <a:pt x="2722130" y="3265868"/>
                  </a:lnTo>
                  <a:lnTo>
                    <a:pt x="2719755" y="3265868"/>
                  </a:lnTo>
                  <a:lnTo>
                    <a:pt x="2719755" y="3342068"/>
                  </a:lnTo>
                  <a:lnTo>
                    <a:pt x="2710269" y="3342068"/>
                  </a:lnTo>
                  <a:lnTo>
                    <a:pt x="2712631" y="3329368"/>
                  </a:lnTo>
                  <a:lnTo>
                    <a:pt x="2719755" y="3342068"/>
                  </a:lnTo>
                  <a:lnTo>
                    <a:pt x="2719755" y="3265868"/>
                  </a:lnTo>
                  <a:lnTo>
                    <a:pt x="2717381" y="3265868"/>
                  </a:lnTo>
                  <a:lnTo>
                    <a:pt x="2715920" y="3278568"/>
                  </a:lnTo>
                  <a:lnTo>
                    <a:pt x="2714015" y="3278568"/>
                  </a:lnTo>
                  <a:lnTo>
                    <a:pt x="2711958" y="3290493"/>
                  </a:lnTo>
                  <a:lnTo>
                    <a:pt x="2708973" y="3303968"/>
                  </a:lnTo>
                  <a:lnTo>
                    <a:pt x="2700769" y="3303968"/>
                  </a:lnTo>
                  <a:lnTo>
                    <a:pt x="2698407" y="3291268"/>
                  </a:lnTo>
                  <a:lnTo>
                    <a:pt x="2701569" y="3291268"/>
                  </a:lnTo>
                  <a:lnTo>
                    <a:pt x="2699982" y="3278568"/>
                  </a:lnTo>
                  <a:lnTo>
                    <a:pt x="2704122" y="3265868"/>
                  </a:lnTo>
                  <a:lnTo>
                    <a:pt x="2711221" y="3253168"/>
                  </a:lnTo>
                  <a:lnTo>
                    <a:pt x="2715615" y="3240468"/>
                  </a:lnTo>
                  <a:lnTo>
                    <a:pt x="2713164" y="3227768"/>
                  </a:lnTo>
                  <a:lnTo>
                    <a:pt x="2713723" y="3227768"/>
                  </a:lnTo>
                  <a:lnTo>
                    <a:pt x="2718168" y="3215068"/>
                  </a:lnTo>
                  <a:lnTo>
                    <a:pt x="2713494" y="3215068"/>
                  </a:lnTo>
                  <a:lnTo>
                    <a:pt x="2711551" y="3202368"/>
                  </a:lnTo>
                  <a:lnTo>
                    <a:pt x="2709164" y="3189668"/>
                  </a:lnTo>
                  <a:lnTo>
                    <a:pt x="2703144" y="3189668"/>
                  </a:lnTo>
                  <a:lnTo>
                    <a:pt x="2700401" y="3202368"/>
                  </a:lnTo>
                  <a:lnTo>
                    <a:pt x="2698407" y="3215068"/>
                  </a:lnTo>
                  <a:lnTo>
                    <a:pt x="2698407" y="3227768"/>
                  </a:lnTo>
                  <a:lnTo>
                    <a:pt x="2695143" y="3240328"/>
                  </a:lnTo>
                  <a:lnTo>
                    <a:pt x="2695117" y="3240468"/>
                  </a:lnTo>
                  <a:lnTo>
                    <a:pt x="2690330" y="3240468"/>
                  </a:lnTo>
                  <a:lnTo>
                    <a:pt x="2686545" y="3253168"/>
                  </a:lnTo>
                  <a:lnTo>
                    <a:pt x="2686202" y="3265868"/>
                  </a:lnTo>
                  <a:lnTo>
                    <a:pt x="2687332" y="3278568"/>
                  </a:lnTo>
                  <a:lnTo>
                    <a:pt x="2684957" y="3278568"/>
                  </a:lnTo>
                  <a:lnTo>
                    <a:pt x="2681795" y="3291268"/>
                  </a:lnTo>
                  <a:lnTo>
                    <a:pt x="2676258" y="3291268"/>
                  </a:lnTo>
                  <a:lnTo>
                    <a:pt x="2675026" y="3303968"/>
                  </a:lnTo>
                  <a:lnTo>
                    <a:pt x="2671711" y="3316668"/>
                  </a:lnTo>
                  <a:lnTo>
                    <a:pt x="2668701" y="3316668"/>
                  </a:lnTo>
                  <a:lnTo>
                    <a:pt x="2668346" y="3342068"/>
                  </a:lnTo>
                  <a:lnTo>
                    <a:pt x="2660446" y="3342068"/>
                  </a:lnTo>
                  <a:lnTo>
                    <a:pt x="2657284" y="3354768"/>
                  </a:lnTo>
                  <a:lnTo>
                    <a:pt x="2656484" y="3354768"/>
                  </a:lnTo>
                  <a:lnTo>
                    <a:pt x="2658072" y="3367468"/>
                  </a:lnTo>
                  <a:lnTo>
                    <a:pt x="2670327" y="3367468"/>
                  </a:lnTo>
                  <a:lnTo>
                    <a:pt x="2677845" y="3354768"/>
                  </a:lnTo>
                  <a:lnTo>
                    <a:pt x="2687332" y="3354768"/>
                  </a:lnTo>
                  <a:lnTo>
                    <a:pt x="2686545" y="3367468"/>
                  </a:lnTo>
                  <a:lnTo>
                    <a:pt x="2691282" y="3367468"/>
                  </a:lnTo>
                  <a:lnTo>
                    <a:pt x="2689707" y="3380168"/>
                  </a:lnTo>
                  <a:lnTo>
                    <a:pt x="2681795" y="3380168"/>
                  </a:lnTo>
                  <a:lnTo>
                    <a:pt x="2682583" y="3392868"/>
                  </a:lnTo>
                  <a:lnTo>
                    <a:pt x="2681008" y="3392868"/>
                  </a:lnTo>
                  <a:lnTo>
                    <a:pt x="2677845" y="3405568"/>
                  </a:lnTo>
                  <a:lnTo>
                    <a:pt x="2679446" y="3418268"/>
                  </a:lnTo>
                  <a:lnTo>
                    <a:pt x="2676258" y="3418268"/>
                  </a:lnTo>
                  <a:lnTo>
                    <a:pt x="2680919" y="3430968"/>
                  </a:lnTo>
                  <a:lnTo>
                    <a:pt x="2680157" y="3443668"/>
                  </a:lnTo>
                  <a:lnTo>
                    <a:pt x="2682583" y="3456368"/>
                  </a:lnTo>
                  <a:lnTo>
                    <a:pt x="2723705" y="3456368"/>
                  </a:lnTo>
                  <a:lnTo>
                    <a:pt x="2726258" y="3443668"/>
                  </a:lnTo>
                  <a:lnTo>
                    <a:pt x="2724302" y="3443668"/>
                  </a:lnTo>
                  <a:lnTo>
                    <a:pt x="2722651" y="3430968"/>
                  </a:lnTo>
                  <a:lnTo>
                    <a:pt x="2722918" y="3418268"/>
                  </a:lnTo>
                  <a:lnTo>
                    <a:pt x="2728912" y="3418268"/>
                  </a:lnTo>
                  <a:lnTo>
                    <a:pt x="2730817" y="3405568"/>
                  </a:lnTo>
                  <a:lnTo>
                    <a:pt x="2733992" y="3392868"/>
                  </a:lnTo>
                  <a:lnTo>
                    <a:pt x="2736367" y="3392868"/>
                  </a:lnTo>
                  <a:lnTo>
                    <a:pt x="2736367" y="3380168"/>
                  </a:lnTo>
                  <a:lnTo>
                    <a:pt x="2741892" y="3380168"/>
                  </a:lnTo>
                  <a:lnTo>
                    <a:pt x="2744266" y="3367468"/>
                  </a:lnTo>
                  <a:lnTo>
                    <a:pt x="2747429" y="3367468"/>
                  </a:lnTo>
                  <a:lnTo>
                    <a:pt x="2746641" y="3354768"/>
                  </a:lnTo>
                  <a:lnTo>
                    <a:pt x="2749016" y="3354768"/>
                  </a:lnTo>
                  <a:lnTo>
                    <a:pt x="2750731" y="3342068"/>
                  </a:lnTo>
                  <a:lnTo>
                    <a:pt x="2752674" y="3342068"/>
                  </a:lnTo>
                  <a:lnTo>
                    <a:pt x="2755354" y="3329368"/>
                  </a:lnTo>
                  <a:lnTo>
                    <a:pt x="2759291" y="3329368"/>
                  </a:lnTo>
                  <a:lnTo>
                    <a:pt x="2760484" y="3316668"/>
                  </a:lnTo>
                  <a:lnTo>
                    <a:pt x="2761665" y="3316668"/>
                  </a:lnTo>
                  <a:lnTo>
                    <a:pt x="2758503" y="3303968"/>
                  </a:lnTo>
                  <a:lnTo>
                    <a:pt x="2761665" y="3291268"/>
                  </a:lnTo>
                  <a:lnTo>
                    <a:pt x="2767203" y="3291268"/>
                  </a:lnTo>
                  <a:lnTo>
                    <a:pt x="2768790" y="3278568"/>
                  </a:lnTo>
                  <a:lnTo>
                    <a:pt x="2768790" y="3265868"/>
                  </a:lnTo>
                  <a:lnTo>
                    <a:pt x="2771952" y="3265868"/>
                  </a:lnTo>
                  <a:lnTo>
                    <a:pt x="2775115" y="3253168"/>
                  </a:lnTo>
                  <a:lnTo>
                    <a:pt x="2779661" y="3240468"/>
                  </a:lnTo>
                  <a:lnTo>
                    <a:pt x="2782227" y="3227768"/>
                  </a:lnTo>
                  <a:lnTo>
                    <a:pt x="2783751" y="3227768"/>
                  </a:lnTo>
                  <a:lnTo>
                    <a:pt x="2786977" y="3202368"/>
                  </a:lnTo>
                  <a:lnTo>
                    <a:pt x="2790634" y="3189668"/>
                  </a:lnTo>
                  <a:lnTo>
                    <a:pt x="2792641" y="3176968"/>
                  </a:lnTo>
                  <a:lnTo>
                    <a:pt x="2797251" y="3164268"/>
                  </a:lnTo>
                  <a:lnTo>
                    <a:pt x="2800413" y="3164268"/>
                  </a:lnTo>
                  <a:lnTo>
                    <a:pt x="2802001" y="3151568"/>
                  </a:lnTo>
                  <a:lnTo>
                    <a:pt x="2806547" y="3138868"/>
                  </a:lnTo>
                  <a:lnTo>
                    <a:pt x="2808452" y="3126168"/>
                  </a:lnTo>
                  <a:lnTo>
                    <a:pt x="2810700" y="3126168"/>
                  </a:lnTo>
                  <a:lnTo>
                    <a:pt x="2810700" y="3113468"/>
                  </a:lnTo>
                  <a:lnTo>
                    <a:pt x="2813075" y="3100768"/>
                  </a:lnTo>
                  <a:lnTo>
                    <a:pt x="2813862" y="3100768"/>
                  </a:lnTo>
                  <a:lnTo>
                    <a:pt x="2818600" y="3088068"/>
                  </a:lnTo>
                  <a:lnTo>
                    <a:pt x="2823349" y="3088068"/>
                  </a:lnTo>
                  <a:lnTo>
                    <a:pt x="2823349" y="3075368"/>
                  </a:lnTo>
                  <a:lnTo>
                    <a:pt x="2825724" y="3062668"/>
                  </a:lnTo>
                  <a:lnTo>
                    <a:pt x="2832049" y="3062668"/>
                  </a:lnTo>
                  <a:lnTo>
                    <a:pt x="2832735" y="3049968"/>
                  </a:lnTo>
                  <a:lnTo>
                    <a:pt x="2832925" y="3037268"/>
                  </a:lnTo>
                  <a:lnTo>
                    <a:pt x="2834424" y="3024568"/>
                  </a:lnTo>
                  <a:lnTo>
                    <a:pt x="2838373" y="3024568"/>
                  </a:lnTo>
                  <a:lnTo>
                    <a:pt x="2838272" y="3011868"/>
                  </a:lnTo>
                  <a:lnTo>
                    <a:pt x="2838158" y="2999168"/>
                  </a:lnTo>
                  <a:lnTo>
                    <a:pt x="2838056" y="2986240"/>
                  </a:lnTo>
                  <a:lnTo>
                    <a:pt x="2837942" y="2973768"/>
                  </a:lnTo>
                  <a:lnTo>
                    <a:pt x="2839034" y="2973768"/>
                  </a:lnTo>
                  <a:lnTo>
                    <a:pt x="2844698" y="2948368"/>
                  </a:lnTo>
                  <a:lnTo>
                    <a:pt x="2847022" y="2935668"/>
                  </a:lnTo>
                  <a:lnTo>
                    <a:pt x="2848851" y="2922968"/>
                  </a:lnTo>
                  <a:lnTo>
                    <a:pt x="2851823" y="2897568"/>
                  </a:lnTo>
                  <a:lnTo>
                    <a:pt x="2851023" y="2884868"/>
                  </a:lnTo>
                  <a:lnTo>
                    <a:pt x="2851823" y="2884868"/>
                  </a:lnTo>
                  <a:lnTo>
                    <a:pt x="2851823" y="2872168"/>
                  </a:lnTo>
                  <a:lnTo>
                    <a:pt x="2854198" y="2872168"/>
                  </a:lnTo>
                  <a:lnTo>
                    <a:pt x="2855493" y="2859468"/>
                  </a:lnTo>
                  <a:lnTo>
                    <a:pt x="2856268" y="2859468"/>
                  </a:lnTo>
                  <a:lnTo>
                    <a:pt x="2856725" y="2846768"/>
                  </a:lnTo>
                  <a:lnTo>
                    <a:pt x="2857195" y="2834068"/>
                  </a:lnTo>
                  <a:lnTo>
                    <a:pt x="2861310" y="2834068"/>
                  </a:lnTo>
                  <a:lnTo>
                    <a:pt x="2862097" y="2821368"/>
                  </a:lnTo>
                  <a:lnTo>
                    <a:pt x="2862884" y="2821368"/>
                  </a:lnTo>
                  <a:lnTo>
                    <a:pt x="2865259" y="2808668"/>
                  </a:lnTo>
                  <a:close/>
                </a:path>
                <a:path w="3765550" h="4168140">
                  <a:moveTo>
                    <a:pt x="2869273" y="789368"/>
                  </a:moveTo>
                  <a:lnTo>
                    <a:pt x="2868853" y="785939"/>
                  </a:lnTo>
                  <a:lnTo>
                    <a:pt x="2867736" y="776668"/>
                  </a:lnTo>
                  <a:lnTo>
                    <a:pt x="2862884" y="776668"/>
                  </a:lnTo>
                  <a:lnTo>
                    <a:pt x="2868422" y="789368"/>
                  </a:lnTo>
                  <a:lnTo>
                    <a:pt x="2869273" y="789368"/>
                  </a:lnTo>
                  <a:close/>
                </a:path>
                <a:path w="3765550" h="4168140">
                  <a:moveTo>
                    <a:pt x="2873171" y="1183068"/>
                  </a:moveTo>
                  <a:lnTo>
                    <a:pt x="2871584" y="1170368"/>
                  </a:lnTo>
                  <a:lnTo>
                    <a:pt x="2872384" y="1157668"/>
                  </a:lnTo>
                  <a:lnTo>
                    <a:pt x="2870009" y="1157668"/>
                  </a:lnTo>
                  <a:lnTo>
                    <a:pt x="2870009" y="1144968"/>
                  </a:lnTo>
                  <a:lnTo>
                    <a:pt x="2862173" y="1144968"/>
                  </a:lnTo>
                  <a:lnTo>
                    <a:pt x="2863685" y="1132268"/>
                  </a:lnTo>
                  <a:lnTo>
                    <a:pt x="2858147" y="1132268"/>
                  </a:lnTo>
                  <a:lnTo>
                    <a:pt x="2858325" y="1143876"/>
                  </a:lnTo>
                  <a:lnTo>
                    <a:pt x="2858414" y="1145349"/>
                  </a:lnTo>
                  <a:lnTo>
                    <a:pt x="2860522" y="1157668"/>
                  </a:lnTo>
                  <a:lnTo>
                    <a:pt x="2867634" y="1157668"/>
                  </a:lnTo>
                  <a:lnTo>
                    <a:pt x="2870009" y="1170368"/>
                  </a:lnTo>
                  <a:lnTo>
                    <a:pt x="2866847" y="1183068"/>
                  </a:lnTo>
                  <a:lnTo>
                    <a:pt x="2873171" y="1183068"/>
                  </a:lnTo>
                  <a:close/>
                </a:path>
                <a:path w="3765550" h="4168140">
                  <a:moveTo>
                    <a:pt x="2879839" y="802284"/>
                  </a:moveTo>
                  <a:lnTo>
                    <a:pt x="2879102" y="789368"/>
                  </a:lnTo>
                  <a:lnTo>
                    <a:pt x="2878861" y="789368"/>
                  </a:lnTo>
                  <a:lnTo>
                    <a:pt x="2878747" y="782878"/>
                  </a:lnTo>
                  <a:lnTo>
                    <a:pt x="2878632" y="776668"/>
                  </a:lnTo>
                  <a:lnTo>
                    <a:pt x="2877121" y="763968"/>
                  </a:lnTo>
                  <a:lnTo>
                    <a:pt x="2870009" y="763968"/>
                  </a:lnTo>
                  <a:lnTo>
                    <a:pt x="2870797" y="751268"/>
                  </a:lnTo>
                  <a:lnTo>
                    <a:pt x="2868422" y="751268"/>
                  </a:lnTo>
                  <a:lnTo>
                    <a:pt x="2862884" y="738568"/>
                  </a:lnTo>
                  <a:lnTo>
                    <a:pt x="2855480" y="738568"/>
                  </a:lnTo>
                  <a:lnTo>
                    <a:pt x="2858147" y="751268"/>
                  </a:lnTo>
                  <a:lnTo>
                    <a:pt x="2861995" y="763968"/>
                  </a:lnTo>
                  <a:lnTo>
                    <a:pt x="2857360" y="763968"/>
                  </a:lnTo>
                  <a:lnTo>
                    <a:pt x="2858935" y="776668"/>
                  </a:lnTo>
                  <a:lnTo>
                    <a:pt x="2862884" y="776668"/>
                  </a:lnTo>
                  <a:lnTo>
                    <a:pt x="2865259" y="763968"/>
                  </a:lnTo>
                  <a:lnTo>
                    <a:pt x="2867736" y="776668"/>
                  </a:lnTo>
                  <a:lnTo>
                    <a:pt x="2869234" y="782878"/>
                  </a:lnTo>
                  <a:lnTo>
                    <a:pt x="2870797" y="789368"/>
                  </a:lnTo>
                  <a:lnTo>
                    <a:pt x="2875115" y="802284"/>
                  </a:lnTo>
                  <a:lnTo>
                    <a:pt x="2879839" y="802284"/>
                  </a:lnTo>
                  <a:close/>
                </a:path>
                <a:path w="3765550" h="4168140">
                  <a:moveTo>
                    <a:pt x="2880283" y="649668"/>
                  </a:moveTo>
                  <a:lnTo>
                    <a:pt x="2879496" y="636968"/>
                  </a:lnTo>
                  <a:lnTo>
                    <a:pt x="2873171" y="636968"/>
                  </a:lnTo>
                  <a:lnTo>
                    <a:pt x="2873171" y="624268"/>
                  </a:lnTo>
                  <a:lnTo>
                    <a:pt x="2868244" y="624268"/>
                  </a:lnTo>
                  <a:lnTo>
                    <a:pt x="2866618" y="611568"/>
                  </a:lnTo>
                  <a:lnTo>
                    <a:pt x="2863685" y="611568"/>
                  </a:lnTo>
                  <a:lnTo>
                    <a:pt x="2863685" y="598868"/>
                  </a:lnTo>
                  <a:lnTo>
                    <a:pt x="2858147" y="598868"/>
                  </a:lnTo>
                  <a:lnTo>
                    <a:pt x="2856560" y="586168"/>
                  </a:lnTo>
                  <a:lnTo>
                    <a:pt x="2854553" y="573646"/>
                  </a:lnTo>
                  <a:lnTo>
                    <a:pt x="2849029" y="573646"/>
                  </a:lnTo>
                  <a:lnTo>
                    <a:pt x="2851023" y="586168"/>
                  </a:lnTo>
                  <a:lnTo>
                    <a:pt x="2853398" y="586168"/>
                  </a:lnTo>
                  <a:lnTo>
                    <a:pt x="2854198" y="598868"/>
                  </a:lnTo>
                  <a:lnTo>
                    <a:pt x="2857360" y="598868"/>
                  </a:lnTo>
                  <a:lnTo>
                    <a:pt x="2858935" y="611568"/>
                  </a:lnTo>
                  <a:lnTo>
                    <a:pt x="2862884" y="611568"/>
                  </a:lnTo>
                  <a:lnTo>
                    <a:pt x="2862884" y="624268"/>
                  </a:lnTo>
                  <a:lnTo>
                    <a:pt x="2866059" y="624268"/>
                  </a:lnTo>
                  <a:lnTo>
                    <a:pt x="2867634" y="636968"/>
                  </a:lnTo>
                  <a:lnTo>
                    <a:pt x="2868422" y="636968"/>
                  </a:lnTo>
                  <a:lnTo>
                    <a:pt x="2873768" y="649668"/>
                  </a:lnTo>
                  <a:lnTo>
                    <a:pt x="2876207" y="662368"/>
                  </a:lnTo>
                  <a:lnTo>
                    <a:pt x="2877921" y="662368"/>
                  </a:lnTo>
                  <a:lnTo>
                    <a:pt x="2880283" y="649668"/>
                  </a:lnTo>
                  <a:close/>
                </a:path>
                <a:path w="3765550" h="4168140">
                  <a:moveTo>
                    <a:pt x="2891358" y="763968"/>
                  </a:moveTo>
                  <a:lnTo>
                    <a:pt x="2885033" y="763968"/>
                  </a:lnTo>
                  <a:lnTo>
                    <a:pt x="2885033" y="776668"/>
                  </a:lnTo>
                  <a:lnTo>
                    <a:pt x="2891358" y="776668"/>
                  </a:lnTo>
                  <a:lnTo>
                    <a:pt x="2891358" y="763968"/>
                  </a:lnTo>
                  <a:close/>
                </a:path>
                <a:path w="3765550" h="4168140">
                  <a:moveTo>
                    <a:pt x="2893733" y="840168"/>
                  </a:moveTo>
                  <a:lnTo>
                    <a:pt x="2890570" y="840168"/>
                  </a:lnTo>
                  <a:lnTo>
                    <a:pt x="2886621" y="852868"/>
                  </a:lnTo>
                  <a:lnTo>
                    <a:pt x="2892145" y="852868"/>
                  </a:lnTo>
                  <a:lnTo>
                    <a:pt x="2893733" y="840168"/>
                  </a:lnTo>
                  <a:close/>
                </a:path>
                <a:path w="3765550" h="4168140">
                  <a:moveTo>
                    <a:pt x="2895308" y="700468"/>
                  </a:moveTo>
                  <a:lnTo>
                    <a:pt x="2893758" y="687768"/>
                  </a:lnTo>
                  <a:lnTo>
                    <a:pt x="2893733" y="675068"/>
                  </a:lnTo>
                  <a:lnTo>
                    <a:pt x="2888983" y="675068"/>
                  </a:lnTo>
                  <a:lnTo>
                    <a:pt x="2885821" y="662368"/>
                  </a:lnTo>
                  <a:lnTo>
                    <a:pt x="2881084" y="662368"/>
                  </a:lnTo>
                  <a:lnTo>
                    <a:pt x="2881084" y="675068"/>
                  </a:lnTo>
                  <a:lnTo>
                    <a:pt x="2887408" y="675068"/>
                  </a:lnTo>
                  <a:lnTo>
                    <a:pt x="2886672" y="687539"/>
                  </a:lnTo>
                  <a:lnTo>
                    <a:pt x="2886659" y="687768"/>
                  </a:lnTo>
                  <a:lnTo>
                    <a:pt x="2888983" y="700468"/>
                  </a:lnTo>
                  <a:lnTo>
                    <a:pt x="2895308" y="700468"/>
                  </a:lnTo>
                  <a:close/>
                </a:path>
                <a:path w="3765550" h="4168140">
                  <a:moveTo>
                    <a:pt x="2898483" y="1246568"/>
                  </a:moveTo>
                  <a:lnTo>
                    <a:pt x="2896895" y="1233868"/>
                  </a:lnTo>
                  <a:lnTo>
                    <a:pt x="2896070" y="1221168"/>
                  </a:lnTo>
                  <a:lnTo>
                    <a:pt x="2895612" y="1221168"/>
                  </a:lnTo>
                  <a:lnTo>
                    <a:pt x="2895003" y="1208468"/>
                  </a:lnTo>
                  <a:lnTo>
                    <a:pt x="2893733" y="1208468"/>
                  </a:lnTo>
                  <a:lnTo>
                    <a:pt x="2888983" y="1195768"/>
                  </a:lnTo>
                  <a:lnTo>
                    <a:pt x="2885821" y="1195768"/>
                  </a:lnTo>
                  <a:lnTo>
                    <a:pt x="2886621" y="1183068"/>
                  </a:lnTo>
                  <a:lnTo>
                    <a:pt x="2881871" y="1183068"/>
                  </a:lnTo>
                  <a:lnTo>
                    <a:pt x="2884601" y="1195768"/>
                  </a:lnTo>
                  <a:lnTo>
                    <a:pt x="2887103" y="1208468"/>
                  </a:lnTo>
                  <a:lnTo>
                    <a:pt x="2887992" y="1221168"/>
                  </a:lnTo>
                  <a:lnTo>
                    <a:pt x="2885821" y="1221168"/>
                  </a:lnTo>
                  <a:lnTo>
                    <a:pt x="2887408" y="1246568"/>
                  </a:lnTo>
                  <a:lnTo>
                    <a:pt x="2898483" y="1246568"/>
                  </a:lnTo>
                  <a:close/>
                </a:path>
                <a:path w="3765550" h="4168140">
                  <a:moveTo>
                    <a:pt x="2903969" y="725868"/>
                  </a:moveTo>
                  <a:lnTo>
                    <a:pt x="2903423" y="713168"/>
                  </a:lnTo>
                  <a:lnTo>
                    <a:pt x="2902585" y="700468"/>
                  </a:lnTo>
                  <a:lnTo>
                    <a:pt x="2895308" y="700468"/>
                  </a:lnTo>
                  <a:lnTo>
                    <a:pt x="2900057" y="713168"/>
                  </a:lnTo>
                  <a:lnTo>
                    <a:pt x="2900057" y="725868"/>
                  </a:lnTo>
                  <a:lnTo>
                    <a:pt x="2903969" y="725868"/>
                  </a:lnTo>
                  <a:close/>
                </a:path>
                <a:path w="3765550" h="4168140">
                  <a:moveTo>
                    <a:pt x="2924568" y="2275268"/>
                  </a:moveTo>
                  <a:lnTo>
                    <a:pt x="2917456" y="2262568"/>
                  </a:lnTo>
                  <a:lnTo>
                    <a:pt x="2920479" y="2275268"/>
                  </a:lnTo>
                  <a:lnTo>
                    <a:pt x="2924568" y="2275268"/>
                  </a:lnTo>
                  <a:close/>
                </a:path>
                <a:path w="3765550" h="4168140">
                  <a:moveTo>
                    <a:pt x="2925368" y="1322768"/>
                  </a:moveTo>
                  <a:lnTo>
                    <a:pt x="2923781" y="1310068"/>
                  </a:lnTo>
                  <a:lnTo>
                    <a:pt x="2923781" y="1322768"/>
                  </a:lnTo>
                  <a:lnTo>
                    <a:pt x="2925368" y="1322768"/>
                  </a:lnTo>
                  <a:close/>
                </a:path>
                <a:path w="3765550" h="4168140">
                  <a:moveTo>
                    <a:pt x="2931693" y="2783268"/>
                  </a:moveTo>
                  <a:lnTo>
                    <a:pt x="2925368" y="2783268"/>
                  </a:lnTo>
                  <a:lnTo>
                    <a:pt x="2923781" y="2795968"/>
                  </a:lnTo>
                  <a:lnTo>
                    <a:pt x="2931693" y="2795968"/>
                  </a:lnTo>
                  <a:lnTo>
                    <a:pt x="2931693" y="2783268"/>
                  </a:lnTo>
                  <a:close/>
                </a:path>
                <a:path w="3765550" h="4168140">
                  <a:moveTo>
                    <a:pt x="2933268" y="941768"/>
                  </a:moveTo>
                  <a:lnTo>
                    <a:pt x="2932734" y="931176"/>
                  </a:lnTo>
                  <a:lnTo>
                    <a:pt x="2932633" y="929068"/>
                  </a:lnTo>
                  <a:lnTo>
                    <a:pt x="2926943" y="929068"/>
                  </a:lnTo>
                  <a:lnTo>
                    <a:pt x="2926943" y="916368"/>
                  </a:lnTo>
                  <a:lnTo>
                    <a:pt x="2923781" y="916368"/>
                  </a:lnTo>
                  <a:lnTo>
                    <a:pt x="2923984" y="927138"/>
                  </a:lnTo>
                  <a:lnTo>
                    <a:pt x="2924022" y="929068"/>
                  </a:lnTo>
                  <a:lnTo>
                    <a:pt x="2925305" y="929068"/>
                  </a:lnTo>
                  <a:lnTo>
                    <a:pt x="2927680" y="941768"/>
                  </a:lnTo>
                  <a:lnTo>
                    <a:pt x="2933268" y="941768"/>
                  </a:lnTo>
                  <a:close/>
                </a:path>
                <a:path w="3765550" h="4168140">
                  <a:moveTo>
                    <a:pt x="2956991" y="1538668"/>
                  </a:moveTo>
                  <a:lnTo>
                    <a:pt x="2953829" y="1525968"/>
                  </a:lnTo>
                  <a:lnTo>
                    <a:pt x="2953042" y="1538668"/>
                  </a:lnTo>
                  <a:lnTo>
                    <a:pt x="2956991" y="1538668"/>
                  </a:lnTo>
                  <a:close/>
                </a:path>
                <a:path w="3765550" h="4168140">
                  <a:moveTo>
                    <a:pt x="2961741" y="3646868"/>
                  </a:moveTo>
                  <a:lnTo>
                    <a:pt x="2960954" y="3646868"/>
                  </a:lnTo>
                  <a:lnTo>
                    <a:pt x="2956204" y="3659568"/>
                  </a:lnTo>
                  <a:lnTo>
                    <a:pt x="2961741" y="3646868"/>
                  </a:lnTo>
                  <a:close/>
                </a:path>
                <a:path w="3765550" h="4168140">
                  <a:moveTo>
                    <a:pt x="2961741" y="929068"/>
                  </a:moveTo>
                  <a:lnTo>
                    <a:pt x="2960039" y="916368"/>
                  </a:lnTo>
                  <a:lnTo>
                    <a:pt x="2958782" y="903668"/>
                  </a:lnTo>
                  <a:lnTo>
                    <a:pt x="2956623" y="890968"/>
                  </a:lnTo>
                  <a:lnTo>
                    <a:pt x="2954375" y="890968"/>
                  </a:lnTo>
                  <a:lnTo>
                    <a:pt x="2953245" y="878268"/>
                  </a:lnTo>
                  <a:lnTo>
                    <a:pt x="2950692" y="865568"/>
                  </a:lnTo>
                  <a:lnTo>
                    <a:pt x="2948292" y="865568"/>
                  </a:lnTo>
                  <a:lnTo>
                    <a:pt x="2946260" y="852868"/>
                  </a:lnTo>
                  <a:lnTo>
                    <a:pt x="2938805" y="827468"/>
                  </a:lnTo>
                  <a:lnTo>
                    <a:pt x="2936951" y="827468"/>
                  </a:lnTo>
                  <a:lnTo>
                    <a:pt x="2935846" y="802284"/>
                  </a:lnTo>
                  <a:lnTo>
                    <a:pt x="2929813" y="802284"/>
                  </a:lnTo>
                  <a:lnTo>
                    <a:pt x="2933573" y="827468"/>
                  </a:lnTo>
                  <a:lnTo>
                    <a:pt x="2936621" y="827468"/>
                  </a:lnTo>
                  <a:lnTo>
                    <a:pt x="2937230" y="852868"/>
                  </a:lnTo>
                  <a:lnTo>
                    <a:pt x="2941180" y="852868"/>
                  </a:lnTo>
                  <a:lnTo>
                    <a:pt x="2942767" y="865568"/>
                  </a:lnTo>
                  <a:lnTo>
                    <a:pt x="2944685" y="865568"/>
                  </a:lnTo>
                  <a:lnTo>
                    <a:pt x="2945727" y="878268"/>
                  </a:lnTo>
                  <a:lnTo>
                    <a:pt x="2947784" y="890968"/>
                  </a:lnTo>
                  <a:lnTo>
                    <a:pt x="2952254" y="890968"/>
                  </a:lnTo>
                  <a:lnTo>
                    <a:pt x="2953194" y="903668"/>
                  </a:lnTo>
                  <a:lnTo>
                    <a:pt x="2954324" y="916368"/>
                  </a:lnTo>
                  <a:lnTo>
                    <a:pt x="2956814" y="916368"/>
                  </a:lnTo>
                  <a:lnTo>
                    <a:pt x="2961741" y="929068"/>
                  </a:lnTo>
                  <a:close/>
                </a:path>
                <a:path w="3765550" h="4168140">
                  <a:moveTo>
                    <a:pt x="2974390" y="3469068"/>
                  </a:moveTo>
                  <a:lnTo>
                    <a:pt x="2963570" y="3481476"/>
                  </a:lnTo>
                  <a:lnTo>
                    <a:pt x="2963494" y="3481768"/>
                  </a:lnTo>
                  <a:lnTo>
                    <a:pt x="2974060" y="3481768"/>
                  </a:lnTo>
                  <a:lnTo>
                    <a:pt x="2974390" y="3469068"/>
                  </a:lnTo>
                  <a:close/>
                </a:path>
                <a:path w="3765550" h="4168140">
                  <a:moveTo>
                    <a:pt x="2980829" y="4116768"/>
                  </a:moveTo>
                  <a:lnTo>
                    <a:pt x="2970441" y="4116768"/>
                  </a:lnTo>
                  <a:lnTo>
                    <a:pt x="2972816" y="4129468"/>
                  </a:lnTo>
                  <a:lnTo>
                    <a:pt x="2975191" y="4129468"/>
                  </a:lnTo>
                  <a:lnTo>
                    <a:pt x="2980829" y="4116768"/>
                  </a:lnTo>
                  <a:close/>
                </a:path>
                <a:path w="3765550" h="4168140">
                  <a:moveTo>
                    <a:pt x="2988627" y="3672268"/>
                  </a:moveTo>
                  <a:lnTo>
                    <a:pt x="2981515" y="3659568"/>
                  </a:lnTo>
                  <a:lnTo>
                    <a:pt x="2982303" y="3672268"/>
                  </a:lnTo>
                  <a:lnTo>
                    <a:pt x="2988627" y="3672268"/>
                  </a:lnTo>
                  <a:close/>
                </a:path>
                <a:path w="3765550" h="4168140">
                  <a:moveTo>
                    <a:pt x="2995345" y="4129468"/>
                  </a:moveTo>
                  <a:lnTo>
                    <a:pt x="2976765" y="4129468"/>
                  </a:lnTo>
                  <a:lnTo>
                    <a:pt x="2977553" y="4142168"/>
                  </a:lnTo>
                  <a:lnTo>
                    <a:pt x="2990735" y="4142168"/>
                  </a:lnTo>
                  <a:lnTo>
                    <a:pt x="2995345" y="4129468"/>
                  </a:lnTo>
                  <a:close/>
                </a:path>
                <a:path w="3765550" h="4168140">
                  <a:moveTo>
                    <a:pt x="3007614" y="3608768"/>
                  </a:moveTo>
                  <a:lnTo>
                    <a:pt x="2995752" y="3608768"/>
                  </a:lnTo>
                  <a:lnTo>
                    <a:pt x="2995320" y="3621468"/>
                  </a:lnTo>
                  <a:lnTo>
                    <a:pt x="2992272" y="3634168"/>
                  </a:lnTo>
                  <a:lnTo>
                    <a:pt x="2996539" y="3646868"/>
                  </a:lnTo>
                  <a:lnTo>
                    <a:pt x="3004147" y="3634168"/>
                  </a:lnTo>
                  <a:lnTo>
                    <a:pt x="3006877" y="3621468"/>
                  </a:lnTo>
                  <a:lnTo>
                    <a:pt x="3007614" y="3608768"/>
                  </a:lnTo>
                  <a:close/>
                </a:path>
                <a:path w="3765550" h="4168140">
                  <a:moveTo>
                    <a:pt x="3007614" y="1094168"/>
                  </a:moveTo>
                  <a:lnTo>
                    <a:pt x="3003651" y="1081468"/>
                  </a:lnTo>
                  <a:lnTo>
                    <a:pt x="3005823" y="1094168"/>
                  </a:lnTo>
                  <a:lnTo>
                    <a:pt x="3007614" y="1094168"/>
                  </a:lnTo>
                  <a:close/>
                </a:path>
                <a:path w="3765550" h="4168140">
                  <a:moveTo>
                    <a:pt x="3008198" y="1462468"/>
                  </a:moveTo>
                  <a:lnTo>
                    <a:pt x="3001213" y="1462468"/>
                  </a:lnTo>
                  <a:lnTo>
                    <a:pt x="3004489" y="1475168"/>
                  </a:lnTo>
                  <a:lnTo>
                    <a:pt x="3008198" y="1462468"/>
                  </a:lnTo>
                  <a:close/>
                </a:path>
                <a:path w="3765550" h="4168140">
                  <a:moveTo>
                    <a:pt x="3012402" y="1437068"/>
                  </a:moveTo>
                  <a:lnTo>
                    <a:pt x="3009785" y="1437068"/>
                  </a:lnTo>
                  <a:lnTo>
                    <a:pt x="3007995" y="1424368"/>
                  </a:lnTo>
                  <a:lnTo>
                    <a:pt x="3007614" y="1411668"/>
                  </a:lnTo>
                  <a:lnTo>
                    <a:pt x="2994952" y="1411668"/>
                  </a:lnTo>
                  <a:lnTo>
                    <a:pt x="2995752" y="1437068"/>
                  </a:lnTo>
                  <a:lnTo>
                    <a:pt x="2998914" y="1437068"/>
                  </a:lnTo>
                  <a:lnTo>
                    <a:pt x="3000197" y="1449768"/>
                  </a:lnTo>
                  <a:lnTo>
                    <a:pt x="2998914" y="1449768"/>
                  </a:lnTo>
                  <a:lnTo>
                    <a:pt x="3000489" y="1462468"/>
                  </a:lnTo>
                  <a:lnTo>
                    <a:pt x="3000883" y="1449768"/>
                  </a:lnTo>
                  <a:lnTo>
                    <a:pt x="3012351" y="1449768"/>
                  </a:lnTo>
                  <a:lnTo>
                    <a:pt x="3012402" y="1437068"/>
                  </a:lnTo>
                  <a:close/>
                </a:path>
                <a:path w="3765550" h="4168140">
                  <a:moveTo>
                    <a:pt x="3017710" y="2707068"/>
                  </a:moveTo>
                  <a:lnTo>
                    <a:pt x="3013138" y="2707068"/>
                  </a:lnTo>
                  <a:lnTo>
                    <a:pt x="3011043" y="2719768"/>
                  </a:lnTo>
                  <a:lnTo>
                    <a:pt x="3010700" y="2732468"/>
                  </a:lnTo>
                  <a:lnTo>
                    <a:pt x="3015589" y="2732468"/>
                  </a:lnTo>
                  <a:lnTo>
                    <a:pt x="3017697" y="2719768"/>
                  </a:lnTo>
                  <a:lnTo>
                    <a:pt x="3017710" y="2707068"/>
                  </a:lnTo>
                  <a:close/>
                </a:path>
                <a:path w="3765550" h="4168140">
                  <a:moveTo>
                    <a:pt x="3017888" y="1525968"/>
                  </a:moveTo>
                  <a:lnTo>
                    <a:pt x="3010776" y="1525968"/>
                  </a:lnTo>
                  <a:lnTo>
                    <a:pt x="3009188" y="1513268"/>
                  </a:lnTo>
                  <a:lnTo>
                    <a:pt x="3012351" y="1513268"/>
                  </a:lnTo>
                  <a:lnTo>
                    <a:pt x="3012059" y="1500568"/>
                  </a:lnTo>
                  <a:lnTo>
                    <a:pt x="3012948" y="1487868"/>
                  </a:lnTo>
                  <a:lnTo>
                    <a:pt x="3014129" y="1475168"/>
                  </a:lnTo>
                  <a:lnTo>
                    <a:pt x="3004489" y="1475168"/>
                  </a:lnTo>
                  <a:lnTo>
                    <a:pt x="3003651" y="1475168"/>
                  </a:lnTo>
                  <a:lnTo>
                    <a:pt x="3005239" y="1487868"/>
                  </a:lnTo>
                  <a:lnTo>
                    <a:pt x="3005239" y="1513268"/>
                  </a:lnTo>
                  <a:lnTo>
                    <a:pt x="3006026" y="1513268"/>
                  </a:lnTo>
                  <a:lnTo>
                    <a:pt x="3004451" y="1525968"/>
                  </a:lnTo>
                  <a:lnTo>
                    <a:pt x="3012351" y="1538668"/>
                  </a:lnTo>
                  <a:lnTo>
                    <a:pt x="3017888" y="1525968"/>
                  </a:lnTo>
                  <a:close/>
                </a:path>
                <a:path w="3765550" h="4168140">
                  <a:moveTo>
                    <a:pt x="3021838" y="3100768"/>
                  </a:moveTo>
                  <a:lnTo>
                    <a:pt x="3018675" y="3088068"/>
                  </a:lnTo>
                  <a:lnTo>
                    <a:pt x="3015221" y="3088068"/>
                  </a:lnTo>
                  <a:lnTo>
                    <a:pt x="3016859" y="3100768"/>
                  </a:lnTo>
                  <a:lnTo>
                    <a:pt x="3021838" y="3100768"/>
                  </a:lnTo>
                  <a:close/>
                </a:path>
                <a:path w="3765550" h="4168140">
                  <a:moveTo>
                    <a:pt x="3021939" y="2643568"/>
                  </a:moveTo>
                  <a:lnTo>
                    <a:pt x="3016008" y="2643568"/>
                  </a:lnTo>
                  <a:lnTo>
                    <a:pt x="3015577" y="2656268"/>
                  </a:lnTo>
                  <a:lnTo>
                    <a:pt x="3020263" y="2668968"/>
                  </a:lnTo>
                  <a:lnTo>
                    <a:pt x="3020022" y="2656268"/>
                  </a:lnTo>
                  <a:lnTo>
                    <a:pt x="3021939" y="2643568"/>
                  </a:lnTo>
                  <a:close/>
                </a:path>
                <a:path w="3765550" h="4168140">
                  <a:moveTo>
                    <a:pt x="3026587" y="1564068"/>
                  </a:moveTo>
                  <a:lnTo>
                    <a:pt x="3017139" y="1564068"/>
                  </a:lnTo>
                  <a:lnTo>
                    <a:pt x="3016605" y="1551368"/>
                  </a:lnTo>
                  <a:lnTo>
                    <a:pt x="3012452" y="1538960"/>
                  </a:lnTo>
                  <a:lnTo>
                    <a:pt x="3013278" y="1551368"/>
                  </a:lnTo>
                  <a:lnTo>
                    <a:pt x="3015119" y="1576768"/>
                  </a:lnTo>
                  <a:lnTo>
                    <a:pt x="3017888" y="1576768"/>
                  </a:lnTo>
                  <a:lnTo>
                    <a:pt x="3022638" y="1576768"/>
                  </a:lnTo>
                  <a:lnTo>
                    <a:pt x="3026587" y="1564068"/>
                  </a:lnTo>
                  <a:close/>
                </a:path>
                <a:path w="3765550" h="4168140">
                  <a:moveTo>
                    <a:pt x="3032125" y="3519868"/>
                  </a:moveTo>
                  <a:lnTo>
                    <a:pt x="3025978" y="3519868"/>
                  </a:lnTo>
                  <a:lnTo>
                    <a:pt x="3022727" y="3532568"/>
                  </a:lnTo>
                  <a:lnTo>
                    <a:pt x="3022003" y="3545268"/>
                  </a:lnTo>
                  <a:lnTo>
                    <a:pt x="3018675" y="3545268"/>
                  </a:lnTo>
                  <a:lnTo>
                    <a:pt x="3017888" y="3557968"/>
                  </a:lnTo>
                  <a:lnTo>
                    <a:pt x="3014726" y="3570668"/>
                  </a:lnTo>
                  <a:lnTo>
                    <a:pt x="3008401" y="3570668"/>
                  </a:lnTo>
                  <a:lnTo>
                    <a:pt x="3006026" y="3583368"/>
                  </a:lnTo>
                  <a:lnTo>
                    <a:pt x="3009188" y="3583368"/>
                  </a:lnTo>
                  <a:lnTo>
                    <a:pt x="3001276" y="3596068"/>
                  </a:lnTo>
                  <a:lnTo>
                    <a:pt x="3013138" y="3596068"/>
                  </a:lnTo>
                  <a:lnTo>
                    <a:pt x="3017888" y="3583368"/>
                  </a:lnTo>
                  <a:lnTo>
                    <a:pt x="3018675" y="3583368"/>
                  </a:lnTo>
                  <a:lnTo>
                    <a:pt x="3017888" y="3570668"/>
                  </a:lnTo>
                  <a:lnTo>
                    <a:pt x="3024213" y="3570668"/>
                  </a:lnTo>
                  <a:lnTo>
                    <a:pt x="3021838" y="3557968"/>
                  </a:lnTo>
                  <a:lnTo>
                    <a:pt x="3024213" y="3557968"/>
                  </a:lnTo>
                  <a:lnTo>
                    <a:pt x="3028962" y="3545268"/>
                  </a:lnTo>
                  <a:lnTo>
                    <a:pt x="3032125" y="3545268"/>
                  </a:lnTo>
                  <a:lnTo>
                    <a:pt x="3032125" y="3519868"/>
                  </a:lnTo>
                  <a:close/>
                </a:path>
                <a:path w="3765550" h="4168140">
                  <a:moveTo>
                    <a:pt x="3032125" y="1373568"/>
                  </a:moveTo>
                  <a:lnTo>
                    <a:pt x="3031337" y="1360868"/>
                  </a:lnTo>
                  <a:lnTo>
                    <a:pt x="3028962" y="1360868"/>
                  </a:lnTo>
                  <a:lnTo>
                    <a:pt x="3028962" y="1373568"/>
                  </a:lnTo>
                  <a:lnTo>
                    <a:pt x="3032125" y="1373568"/>
                  </a:lnTo>
                  <a:close/>
                </a:path>
                <a:path w="3765550" h="4168140">
                  <a:moveTo>
                    <a:pt x="3037662" y="2173668"/>
                  </a:moveTo>
                  <a:lnTo>
                    <a:pt x="3037103" y="2160968"/>
                  </a:lnTo>
                  <a:lnTo>
                    <a:pt x="3033699" y="2148268"/>
                  </a:lnTo>
                  <a:lnTo>
                    <a:pt x="3034881" y="2160968"/>
                  </a:lnTo>
                  <a:lnTo>
                    <a:pt x="3035147" y="2173668"/>
                  </a:lnTo>
                  <a:lnTo>
                    <a:pt x="3037662" y="2173668"/>
                  </a:lnTo>
                  <a:close/>
                </a:path>
                <a:path w="3765550" h="4168140">
                  <a:moveTo>
                    <a:pt x="3038449" y="2186368"/>
                  </a:moveTo>
                  <a:lnTo>
                    <a:pt x="3032912" y="2186368"/>
                  </a:lnTo>
                  <a:lnTo>
                    <a:pt x="3032912" y="2199068"/>
                  </a:lnTo>
                  <a:lnTo>
                    <a:pt x="3038449" y="2199068"/>
                  </a:lnTo>
                  <a:lnTo>
                    <a:pt x="3038449" y="2186368"/>
                  </a:lnTo>
                  <a:close/>
                </a:path>
                <a:path w="3765550" h="4168140">
                  <a:moveTo>
                    <a:pt x="3040824" y="1957768"/>
                  </a:moveTo>
                  <a:lnTo>
                    <a:pt x="3034195" y="1957768"/>
                  </a:lnTo>
                  <a:lnTo>
                    <a:pt x="3034881" y="1968830"/>
                  </a:lnTo>
                  <a:lnTo>
                    <a:pt x="3034995" y="1970468"/>
                  </a:lnTo>
                  <a:lnTo>
                    <a:pt x="3038259" y="1970468"/>
                  </a:lnTo>
                  <a:lnTo>
                    <a:pt x="3040824" y="1957768"/>
                  </a:lnTo>
                  <a:close/>
                </a:path>
                <a:path w="3765550" h="4168140">
                  <a:moveTo>
                    <a:pt x="3042399" y="2338768"/>
                  </a:moveTo>
                  <a:lnTo>
                    <a:pt x="3035973" y="2338768"/>
                  </a:lnTo>
                  <a:lnTo>
                    <a:pt x="3035439" y="2350439"/>
                  </a:lnTo>
                  <a:lnTo>
                    <a:pt x="3035389" y="2351468"/>
                  </a:lnTo>
                  <a:lnTo>
                    <a:pt x="3042399" y="2351468"/>
                  </a:lnTo>
                  <a:lnTo>
                    <a:pt x="3042399" y="2338768"/>
                  </a:lnTo>
                  <a:close/>
                </a:path>
                <a:path w="3765550" h="4168140">
                  <a:moveTo>
                    <a:pt x="3043199" y="2440368"/>
                  </a:moveTo>
                  <a:lnTo>
                    <a:pt x="3038449" y="2440368"/>
                  </a:lnTo>
                  <a:lnTo>
                    <a:pt x="3036671" y="2453068"/>
                  </a:lnTo>
                  <a:lnTo>
                    <a:pt x="3037522" y="2465768"/>
                  </a:lnTo>
                  <a:lnTo>
                    <a:pt x="3037827" y="2465768"/>
                  </a:lnTo>
                  <a:lnTo>
                    <a:pt x="3043199" y="2478468"/>
                  </a:lnTo>
                  <a:lnTo>
                    <a:pt x="3040837" y="2465768"/>
                  </a:lnTo>
                  <a:lnTo>
                    <a:pt x="3042831" y="2453068"/>
                  </a:lnTo>
                  <a:lnTo>
                    <a:pt x="3043199" y="2440368"/>
                  </a:lnTo>
                  <a:close/>
                </a:path>
                <a:path w="3765550" h="4168140">
                  <a:moveTo>
                    <a:pt x="3043986" y="3926268"/>
                  </a:moveTo>
                  <a:lnTo>
                    <a:pt x="3029750" y="3926268"/>
                  </a:lnTo>
                  <a:lnTo>
                    <a:pt x="3034309" y="3938968"/>
                  </a:lnTo>
                  <a:lnTo>
                    <a:pt x="3039541" y="3938968"/>
                  </a:lnTo>
                  <a:lnTo>
                    <a:pt x="3043986" y="3926268"/>
                  </a:lnTo>
                  <a:close/>
                </a:path>
                <a:path w="3765550" h="4168140">
                  <a:moveTo>
                    <a:pt x="3056636" y="3430968"/>
                  </a:moveTo>
                  <a:lnTo>
                    <a:pt x="3047936" y="3418268"/>
                  </a:lnTo>
                  <a:lnTo>
                    <a:pt x="3051098" y="3430968"/>
                  </a:lnTo>
                  <a:lnTo>
                    <a:pt x="3047936" y="3443668"/>
                  </a:lnTo>
                  <a:lnTo>
                    <a:pt x="3045561" y="3443668"/>
                  </a:lnTo>
                  <a:lnTo>
                    <a:pt x="3039986" y="3456368"/>
                  </a:lnTo>
                  <a:lnTo>
                    <a:pt x="3034754" y="3481476"/>
                  </a:lnTo>
                  <a:lnTo>
                    <a:pt x="3034690" y="3481768"/>
                  </a:lnTo>
                  <a:lnTo>
                    <a:pt x="3030893" y="3494468"/>
                  </a:lnTo>
                  <a:lnTo>
                    <a:pt x="3029750" y="3507168"/>
                  </a:lnTo>
                  <a:lnTo>
                    <a:pt x="3042399" y="3507168"/>
                  </a:lnTo>
                  <a:lnTo>
                    <a:pt x="3043199" y="3481768"/>
                  </a:lnTo>
                  <a:lnTo>
                    <a:pt x="3048406" y="3469068"/>
                  </a:lnTo>
                  <a:lnTo>
                    <a:pt x="3051695" y="3456368"/>
                  </a:lnTo>
                  <a:lnTo>
                    <a:pt x="3056636" y="3430968"/>
                  </a:lnTo>
                  <a:close/>
                </a:path>
                <a:path w="3765550" h="4168140">
                  <a:moveTo>
                    <a:pt x="3058223" y="3951668"/>
                  </a:moveTo>
                  <a:lnTo>
                    <a:pt x="3051899" y="3938968"/>
                  </a:lnTo>
                  <a:lnTo>
                    <a:pt x="3050311" y="3951668"/>
                  </a:lnTo>
                  <a:lnTo>
                    <a:pt x="3045561" y="3964368"/>
                  </a:lnTo>
                  <a:lnTo>
                    <a:pt x="3034500" y="3964368"/>
                  </a:lnTo>
                  <a:lnTo>
                    <a:pt x="3029750" y="3977068"/>
                  </a:lnTo>
                  <a:lnTo>
                    <a:pt x="3023425" y="3977068"/>
                  </a:lnTo>
                  <a:lnTo>
                    <a:pt x="3025622" y="3989768"/>
                  </a:lnTo>
                  <a:lnTo>
                    <a:pt x="3023222" y="3989768"/>
                  </a:lnTo>
                  <a:lnTo>
                    <a:pt x="3016974" y="4002468"/>
                  </a:lnTo>
                  <a:lnTo>
                    <a:pt x="3003651" y="4002468"/>
                  </a:lnTo>
                  <a:lnTo>
                    <a:pt x="3007614" y="4015168"/>
                  </a:lnTo>
                  <a:lnTo>
                    <a:pt x="3008401" y="4027868"/>
                  </a:lnTo>
                  <a:lnTo>
                    <a:pt x="2996539" y="4027868"/>
                  </a:lnTo>
                  <a:lnTo>
                    <a:pt x="2998305" y="4040568"/>
                  </a:lnTo>
                  <a:lnTo>
                    <a:pt x="2995841" y="4053268"/>
                  </a:lnTo>
                  <a:lnTo>
                    <a:pt x="2987052" y="4053268"/>
                  </a:lnTo>
                  <a:lnTo>
                    <a:pt x="2988627" y="4065968"/>
                  </a:lnTo>
                  <a:lnTo>
                    <a:pt x="2987040" y="4065968"/>
                  </a:lnTo>
                  <a:lnTo>
                    <a:pt x="2986252" y="4091368"/>
                  </a:lnTo>
                  <a:lnTo>
                    <a:pt x="2990215" y="4091368"/>
                  </a:lnTo>
                  <a:lnTo>
                    <a:pt x="2990215" y="4104068"/>
                  </a:lnTo>
                  <a:lnTo>
                    <a:pt x="3000489" y="4104068"/>
                  </a:lnTo>
                  <a:lnTo>
                    <a:pt x="2999702" y="4116768"/>
                  </a:lnTo>
                  <a:lnTo>
                    <a:pt x="3006026" y="4104068"/>
                  </a:lnTo>
                  <a:lnTo>
                    <a:pt x="3009100" y="4104068"/>
                  </a:lnTo>
                  <a:lnTo>
                    <a:pt x="3011068" y="4091368"/>
                  </a:lnTo>
                  <a:lnTo>
                    <a:pt x="3011703" y="4091368"/>
                  </a:lnTo>
                  <a:lnTo>
                    <a:pt x="3010776" y="4078668"/>
                  </a:lnTo>
                  <a:lnTo>
                    <a:pt x="3017101" y="4065968"/>
                  </a:lnTo>
                  <a:lnTo>
                    <a:pt x="3025000" y="4065968"/>
                  </a:lnTo>
                  <a:lnTo>
                    <a:pt x="3025000" y="4053268"/>
                  </a:lnTo>
                  <a:lnTo>
                    <a:pt x="3019475" y="4053268"/>
                  </a:lnTo>
                  <a:lnTo>
                    <a:pt x="3023908" y="4040568"/>
                  </a:lnTo>
                  <a:lnTo>
                    <a:pt x="3027083" y="4027868"/>
                  </a:lnTo>
                  <a:lnTo>
                    <a:pt x="3029813" y="4027868"/>
                  </a:lnTo>
                  <a:lnTo>
                    <a:pt x="3032912" y="4002468"/>
                  </a:lnTo>
                  <a:lnTo>
                    <a:pt x="3036874" y="4002468"/>
                  </a:lnTo>
                  <a:lnTo>
                    <a:pt x="3040824" y="3989768"/>
                  </a:lnTo>
                  <a:lnTo>
                    <a:pt x="3046361" y="3989768"/>
                  </a:lnTo>
                  <a:lnTo>
                    <a:pt x="3047149" y="3977068"/>
                  </a:lnTo>
                  <a:lnTo>
                    <a:pt x="3050311" y="3977068"/>
                  </a:lnTo>
                  <a:lnTo>
                    <a:pt x="3050311" y="3964368"/>
                  </a:lnTo>
                  <a:lnTo>
                    <a:pt x="3058223" y="3951668"/>
                  </a:lnTo>
                  <a:close/>
                </a:path>
                <a:path w="3765550" h="4168140">
                  <a:moveTo>
                    <a:pt x="3059963" y="52768"/>
                  </a:moveTo>
                  <a:lnTo>
                    <a:pt x="3059798" y="40068"/>
                  </a:lnTo>
                  <a:lnTo>
                    <a:pt x="3052203" y="27368"/>
                  </a:lnTo>
                  <a:lnTo>
                    <a:pt x="3043237" y="14668"/>
                  </a:lnTo>
                  <a:lnTo>
                    <a:pt x="3036176" y="14668"/>
                  </a:lnTo>
                  <a:lnTo>
                    <a:pt x="3040037" y="27368"/>
                  </a:lnTo>
                  <a:lnTo>
                    <a:pt x="3048736" y="27368"/>
                  </a:lnTo>
                  <a:lnTo>
                    <a:pt x="3050311" y="40068"/>
                  </a:lnTo>
                  <a:lnTo>
                    <a:pt x="3048736" y="52768"/>
                  </a:lnTo>
                  <a:lnTo>
                    <a:pt x="3059963" y="52768"/>
                  </a:lnTo>
                  <a:close/>
                </a:path>
                <a:path w="3765550" h="4168140">
                  <a:moveTo>
                    <a:pt x="3061385" y="3049968"/>
                  </a:moveTo>
                  <a:lnTo>
                    <a:pt x="3057423" y="3049968"/>
                  </a:lnTo>
                  <a:lnTo>
                    <a:pt x="3057423" y="3062668"/>
                  </a:lnTo>
                  <a:lnTo>
                    <a:pt x="3060598" y="3062668"/>
                  </a:lnTo>
                  <a:lnTo>
                    <a:pt x="3061385" y="3049968"/>
                  </a:lnTo>
                  <a:close/>
                </a:path>
                <a:path w="3765550" h="4168140">
                  <a:moveTo>
                    <a:pt x="3062173" y="3900868"/>
                  </a:moveTo>
                  <a:lnTo>
                    <a:pt x="3057423" y="3888168"/>
                  </a:lnTo>
                  <a:lnTo>
                    <a:pt x="3050311" y="3900868"/>
                  </a:lnTo>
                  <a:lnTo>
                    <a:pt x="3062173" y="3900868"/>
                  </a:lnTo>
                  <a:close/>
                </a:path>
                <a:path w="3765550" h="4168140">
                  <a:moveTo>
                    <a:pt x="3063252" y="52768"/>
                  </a:moveTo>
                  <a:lnTo>
                    <a:pt x="3060598" y="52768"/>
                  </a:lnTo>
                  <a:lnTo>
                    <a:pt x="3058223" y="65468"/>
                  </a:lnTo>
                  <a:lnTo>
                    <a:pt x="3061385" y="78168"/>
                  </a:lnTo>
                  <a:lnTo>
                    <a:pt x="3062960" y="78168"/>
                  </a:lnTo>
                  <a:lnTo>
                    <a:pt x="3063252" y="52768"/>
                  </a:lnTo>
                  <a:close/>
                </a:path>
                <a:path w="3765550" h="4168140">
                  <a:moveTo>
                    <a:pt x="3065335" y="3926268"/>
                  </a:moveTo>
                  <a:lnTo>
                    <a:pt x="3059798" y="3926268"/>
                  </a:lnTo>
                  <a:lnTo>
                    <a:pt x="3059798" y="3938968"/>
                  </a:lnTo>
                  <a:lnTo>
                    <a:pt x="3065335" y="3938968"/>
                  </a:lnTo>
                  <a:lnTo>
                    <a:pt x="3065335" y="3926268"/>
                  </a:lnTo>
                  <a:close/>
                </a:path>
                <a:path w="3765550" h="4168140">
                  <a:moveTo>
                    <a:pt x="3070872" y="65468"/>
                  </a:moveTo>
                  <a:lnTo>
                    <a:pt x="3062960" y="78168"/>
                  </a:lnTo>
                  <a:lnTo>
                    <a:pt x="3069298" y="78168"/>
                  </a:lnTo>
                  <a:lnTo>
                    <a:pt x="3070872" y="65468"/>
                  </a:lnTo>
                  <a:close/>
                </a:path>
                <a:path w="3765550" h="4168140">
                  <a:moveTo>
                    <a:pt x="3081159" y="154406"/>
                  </a:moveTo>
                  <a:lnTo>
                    <a:pt x="3080359" y="141668"/>
                  </a:lnTo>
                  <a:lnTo>
                    <a:pt x="3074035" y="141668"/>
                  </a:lnTo>
                  <a:lnTo>
                    <a:pt x="3074035" y="154406"/>
                  </a:lnTo>
                  <a:lnTo>
                    <a:pt x="3081159" y="154406"/>
                  </a:lnTo>
                  <a:close/>
                </a:path>
                <a:path w="3765550" h="4168140">
                  <a:moveTo>
                    <a:pt x="3082112" y="2948368"/>
                  </a:moveTo>
                  <a:lnTo>
                    <a:pt x="3077197" y="2948368"/>
                  </a:lnTo>
                  <a:lnTo>
                    <a:pt x="3074035" y="2948368"/>
                  </a:lnTo>
                  <a:lnTo>
                    <a:pt x="3071660" y="2961068"/>
                  </a:lnTo>
                  <a:lnTo>
                    <a:pt x="3068967" y="2961068"/>
                  </a:lnTo>
                  <a:lnTo>
                    <a:pt x="3068332" y="2986240"/>
                  </a:lnTo>
                  <a:lnTo>
                    <a:pt x="3068332" y="2986468"/>
                  </a:lnTo>
                  <a:lnTo>
                    <a:pt x="3070085" y="2986468"/>
                  </a:lnTo>
                  <a:lnTo>
                    <a:pt x="3066516" y="2999168"/>
                  </a:lnTo>
                  <a:lnTo>
                    <a:pt x="3064014" y="2999168"/>
                  </a:lnTo>
                  <a:lnTo>
                    <a:pt x="3062630" y="3011868"/>
                  </a:lnTo>
                  <a:lnTo>
                    <a:pt x="3062173" y="3024568"/>
                  </a:lnTo>
                  <a:lnTo>
                    <a:pt x="3059798" y="3024568"/>
                  </a:lnTo>
                  <a:lnTo>
                    <a:pt x="3058096" y="3037268"/>
                  </a:lnTo>
                  <a:lnTo>
                    <a:pt x="3060535" y="3037268"/>
                  </a:lnTo>
                  <a:lnTo>
                    <a:pt x="3059811" y="3049790"/>
                  </a:lnTo>
                  <a:lnTo>
                    <a:pt x="3066719" y="3037268"/>
                  </a:lnTo>
                  <a:lnTo>
                    <a:pt x="3068345" y="3024568"/>
                  </a:lnTo>
                  <a:lnTo>
                    <a:pt x="3069386" y="3024568"/>
                  </a:lnTo>
                  <a:lnTo>
                    <a:pt x="3070085" y="2999168"/>
                  </a:lnTo>
                  <a:lnTo>
                    <a:pt x="3071660" y="2999168"/>
                  </a:lnTo>
                  <a:lnTo>
                    <a:pt x="3074035" y="2986468"/>
                  </a:lnTo>
                  <a:lnTo>
                    <a:pt x="3077197" y="2986468"/>
                  </a:lnTo>
                  <a:lnTo>
                    <a:pt x="3078784" y="2973768"/>
                  </a:lnTo>
                  <a:lnTo>
                    <a:pt x="3078784" y="2961068"/>
                  </a:lnTo>
                  <a:lnTo>
                    <a:pt x="3082086" y="2961068"/>
                  </a:lnTo>
                  <a:lnTo>
                    <a:pt x="3082112" y="2948368"/>
                  </a:lnTo>
                  <a:close/>
                </a:path>
                <a:path w="3765550" h="4168140">
                  <a:moveTo>
                    <a:pt x="3083522" y="103568"/>
                  </a:moveTo>
                  <a:lnTo>
                    <a:pt x="3082633" y="90868"/>
                  </a:lnTo>
                  <a:lnTo>
                    <a:pt x="3078784" y="90868"/>
                  </a:lnTo>
                  <a:lnTo>
                    <a:pt x="3078784" y="103568"/>
                  </a:lnTo>
                  <a:lnTo>
                    <a:pt x="3083522" y="103568"/>
                  </a:lnTo>
                  <a:close/>
                </a:path>
                <a:path w="3765550" h="4168140">
                  <a:moveTo>
                    <a:pt x="3085896" y="2935668"/>
                  </a:moveTo>
                  <a:lnTo>
                    <a:pt x="3078784" y="2922968"/>
                  </a:lnTo>
                  <a:lnTo>
                    <a:pt x="3080359" y="2935668"/>
                  </a:lnTo>
                  <a:lnTo>
                    <a:pt x="3082150" y="2935668"/>
                  </a:lnTo>
                  <a:lnTo>
                    <a:pt x="3085896" y="2935668"/>
                  </a:lnTo>
                  <a:close/>
                </a:path>
                <a:path w="3765550" h="4168140">
                  <a:moveTo>
                    <a:pt x="3089059" y="103568"/>
                  </a:moveTo>
                  <a:lnTo>
                    <a:pt x="3083522" y="103568"/>
                  </a:lnTo>
                  <a:lnTo>
                    <a:pt x="3086684" y="116268"/>
                  </a:lnTo>
                  <a:lnTo>
                    <a:pt x="3089059" y="103568"/>
                  </a:lnTo>
                  <a:close/>
                </a:path>
                <a:path w="3765550" h="4168140">
                  <a:moveTo>
                    <a:pt x="3099346" y="3862768"/>
                  </a:moveTo>
                  <a:lnTo>
                    <a:pt x="3098546" y="3850068"/>
                  </a:lnTo>
                  <a:lnTo>
                    <a:pt x="3093021" y="3850068"/>
                  </a:lnTo>
                  <a:lnTo>
                    <a:pt x="3091434" y="3837368"/>
                  </a:lnTo>
                  <a:lnTo>
                    <a:pt x="3086684" y="3837368"/>
                  </a:lnTo>
                  <a:lnTo>
                    <a:pt x="3081947" y="3850068"/>
                  </a:lnTo>
                  <a:lnTo>
                    <a:pt x="3081159" y="3862768"/>
                  </a:lnTo>
                  <a:lnTo>
                    <a:pt x="3099346" y="3862768"/>
                  </a:lnTo>
                  <a:close/>
                </a:path>
                <a:path w="3765550" h="4168140">
                  <a:moveTo>
                    <a:pt x="3106813" y="141668"/>
                  </a:moveTo>
                  <a:lnTo>
                    <a:pt x="3102267" y="141668"/>
                  </a:lnTo>
                  <a:lnTo>
                    <a:pt x="3098254" y="128968"/>
                  </a:lnTo>
                  <a:lnTo>
                    <a:pt x="3095574" y="116268"/>
                  </a:lnTo>
                  <a:lnTo>
                    <a:pt x="3086684" y="116268"/>
                  </a:lnTo>
                  <a:lnTo>
                    <a:pt x="3088271" y="128968"/>
                  </a:lnTo>
                  <a:lnTo>
                    <a:pt x="3091535" y="141668"/>
                  </a:lnTo>
                  <a:lnTo>
                    <a:pt x="3099346" y="141668"/>
                  </a:lnTo>
                  <a:lnTo>
                    <a:pt x="3100933" y="154406"/>
                  </a:lnTo>
                  <a:lnTo>
                    <a:pt x="3104870" y="154406"/>
                  </a:lnTo>
                  <a:lnTo>
                    <a:pt x="3106813" y="141668"/>
                  </a:lnTo>
                  <a:close/>
                </a:path>
                <a:path w="3765550" h="4168140">
                  <a:moveTo>
                    <a:pt x="3107245" y="205168"/>
                  </a:moveTo>
                  <a:lnTo>
                    <a:pt x="3104883" y="205168"/>
                  </a:lnTo>
                  <a:lnTo>
                    <a:pt x="3105670" y="192468"/>
                  </a:lnTo>
                  <a:lnTo>
                    <a:pt x="3103295" y="192468"/>
                  </a:lnTo>
                  <a:lnTo>
                    <a:pt x="3102508" y="179768"/>
                  </a:lnTo>
                  <a:lnTo>
                    <a:pt x="3096183" y="179768"/>
                  </a:lnTo>
                  <a:lnTo>
                    <a:pt x="3093809" y="167068"/>
                  </a:lnTo>
                  <a:lnTo>
                    <a:pt x="3089859" y="167068"/>
                  </a:lnTo>
                  <a:lnTo>
                    <a:pt x="3088348" y="155016"/>
                  </a:lnTo>
                  <a:lnTo>
                    <a:pt x="3088271" y="154406"/>
                  </a:lnTo>
                  <a:lnTo>
                    <a:pt x="3081159" y="154406"/>
                  </a:lnTo>
                  <a:lnTo>
                    <a:pt x="3081947" y="167068"/>
                  </a:lnTo>
                  <a:lnTo>
                    <a:pt x="3084322" y="167068"/>
                  </a:lnTo>
                  <a:lnTo>
                    <a:pt x="3084322" y="179768"/>
                  </a:lnTo>
                  <a:lnTo>
                    <a:pt x="3088271" y="179768"/>
                  </a:lnTo>
                  <a:lnTo>
                    <a:pt x="3090646" y="192468"/>
                  </a:lnTo>
                  <a:lnTo>
                    <a:pt x="3091434" y="192468"/>
                  </a:lnTo>
                  <a:lnTo>
                    <a:pt x="3098127" y="205168"/>
                  </a:lnTo>
                  <a:lnTo>
                    <a:pt x="3104604" y="217868"/>
                  </a:lnTo>
                  <a:lnTo>
                    <a:pt x="3107245" y="217868"/>
                  </a:lnTo>
                  <a:lnTo>
                    <a:pt x="3107245" y="205168"/>
                  </a:lnTo>
                  <a:close/>
                </a:path>
                <a:path w="3765550" h="4168140">
                  <a:moveTo>
                    <a:pt x="3119869" y="167068"/>
                  </a:moveTo>
                  <a:lnTo>
                    <a:pt x="3117558" y="155016"/>
                  </a:lnTo>
                  <a:lnTo>
                    <a:pt x="3117443" y="154406"/>
                  </a:lnTo>
                  <a:lnTo>
                    <a:pt x="3113659" y="154406"/>
                  </a:lnTo>
                  <a:lnTo>
                    <a:pt x="3110407" y="167068"/>
                  </a:lnTo>
                  <a:lnTo>
                    <a:pt x="3116745" y="167068"/>
                  </a:lnTo>
                  <a:lnTo>
                    <a:pt x="3112782" y="179768"/>
                  </a:lnTo>
                  <a:lnTo>
                    <a:pt x="3119107" y="179768"/>
                  </a:lnTo>
                  <a:lnTo>
                    <a:pt x="3119869" y="167068"/>
                  </a:lnTo>
                  <a:close/>
                </a:path>
                <a:path w="3765550" h="4168140">
                  <a:moveTo>
                    <a:pt x="3130016" y="205168"/>
                  </a:moveTo>
                  <a:lnTo>
                    <a:pt x="3126359" y="192468"/>
                  </a:lnTo>
                  <a:lnTo>
                    <a:pt x="3122282" y="179768"/>
                  </a:lnTo>
                  <a:lnTo>
                    <a:pt x="3123793" y="192468"/>
                  </a:lnTo>
                  <a:lnTo>
                    <a:pt x="3126765" y="205168"/>
                  </a:lnTo>
                  <a:lnTo>
                    <a:pt x="3130016" y="205168"/>
                  </a:lnTo>
                  <a:close/>
                </a:path>
                <a:path w="3765550" h="4168140">
                  <a:moveTo>
                    <a:pt x="3143631" y="2948368"/>
                  </a:moveTo>
                  <a:lnTo>
                    <a:pt x="3137014" y="2948368"/>
                  </a:lnTo>
                  <a:lnTo>
                    <a:pt x="3134626" y="2961068"/>
                  </a:lnTo>
                  <a:lnTo>
                    <a:pt x="3134169" y="2973768"/>
                  </a:lnTo>
                  <a:lnTo>
                    <a:pt x="3133356" y="2986240"/>
                  </a:lnTo>
                  <a:lnTo>
                    <a:pt x="3133344" y="2986468"/>
                  </a:lnTo>
                  <a:lnTo>
                    <a:pt x="3130283" y="2986468"/>
                  </a:lnTo>
                  <a:lnTo>
                    <a:pt x="3129534" y="3011868"/>
                  </a:lnTo>
                  <a:lnTo>
                    <a:pt x="3128607" y="3024568"/>
                  </a:lnTo>
                  <a:lnTo>
                    <a:pt x="3126943" y="3024568"/>
                  </a:lnTo>
                  <a:lnTo>
                    <a:pt x="3124847" y="3037268"/>
                  </a:lnTo>
                  <a:lnTo>
                    <a:pt x="3124822" y="3049968"/>
                  </a:lnTo>
                  <a:lnTo>
                    <a:pt x="3129394" y="3049968"/>
                  </a:lnTo>
                  <a:lnTo>
                    <a:pt x="3132658" y="3024568"/>
                  </a:lnTo>
                  <a:lnTo>
                    <a:pt x="3134144" y="3024568"/>
                  </a:lnTo>
                  <a:lnTo>
                    <a:pt x="3136506" y="3011868"/>
                  </a:lnTo>
                  <a:lnTo>
                    <a:pt x="3137306" y="2999168"/>
                  </a:lnTo>
                  <a:lnTo>
                    <a:pt x="3138881" y="2999168"/>
                  </a:lnTo>
                  <a:lnTo>
                    <a:pt x="3140468" y="2986468"/>
                  </a:lnTo>
                  <a:lnTo>
                    <a:pt x="3142831" y="2986468"/>
                  </a:lnTo>
                  <a:lnTo>
                    <a:pt x="3143593" y="2961068"/>
                  </a:lnTo>
                  <a:lnTo>
                    <a:pt x="3143631" y="2948368"/>
                  </a:lnTo>
                  <a:close/>
                </a:path>
                <a:path w="3765550" h="4168140">
                  <a:moveTo>
                    <a:pt x="3150743" y="255968"/>
                  </a:moveTo>
                  <a:lnTo>
                    <a:pt x="3142831" y="255968"/>
                  </a:lnTo>
                  <a:lnTo>
                    <a:pt x="3143796" y="268668"/>
                  </a:lnTo>
                  <a:lnTo>
                    <a:pt x="3146006" y="268668"/>
                  </a:lnTo>
                  <a:lnTo>
                    <a:pt x="3150743" y="255968"/>
                  </a:lnTo>
                  <a:close/>
                </a:path>
                <a:path w="3765550" h="4168140">
                  <a:moveTo>
                    <a:pt x="3153118" y="2376894"/>
                  </a:moveTo>
                  <a:lnTo>
                    <a:pt x="3151517" y="2364168"/>
                  </a:lnTo>
                  <a:lnTo>
                    <a:pt x="3150463" y="2351608"/>
                  </a:lnTo>
                  <a:lnTo>
                    <a:pt x="3148330" y="2338768"/>
                  </a:lnTo>
                  <a:lnTo>
                    <a:pt x="3143631" y="2338768"/>
                  </a:lnTo>
                  <a:lnTo>
                    <a:pt x="3143529" y="2350439"/>
                  </a:lnTo>
                  <a:lnTo>
                    <a:pt x="3143402" y="2364168"/>
                  </a:lnTo>
                  <a:lnTo>
                    <a:pt x="3143288" y="2376894"/>
                  </a:lnTo>
                  <a:lnTo>
                    <a:pt x="3153118" y="2376894"/>
                  </a:lnTo>
                  <a:close/>
                </a:path>
                <a:path w="3765550" h="4168140">
                  <a:moveTo>
                    <a:pt x="3154705" y="281368"/>
                  </a:moveTo>
                  <a:lnTo>
                    <a:pt x="3149955" y="268668"/>
                  </a:lnTo>
                  <a:lnTo>
                    <a:pt x="3146399" y="268668"/>
                  </a:lnTo>
                  <a:lnTo>
                    <a:pt x="3150171" y="281368"/>
                  </a:lnTo>
                  <a:lnTo>
                    <a:pt x="3154705" y="281368"/>
                  </a:lnTo>
                  <a:close/>
                </a:path>
                <a:path w="3765550" h="4168140">
                  <a:moveTo>
                    <a:pt x="3155327" y="2694368"/>
                  </a:moveTo>
                  <a:lnTo>
                    <a:pt x="3152216" y="2707068"/>
                  </a:lnTo>
                  <a:lnTo>
                    <a:pt x="3154489" y="2707068"/>
                  </a:lnTo>
                  <a:lnTo>
                    <a:pt x="3155327" y="2694368"/>
                  </a:lnTo>
                  <a:close/>
                </a:path>
                <a:path w="3765550" h="4168140">
                  <a:moveTo>
                    <a:pt x="3159442" y="2783268"/>
                  </a:moveTo>
                  <a:lnTo>
                    <a:pt x="3150743" y="2783268"/>
                  </a:lnTo>
                  <a:lnTo>
                    <a:pt x="3150743" y="2795968"/>
                  </a:lnTo>
                  <a:lnTo>
                    <a:pt x="3145205" y="2795968"/>
                  </a:lnTo>
                  <a:lnTo>
                    <a:pt x="3145205" y="2808668"/>
                  </a:lnTo>
                  <a:lnTo>
                    <a:pt x="3143872" y="2821368"/>
                  </a:lnTo>
                  <a:lnTo>
                    <a:pt x="3142831" y="2834068"/>
                  </a:lnTo>
                  <a:lnTo>
                    <a:pt x="3143631" y="2834068"/>
                  </a:lnTo>
                  <a:lnTo>
                    <a:pt x="3142043" y="2846768"/>
                  </a:lnTo>
                  <a:lnTo>
                    <a:pt x="3138093" y="2846768"/>
                  </a:lnTo>
                  <a:lnTo>
                    <a:pt x="3136493" y="2872168"/>
                  </a:lnTo>
                  <a:lnTo>
                    <a:pt x="3135719" y="2897568"/>
                  </a:lnTo>
                  <a:lnTo>
                    <a:pt x="3135058" y="2922968"/>
                  </a:lnTo>
                  <a:lnTo>
                    <a:pt x="3132556" y="2922968"/>
                  </a:lnTo>
                  <a:lnTo>
                    <a:pt x="3142119" y="2935668"/>
                  </a:lnTo>
                  <a:lnTo>
                    <a:pt x="3140468" y="2922968"/>
                  </a:lnTo>
                  <a:lnTo>
                    <a:pt x="3151530" y="2922968"/>
                  </a:lnTo>
                  <a:lnTo>
                    <a:pt x="3151657" y="2910268"/>
                  </a:lnTo>
                  <a:lnTo>
                    <a:pt x="3148965" y="2897568"/>
                  </a:lnTo>
                  <a:lnTo>
                    <a:pt x="3149955" y="2897568"/>
                  </a:lnTo>
                  <a:lnTo>
                    <a:pt x="3146793" y="2884868"/>
                  </a:lnTo>
                  <a:lnTo>
                    <a:pt x="3149231" y="2872168"/>
                  </a:lnTo>
                  <a:lnTo>
                    <a:pt x="3149587" y="2859468"/>
                  </a:lnTo>
                  <a:lnTo>
                    <a:pt x="3146793" y="2834068"/>
                  </a:lnTo>
                  <a:lnTo>
                    <a:pt x="3153118" y="2834068"/>
                  </a:lnTo>
                  <a:lnTo>
                    <a:pt x="3154705" y="2808668"/>
                  </a:lnTo>
                  <a:lnTo>
                    <a:pt x="3155492" y="2808668"/>
                  </a:lnTo>
                  <a:lnTo>
                    <a:pt x="3153219" y="2796540"/>
                  </a:lnTo>
                  <a:lnTo>
                    <a:pt x="3153118" y="2795968"/>
                  </a:lnTo>
                  <a:lnTo>
                    <a:pt x="3159442" y="2783268"/>
                  </a:lnTo>
                  <a:close/>
                </a:path>
                <a:path w="3765550" h="4168140">
                  <a:moveTo>
                    <a:pt x="3173679" y="2046668"/>
                  </a:moveTo>
                  <a:lnTo>
                    <a:pt x="3172091" y="2033968"/>
                  </a:lnTo>
                  <a:lnTo>
                    <a:pt x="3167837" y="2033968"/>
                  </a:lnTo>
                  <a:lnTo>
                    <a:pt x="3166465" y="2046668"/>
                  </a:lnTo>
                  <a:lnTo>
                    <a:pt x="3167316" y="2046668"/>
                  </a:lnTo>
                  <a:lnTo>
                    <a:pt x="3169729" y="2059368"/>
                  </a:lnTo>
                  <a:lnTo>
                    <a:pt x="3172091" y="2046668"/>
                  </a:lnTo>
                  <a:lnTo>
                    <a:pt x="3173679" y="2046668"/>
                  </a:lnTo>
                  <a:close/>
                </a:path>
                <a:path w="3765550" h="4168140">
                  <a:moveTo>
                    <a:pt x="3178429" y="2580068"/>
                  </a:moveTo>
                  <a:lnTo>
                    <a:pt x="3176244" y="2580068"/>
                  </a:lnTo>
                  <a:lnTo>
                    <a:pt x="3175381" y="2592768"/>
                  </a:lnTo>
                  <a:lnTo>
                    <a:pt x="3175317" y="2605468"/>
                  </a:lnTo>
                  <a:lnTo>
                    <a:pt x="3178429" y="2580068"/>
                  </a:lnTo>
                  <a:close/>
                </a:path>
                <a:path w="3765550" h="4168140">
                  <a:moveTo>
                    <a:pt x="3181439" y="2572156"/>
                  </a:moveTo>
                  <a:lnTo>
                    <a:pt x="3178594" y="2580068"/>
                  </a:lnTo>
                  <a:lnTo>
                    <a:pt x="3180791" y="2580068"/>
                  </a:lnTo>
                  <a:lnTo>
                    <a:pt x="3181439" y="2572156"/>
                  </a:lnTo>
                  <a:close/>
                </a:path>
                <a:path w="3765550" h="4168140">
                  <a:moveTo>
                    <a:pt x="3183166" y="2567368"/>
                  </a:moveTo>
                  <a:lnTo>
                    <a:pt x="3181591" y="2554668"/>
                  </a:lnTo>
                  <a:lnTo>
                    <a:pt x="3181832" y="2567368"/>
                  </a:lnTo>
                  <a:lnTo>
                    <a:pt x="3181439" y="2572156"/>
                  </a:lnTo>
                  <a:lnTo>
                    <a:pt x="3183166" y="2567368"/>
                  </a:lnTo>
                  <a:close/>
                </a:path>
                <a:path w="3765550" h="4168140">
                  <a:moveTo>
                    <a:pt x="3184753" y="2554668"/>
                  </a:moveTo>
                  <a:lnTo>
                    <a:pt x="3183953" y="2541968"/>
                  </a:lnTo>
                  <a:lnTo>
                    <a:pt x="3182124" y="2541968"/>
                  </a:lnTo>
                  <a:lnTo>
                    <a:pt x="3182035" y="2554668"/>
                  </a:lnTo>
                  <a:lnTo>
                    <a:pt x="3184753" y="2554668"/>
                  </a:lnTo>
                  <a:close/>
                </a:path>
                <a:path w="3765550" h="4168140">
                  <a:moveTo>
                    <a:pt x="3188703" y="2656268"/>
                  </a:moveTo>
                  <a:lnTo>
                    <a:pt x="3186468" y="2643568"/>
                  </a:lnTo>
                  <a:lnTo>
                    <a:pt x="3174466" y="2643568"/>
                  </a:lnTo>
                  <a:lnTo>
                    <a:pt x="3174466" y="2668968"/>
                  </a:lnTo>
                  <a:lnTo>
                    <a:pt x="3167951" y="2668968"/>
                  </a:lnTo>
                  <a:lnTo>
                    <a:pt x="3173679" y="2656268"/>
                  </a:lnTo>
                  <a:lnTo>
                    <a:pt x="3174466" y="2668968"/>
                  </a:lnTo>
                  <a:lnTo>
                    <a:pt x="3174466" y="2643568"/>
                  </a:lnTo>
                  <a:lnTo>
                    <a:pt x="3173679" y="2643568"/>
                  </a:lnTo>
                  <a:lnTo>
                    <a:pt x="3175990" y="2630868"/>
                  </a:lnTo>
                  <a:lnTo>
                    <a:pt x="3175457" y="2618168"/>
                  </a:lnTo>
                  <a:lnTo>
                    <a:pt x="3174682" y="2618168"/>
                  </a:lnTo>
                  <a:lnTo>
                    <a:pt x="3172091" y="2605468"/>
                  </a:lnTo>
                  <a:lnTo>
                    <a:pt x="3171304" y="2605468"/>
                  </a:lnTo>
                  <a:lnTo>
                    <a:pt x="3170517" y="2618168"/>
                  </a:lnTo>
                  <a:lnTo>
                    <a:pt x="3168929" y="2630868"/>
                  </a:lnTo>
                  <a:lnTo>
                    <a:pt x="3169729" y="2630868"/>
                  </a:lnTo>
                  <a:lnTo>
                    <a:pt x="3168929" y="2643568"/>
                  </a:lnTo>
                  <a:lnTo>
                    <a:pt x="3167354" y="2643568"/>
                  </a:lnTo>
                  <a:lnTo>
                    <a:pt x="3162604" y="2656268"/>
                  </a:lnTo>
                  <a:lnTo>
                    <a:pt x="3160191" y="2668968"/>
                  </a:lnTo>
                  <a:lnTo>
                    <a:pt x="3157512" y="2694368"/>
                  </a:lnTo>
                  <a:lnTo>
                    <a:pt x="3166529" y="2694368"/>
                  </a:lnTo>
                  <a:lnTo>
                    <a:pt x="3165665" y="2707068"/>
                  </a:lnTo>
                  <a:lnTo>
                    <a:pt x="3163341" y="2707068"/>
                  </a:lnTo>
                  <a:lnTo>
                    <a:pt x="3161817" y="2719768"/>
                  </a:lnTo>
                  <a:lnTo>
                    <a:pt x="3161817" y="2732468"/>
                  </a:lnTo>
                  <a:lnTo>
                    <a:pt x="3160941" y="2732468"/>
                  </a:lnTo>
                  <a:lnTo>
                    <a:pt x="3159480" y="2745168"/>
                  </a:lnTo>
                  <a:lnTo>
                    <a:pt x="3162604" y="2757868"/>
                  </a:lnTo>
                  <a:lnTo>
                    <a:pt x="3166757" y="2745168"/>
                  </a:lnTo>
                  <a:lnTo>
                    <a:pt x="3170910" y="2719768"/>
                  </a:lnTo>
                  <a:lnTo>
                    <a:pt x="3173285" y="2707068"/>
                  </a:lnTo>
                  <a:lnTo>
                    <a:pt x="3172117" y="2694368"/>
                  </a:lnTo>
                  <a:lnTo>
                    <a:pt x="3176778" y="2694368"/>
                  </a:lnTo>
                  <a:lnTo>
                    <a:pt x="3178429" y="2681668"/>
                  </a:lnTo>
                  <a:lnTo>
                    <a:pt x="3186328" y="2681668"/>
                  </a:lnTo>
                  <a:lnTo>
                    <a:pt x="3186036" y="2668968"/>
                  </a:lnTo>
                  <a:lnTo>
                    <a:pt x="3188703" y="2656268"/>
                  </a:lnTo>
                  <a:close/>
                </a:path>
                <a:path w="3765550" h="4168140">
                  <a:moveTo>
                    <a:pt x="3188703" y="2529268"/>
                  </a:moveTo>
                  <a:lnTo>
                    <a:pt x="3185541" y="2529268"/>
                  </a:lnTo>
                  <a:lnTo>
                    <a:pt x="3185541" y="2541968"/>
                  </a:lnTo>
                  <a:lnTo>
                    <a:pt x="3186328" y="2541968"/>
                  </a:lnTo>
                  <a:lnTo>
                    <a:pt x="3188703" y="2529268"/>
                  </a:lnTo>
                  <a:close/>
                </a:path>
                <a:path w="3765550" h="4168140">
                  <a:moveTo>
                    <a:pt x="3191078" y="2516568"/>
                  </a:moveTo>
                  <a:lnTo>
                    <a:pt x="3188703" y="2529268"/>
                  </a:lnTo>
                  <a:lnTo>
                    <a:pt x="3191078" y="2529268"/>
                  </a:lnTo>
                  <a:lnTo>
                    <a:pt x="3191078" y="2516568"/>
                  </a:lnTo>
                  <a:close/>
                </a:path>
                <a:path w="3765550" h="4168140">
                  <a:moveTo>
                    <a:pt x="3192411" y="2491168"/>
                  </a:moveTo>
                  <a:lnTo>
                    <a:pt x="3189643" y="2503868"/>
                  </a:lnTo>
                  <a:lnTo>
                    <a:pt x="3188703" y="2516568"/>
                  </a:lnTo>
                  <a:lnTo>
                    <a:pt x="3191078" y="2516568"/>
                  </a:lnTo>
                  <a:lnTo>
                    <a:pt x="3192119" y="2516568"/>
                  </a:lnTo>
                  <a:lnTo>
                    <a:pt x="3192411" y="2491168"/>
                  </a:lnTo>
                  <a:close/>
                </a:path>
                <a:path w="3765550" h="4168140">
                  <a:moveTo>
                    <a:pt x="3199244" y="3164268"/>
                  </a:moveTo>
                  <a:lnTo>
                    <a:pt x="3193910" y="3164268"/>
                  </a:lnTo>
                  <a:lnTo>
                    <a:pt x="3192361" y="3176968"/>
                  </a:lnTo>
                  <a:lnTo>
                    <a:pt x="3192157" y="3189668"/>
                  </a:lnTo>
                  <a:lnTo>
                    <a:pt x="3197491" y="3189668"/>
                  </a:lnTo>
                  <a:lnTo>
                    <a:pt x="3199079" y="3176968"/>
                  </a:lnTo>
                  <a:lnTo>
                    <a:pt x="3199142" y="3171888"/>
                  </a:lnTo>
                  <a:lnTo>
                    <a:pt x="3199244" y="3164268"/>
                  </a:lnTo>
                  <a:close/>
                </a:path>
                <a:path w="3765550" h="4168140">
                  <a:moveTo>
                    <a:pt x="3199777" y="2376894"/>
                  </a:moveTo>
                  <a:lnTo>
                    <a:pt x="3194240" y="2376894"/>
                  </a:lnTo>
                  <a:lnTo>
                    <a:pt x="3194240" y="2389568"/>
                  </a:lnTo>
                  <a:lnTo>
                    <a:pt x="3197402" y="2389568"/>
                  </a:lnTo>
                  <a:lnTo>
                    <a:pt x="3197402" y="2402268"/>
                  </a:lnTo>
                  <a:lnTo>
                    <a:pt x="3195028" y="2414968"/>
                  </a:lnTo>
                  <a:lnTo>
                    <a:pt x="3194240" y="2414968"/>
                  </a:lnTo>
                  <a:lnTo>
                    <a:pt x="3194151" y="2427668"/>
                  </a:lnTo>
                  <a:lnTo>
                    <a:pt x="3194062" y="2440368"/>
                  </a:lnTo>
                  <a:lnTo>
                    <a:pt x="3193973" y="2453068"/>
                  </a:lnTo>
                  <a:lnTo>
                    <a:pt x="3193885" y="2465768"/>
                  </a:lnTo>
                  <a:lnTo>
                    <a:pt x="3193783" y="2478468"/>
                  </a:lnTo>
                  <a:lnTo>
                    <a:pt x="3199130" y="2465768"/>
                  </a:lnTo>
                  <a:lnTo>
                    <a:pt x="3199219" y="2453068"/>
                  </a:lnTo>
                  <a:lnTo>
                    <a:pt x="3199307" y="2440368"/>
                  </a:lnTo>
                  <a:lnTo>
                    <a:pt x="3199409" y="2427668"/>
                  </a:lnTo>
                  <a:lnTo>
                    <a:pt x="3199498" y="2414282"/>
                  </a:lnTo>
                  <a:lnTo>
                    <a:pt x="3199587" y="2402268"/>
                  </a:lnTo>
                  <a:lnTo>
                    <a:pt x="3199688" y="2389403"/>
                  </a:lnTo>
                  <a:lnTo>
                    <a:pt x="3199777" y="2376894"/>
                  </a:lnTo>
                  <a:close/>
                </a:path>
                <a:path w="3765550" h="4168140">
                  <a:moveTo>
                    <a:pt x="3202940" y="2376894"/>
                  </a:moveTo>
                  <a:lnTo>
                    <a:pt x="3202254" y="2326068"/>
                  </a:lnTo>
                  <a:lnTo>
                    <a:pt x="3195066" y="2351341"/>
                  </a:lnTo>
                  <a:lnTo>
                    <a:pt x="3195028" y="2351468"/>
                  </a:lnTo>
                  <a:lnTo>
                    <a:pt x="3198190" y="2351468"/>
                  </a:lnTo>
                  <a:lnTo>
                    <a:pt x="3192653" y="2364168"/>
                  </a:lnTo>
                  <a:lnTo>
                    <a:pt x="3195815" y="2364168"/>
                  </a:lnTo>
                  <a:lnTo>
                    <a:pt x="3200489" y="2376652"/>
                  </a:lnTo>
                  <a:lnTo>
                    <a:pt x="3200577" y="2376894"/>
                  </a:lnTo>
                  <a:lnTo>
                    <a:pt x="3202940" y="2376894"/>
                  </a:lnTo>
                  <a:close/>
                </a:path>
                <a:path w="3765550" h="4168140">
                  <a:moveTo>
                    <a:pt x="3203727" y="3405568"/>
                  </a:moveTo>
                  <a:lnTo>
                    <a:pt x="3201746" y="3392868"/>
                  </a:lnTo>
                  <a:lnTo>
                    <a:pt x="3194240" y="3392868"/>
                  </a:lnTo>
                  <a:lnTo>
                    <a:pt x="3203727" y="3405568"/>
                  </a:lnTo>
                  <a:close/>
                </a:path>
                <a:path w="3765550" h="4168140">
                  <a:moveTo>
                    <a:pt x="3205315" y="2478468"/>
                  </a:moveTo>
                  <a:lnTo>
                    <a:pt x="3199777" y="2478468"/>
                  </a:lnTo>
                  <a:lnTo>
                    <a:pt x="3199777" y="2491168"/>
                  </a:lnTo>
                  <a:lnTo>
                    <a:pt x="3205315" y="2491168"/>
                  </a:lnTo>
                  <a:lnTo>
                    <a:pt x="3205315" y="2478468"/>
                  </a:lnTo>
                  <a:close/>
                </a:path>
                <a:path w="3765550" h="4168140">
                  <a:moveTo>
                    <a:pt x="3212427" y="548068"/>
                  </a:moveTo>
                  <a:lnTo>
                    <a:pt x="3210420" y="535368"/>
                  </a:lnTo>
                  <a:lnTo>
                    <a:pt x="3206102" y="535368"/>
                  </a:lnTo>
                  <a:lnTo>
                    <a:pt x="3212427" y="548068"/>
                  </a:lnTo>
                  <a:close/>
                </a:path>
                <a:path w="3765550" h="4168140">
                  <a:moveTo>
                    <a:pt x="3213836" y="2427668"/>
                  </a:moveTo>
                  <a:lnTo>
                    <a:pt x="3212541" y="2414968"/>
                  </a:lnTo>
                  <a:lnTo>
                    <a:pt x="3204514" y="2414968"/>
                  </a:lnTo>
                  <a:lnTo>
                    <a:pt x="3206102" y="2402268"/>
                  </a:lnTo>
                  <a:lnTo>
                    <a:pt x="3200565" y="2402268"/>
                  </a:lnTo>
                  <a:lnTo>
                    <a:pt x="3200209" y="2414282"/>
                  </a:lnTo>
                  <a:lnTo>
                    <a:pt x="3200196" y="2414968"/>
                  </a:lnTo>
                  <a:lnTo>
                    <a:pt x="3202787" y="2427668"/>
                  </a:lnTo>
                  <a:lnTo>
                    <a:pt x="3207677" y="2440368"/>
                  </a:lnTo>
                  <a:lnTo>
                    <a:pt x="3200781" y="2440368"/>
                  </a:lnTo>
                  <a:lnTo>
                    <a:pt x="3200501" y="2453068"/>
                  </a:lnTo>
                  <a:lnTo>
                    <a:pt x="3209531" y="2453068"/>
                  </a:lnTo>
                  <a:lnTo>
                    <a:pt x="3213023" y="2440368"/>
                  </a:lnTo>
                  <a:lnTo>
                    <a:pt x="3213836" y="2427668"/>
                  </a:lnTo>
                  <a:close/>
                </a:path>
                <a:path w="3765550" h="4168140">
                  <a:moveTo>
                    <a:pt x="3234575" y="2986468"/>
                  </a:moveTo>
                  <a:lnTo>
                    <a:pt x="3225279" y="2986468"/>
                  </a:lnTo>
                  <a:lnTo>
                    <a:pt x="3226879" y="2999168"/>
                  </a:lnTo>
                  <a:lnTo>
                    <a:pt x="3234575" y="2999168"/>
                  </a:lnTo>
                  <a:lnTo>
                    <a:pt x="3234575" y="2986468"/>
                  </a:lnTo>
                  <a:close/>
                </a:path>
                <a:path w="3765550" h="4168140">
                  <a:moveTo>
                    <a:pt x="3234575" y="192468"/>
                  </a:moveTo>
                  <a:lnTo>
                    <a:pt x="3232200" y="192468"/>
                  </a:lnTo>
                  <a:lnTo>
                    <a:pt x="3227451" y="179768"/>
                  </a:lnTo>
                  <a:lnTo>
                    <a:pt x="3219551" y="179768"/>
                  </a:lnTo>
                  <a:lnTo>
                    <a:pt x="3225571" y="192468"/>
                  </a:lnTo>
                  <a:lnTo>
                    <a:pt x="3228810" y="205168"/>
                  </a:lnTo>
                  <a:lnTo>
                    <a:pt x="3234575" y="205168"/>
                  </a:lnTo>
                  <a:lnTo>
                    <a:pt x="3234575" y="192468"/>
                  </a:lnTo>
                  <a:close/>
                </a:path>
                <a:path w="3765550" h="4168140">
                  <a:moveTo>
                    <a:pt x="3238525" y="827468"/>
                  </a:moveTo>
                  <a:lnTo>
                    <a:pt x="3232988" y="827468"/>
                  </a:lnTo>
                  <a:lnTo>
                    <a:pt x="3236150" y="840168"/>
                  </a:lnTo>
                  <a:lnTo>
                    <a:pt x="3238525" y="840168"/>
                  </a:lnTo>
                  <a:lnTo>
                    <a:pt x="3238525" y="827468"/>
                  </a:lnTo>
                  <a:close/>
                </a:path>
                <a:path w="3765550" h="4168140">
                  <a:moveTo>
                    <a:pt x="3242602" y="573646"/>
                  </a:moveTo>
                  <a:lnTo>
                    <a:pt x="3233978" y="560768"/>
                  </a:lnTo>
                  <a:lnTo>
                    <a:pt x="3232175" y="573646"/>
                  </a:lnTo>
                  <a:lnTo>
                    <a:pt x="3242602" y="573646"/>
                  </a:lnTo>
                  <a:close/>
                </a:path>
                <a:path w="3765550" h="4168140">
                  <a:moveTo>
                    <a:pt x="3245637" y="459168"/>
                  </a:moveTo>
                  <a:lnTo>
                    <a:pt x="3243834" y="446468"/>
                  </a:lnTo>
                  <a:lnTo>
                    <a:pt x="3242195" y="446468"/>
                  </a:lnTo>
                  <a:lnTo>
                    <a:pt x="3245637" y="459168"/>
                  </a:lnTo>
                  <a:close/>
                </a:path>
                <a:path w="3765550" h="4168140">
                  <a:moveTo>
                    <a:pt x="3247225" y="611568"/>
                  </a:moveTo>
                  <a:lnTo>
                    <a:pt x="3246920" y="598868"/>
                  </a:lnTo>
                  <a:lnTo>
                    <a:pt x="3245345" y="598868"/>
                  </a:lnTo>
                  <a:lnTo>
                    <a:pt x="3241548" y="586168"/>
                  </a:lnTo>
                  <a:lnTo>
                    <a:pt x="3237103" y="586168"/>
                  </a:lnTo>
                  <a:lnTo>
                    <a:pt x="3239414" y="598868"/>
                  </a:lnTo>
                  <a:lnTo>
                    <a:pt x="3242462" y="598868"/>
                  </a:lnTo>
                  <a:lnTo>
                    <a:pt x="3247225" y="611568"/>
                  </a:lnTo>
                  <a:close/>
                </a:path>
                <a:path w="3765550" h="4168140">
                  <a:moveTo>
                    <a:pt x="3248799" y="852868"/>
                  </a:moveTo>
                  <a:lnTo>
                    <a:pt x="3236150" y="852868"/>
                  </a:lnTo>
                  <a:lnTo>
                    <a:pt x="3236938" y="865568"/>
                  </a:lnTo>
                  <a:lnTo>
                    <a:pt x="3248012" y="865568"/>
                  </a:lnTo>
                  <a:lnTo>
                    <a:pt x="3248799" y="852868"/>
                  </a:lnTo>
                  <a:close/>
                </a:path>
                <a:path w="3765550" h="4168140">
                  <a:moveTo>
                    <a:pt x="3255924" y="2021268"/>
                  </a:moveTo>
                  <a:lnTo>
                    <a:pt x="3250107" y="2021268"/>
                  </a:lnTo>
                  <a:lnTo>
                    <a:pt x="3248939" y="2033968"/>
                  </a:lnTo>
                  <a:lnTo>
                    <a:pt x="3251174" y="2033968"/>
                  </a:lnTo>
                  <a:lnTo>
                    <a:pt x="3255924" y="2021268"/>
                  </a:lnTo>
                  <a:close/>
                </a:path>
                <a:path w="3765550" h="4168140">
                  <a:moveTo>
                    <a:pt x="3262249" y="1741868"/>
                  </a:moveTo>
                  <a:lnTo>
                    <a:pt x="3261461" y="1729168"/>
                  </a:lnTo>
                  <a:lnTo>
                    <a:pt x="3258299" y="1741868"/>
                  </a:lnTo>
                  <a:lnTo>
                    <a:pt x="3262249" y="1741868"/>
                  </a:lnTo>
                  <a:close/>
                </a:path>
                <a:path w="3765550" h="4168140">
                  <a:moveTo>
                    <a:pt x="3267786" y="4142168"/>
                  </a:moveTo>
                  <a:lnTo>
                    <a:pt x="3263036" y="4129468"/>
                  </a:lnTo>
                  <a:lnTo>
                    <a:pt x="3255924" y="4142168"/>
                  </a:lnTo>
                  <a:lnTo>
                    <a:pt x="3253549" y="4154868"/>
                  </a:lnTo>
                  <a:lnTo>
                    <a:pt x="3267227" y="4154868"/>
                  </a:lnTo>
                  <a:lnTo>
                    <a:pt x="3267786" y="4142168"/>
                  </a:lnTo>
                  <a:close/>
                </a:path>
                <a:path w="3765550" h="4168140">
                  <a:moveTo>
                    <a:pt x="3267786" y="1767268"/>
                  </a:moveTo>
                  <a:lnTo>
                    <a:pt x="3266478" y="1754568"/>
                  </a:lnTo>
                  <a:lnTo>
                    <a:pt x="3262668" y="1754568"/>
                  </a:lnTo>
                  <a:lnTo>
                    <a:pt x="3262045" y="1767268"/>
                  </a:lnTo>
                  <a:lnTo>
                    <a:pt x="3267786" y="1767268"/>
                  </a:lnTo>
                  <a:close/>
                </a:path>
                <a:path w="3765550" h="4168140">
                  <a:moveTo>
                    <a:pt x="3275698" y="611568"/>
                  </a:moveTo>
                  <a:lnTo>
                    <a:pt x="3274898" y="598868"/>
                  </a:lnTo>
                  <a:lnTo>
                    <a:pt x="3266681" y="598868"/>
                  </a:lnTo>
                  <a:lnTo>
                    <a:pt x="3268472" y="611568"/>
                  </a:lnTo>
                  <a:lnTo>
                    <a:pt x="3269754" y="611568"/>
                  </a:lnTo>
                  <a:lnTo>
                    <a:pt x="3271482" y="624268"/>
                  </a:lnTo>
                  <a:lnTo>
                    <a:pt x="3275698" y="624268"/>
                  </a:lnTo>
                  <a:lnTo>
                    <a:pt x="3275698" y="611568"/>
                  </a:lnTo>
                  <a:close/>
                </a:path>
                <a:path w="3765550" h="4168140">
                  <a:moveTo>
                    <a:pt x="3278860" y="4091368"/>
                  </a:moveTo>
                  <a:lnTo>
                    <a:pt x="3272536" y="4091368"/>
                  </a:lnTo>
                  <a:lnTo>
                    <a:pt x="3272536" y="4104068"/>
                  </a:lnTo>
                  <a:lnTo>
                    <a:pt x="3278860" y="4104068"/>
                  </a:lnTo>
                  <a:lnTo>
                    <a:pt x="3278860" y="4091368"/>
                  </a:lnTo>
                  <a:close/>
                </a:path>
                <a:path w="3765550" h="4168140">
                  <a:moveTo>
                    <a:pt x="3279648" y="560768"/>
                  </a:moveTo>
                  <a:lnTo>
                    <a:pt x="3276384" y="560768"/>
                  </a:lnTo>
                  <a:lnTo>
                    <a:pt x="3278619" y="573646"/>
                  </a:lnTo>
                  <a:lnTo>
                    <a:pt x="3278682" y="572262"/>
                  </a:lnTo>
                  <a:lnTo>
                    <a:pt x="3279648" y="560768"/>
                  </a:lnTo>
                  <a:close/>
                </a:path>
                <a:path w="3765550" h="4168140">
                  <a:moveTo>
                    <a:pt x="3283597" y="675068"/>
                  </a:moveTo>
                  <a:lnTo>
                    <a:pt x="3277273" y="675068"/>
                  </a:lnTo>
                  <a:lnTo>
                    <a:pt x="3277273" y="687768"/>
                  </a:lnTo>
                  <a:lnTo>
                    <a:pt x="3283597" y="687768"/>
                  </a:lnTo>
                  <a:lnTo>
                    <a:pt x="3283597" y="675068"/>
                  </a:lnTo>
                  <a:close/>
                </a:path>
                <a:path w="3765550" h="4168140">
                  <a:moveTo>
                    <a:pt x="3284397" y="725868"/>
                  </a:moveTo>
                  <a:lnTo>
                    <a:pt x="3281222" y="713168"/>
                  </a:lnTo>
                  <a:lnTo>
                    <a:pt x="3275698" y="700468"/>
                  </a:lnTo>
                  <a:lnTo>
                    <a:pt x="3276485" y="713168"/>
                  </a:lnTo>
                  <a:lnTo>
                    <a:pt x="3278860" y="725868"/>
                  </a:lnTo>
                  <a:lnTo>
                    <a:pt x="3284397" y="725868"/>
                  </a:lnTo>
                  <a:close/>
                </a:path>
                <a:path w="3765550" h="4168140">
                  <a:moveTo>
                    <a:pt x="3291509" y="675068"/>
                  </a:moveTo>
                  <a:lnTo>
                    <a:pt x="3289262" y="662368"/>
                  </a:lnTo>
                  <a:lnTo>
                    <a:pt x="3286569" y="636968"/>
                  </a:lnTo>
                  <a:lnTo>
                    <a:pt x="3282391" y="636968"/>
                  </a:lnTo>
                  <a:lnTo>
                    <a:pt x="3275698" y="624268"/>
                  </a:lnTo>
                  <a:lnTo>
                    <a:pt x="3275685" y="636968"/>
                  </a:lnTo>
                  <a:lnTo>
                    <a:pt x="3279813" y="636968"/>
                  </a:lnTo>
                  <a:lnTo>
                    <a:pt x="3285185" y="662368"/>
                  </a:lnTo>
                  <a:lnTo>
                    <a:pt x="3284397" y="662368"/>
                  </a:lnTo>
                  <a:lnTo>
                    <a:pt x="3291509" y="675068"/>
                  </a:lnTo>
                  <a:close/>
                </a:path>
                <a:path w="3765550" h="4168140">
                  <a:moveTo>
                    <a:pt x="3293884" y="751268"/>
                  </a:moveTo>
                  <a:lnTo>
                    <a:pt x="3293072" y="738568"/>
                  </a:lnTo>
                  <a:lnTo>
                    <a:pt x="3291509" y="738568"/>
                  </a:lnTo>
                  <a:lnTo>
                    <a:pt x="3288766" y="725868"/>
                  </a:lnTo>
                  <a:lnTo>
                    <a:pt x="3284397" y="725868"/>
                  </a:lnTo>
                  <a:lnTo>
                    <a:pt x="3284867" y="738568"/>
                  </a:lnTo>
                  <a:lnTo>
                    <a:pt x="3286468" y="738568"/>
                  </a:lnTo>
                  <a:lnTo>
                    <a:pt x="3289401" y="751268"/>
                  </a:lnTo>
                  <a:lnTo>
                    <a:pt x="3293884" y="751268"/>
                  </a:lnTo>
                  <a:close/>
                </a:path>
                <a:path w="3765550" h="4168140">
                  <a:moveTo>
                    <a:pt x="3295459" y="319468"/>
                  </a:moveTo>
                  <a:lnTo>
                    <a:pt x="3293313" y="306768"/>
                  </a:lnTo>
                  <a:lnTo>
                    <a:pt x="3288144" y="294068"/>
                  </a:lnTo>
                  <a:lnTo>
                    <a:pt x="3285185" y="281368"/>
                  </a:lnTo>
                  <a:lnTo>
                    <a:pt x="3283597" y="281368"/>
                  </a:lnTo>
                  <a:lnTo>
                    <a:pt x="3280740" y="268668"/>
                  </a:lnTo>
                  <a:lnTo>
                    <a:pt x="3278467" y="255968"/>
                  </a:lnTo>
                  <a:lnTo>
                    <a:pt x="3275596" y="255968"/>
                  </a:lnTo>
                  <a:lnTo>
                    <a:pt x="3270948" y="243268"/>
                  </a:lnTo>
                  <a:lnTo>
                    <a:pt x="3272053" y="255968"/>
                  </a:lnTo>
                  <a:lnTo>
                    <a:pt x="3275736" y="268668"/>
                  </a:lnTo>
                  <a:lnTo>
                    <a:pt x="3277273" y="281368"/>
                  </a:lnTo>
                  <a:lnTo>
                    <a:pt x="3281807" y="281368"/>
                  </a:lnTo>
                  <a:lnTo>
                    <a:pt x="3285096" y="294068"/>
                  </a:lnTo>
                  <a:lnTo>
                    <a:pt x="3289922" y="319468"/>
                  </a:lnTo>
                  <a:lnTo>
                    <a:pt x="3295459" y="319468"/>
                  </a:lnTo>
                  <a:close/>
                </a:path>
                <a:path w="3765550" h="4168140">
                  <a:moveTo>
                    <a:pt x="3298621" y="4053268"/>
                  </a:moveTo>
                  <a:lnTo>
                    <a:pt x="3295459" y="4040568"/>
                  </a:lnTo>
                  <a:lnTo>
                    <a:pt x="3288157" y="4053268"/>
                  </a:lnTo>
                  <a:lnTo>
                    <a:pt x="3283902" y="4053268"/>
                  </a:lnTo>
                  <a:lnTo>
                    <a:pt x="3284232" y="4065968"/>
                  </a:lnTo>
                  <a:lnTo>
                    <a:pt x="3290722" y="4065968"/>
                  </a:lnTo>
                  <a:lnTo>
                    <a:pt x="3293884" y="4053268"/>
                  </a:lnTo>
                  <a:lnTo>
                    <a:pt x="3298621" y="4053268"/>
                  </a:lnTo>
                  <a:close/>
                </a:path>
                <a:path w="3765550" h="4168140">
                  <a:moveTo>
                    <a:pt x="3312071" y="103568"/>
                  </a:moveTo>
                  <a:lnTo>
                    <a:pt x="3309696" y="90868"/>
                  </a:lnTo>
                  <a:lnTo>
                    <a:pt x="3304959" y="90868"/>
                  </a:lnTo>
                  <a:lnTo>
                    <a:pt x="3304959" y="103568"/>
                  </a:lnTo>
                  <a:lnTo>
                    <a:pt x="3307321" y="116268"/>
                  </a:lnTo>
                  <a:lnTo>
                    <a:pt x="3310483" y="116268"/>
                  </a:lnTo>
                  <a:lnTo>
                    <a:pt x="3312071" y="103568"/>
                  </a:lnTo>
                  <a:close/>
                </a:path>
                <a:path w="3765550" h="4168140">
                  <a:moveTo>
                    <a:pt x="3315233" y="3989768"/>
                  </a:moveTo>
                  <a:lnTo>
                    <a:pt x="3299612" y="3989768"/>
                  </a:lnTo>
                  <a:lnTo>
                    <a:pt x="3298063" y="4002468"/>
                  </a:lnTo>
                  <a:lnTo>
                    <a:pt x="3297834" y="4015168"/>
                  </a:lnTo>
                  <a:lnTo>
                    <a:pt x="3305060" y="4015168"/>
                  </a:lnTo>
                  <a:lnTo>
                    <a:pt x="3308807" y="4002468"/>
                  </a:lnTo>
                  <a:lnTo>
                    <a:pt x="3312071" y="4002468"/>
                  </a:lnTo>
                  <a:lnTo>
                    <a:pt x="3315233" y="3989768"/>
                  </a:lnTo>
                  <a:close/>
                </a:path>
                <a:path w="3765550" h="4168140">
                  <a:moveTo>
                    <a:pt x="3315449" y="344868"/>
                  </a:moveTo>
                  <a:lnTo>
                    <a:pt x="3313557" y="332168"/>
                  </a:lnTo>
                  <a:lnTo>
                    <a:pt x="3310915" y="319468"/>
                  </a:lnTo>
                  <a:lnTo>
                    <a:pt x="3303371" y="319468"/>
                  </a:lnTo>
                  <a:lnTo>
                    <a:pt x="3310483" y="332168"/>
                  </a:lnTo>
                  <a:lnTo>
                    <a:pt x="3314446" y="344868"/>
                  </a:lnTo>
                  <a:lnTo>
                    <a:pt x="3315449" y="344868"/>
                  </a:lnTo>
                  <a:close/>
                </a:path>
                <a:path w="3765550" h="4168140">
                  <a:moveTo>
                    <a:pt x="3319183" y="3951668"/>
                  </a:moveTo>
                  <a:lnTo>
                    <a:pt x="3313646" y="3951668"/>
                  </a:lnTo>
                  <a:lnTo>
                    <a:pt x="3313125" y="3964368"/>
                  </a:lnTo>
                  <a:lnTo>
                    <a:pt x="3318395" y="3964368"/>
                  </a:lnTo>
                  <a:lnTo>
                    <a:pt x="3319183" y="3951668"/>
                  </a:lnTo>
                  <a:close/>
                </a:path>
                <a:path w="3765550" h="4168140">
                  <a:moveTo>
                    <a:pt x="3321062" y="298119"/>
                  </a:moveTo>
                  <a:lnTo>
                    <a:pt x="3320859" y="294068"/>
                  </a:lnTo>
                  <a:lnTo>
                    <a:pt x="3319234" y="294068"/>
                  </a:lnTo>
                  <a:lnTo>
                    <a:pt x="3321062" y="298119"/>
                  </a:lnTo>
                  <a:close/>
                </a:path>
                <a:path w="3765550" h="4168140">
                  <a:moveTo>
                    <a:pt x="3326307" y="751268"/>
                  </a:moveTo>
                  <a:lnTo>
                    <a:pt x="3323145" y="738568"/>
                  </a:lnTo>
                  <a:lnTo>
                    <a:pt x="3317722" y="727684"/>
                  </a:lnTo>
                  <a:lnTo>
                    <a:pt x="3318395" y="738568"/>
                  </a:lnTo>
                  <a:lnTo>
                    <a:pt x="3319983" y="738568"/>
                  </a:lnTo>
                  <a:lnTo>
                    <a:pt x="3326307" y="751268"/>
                  </a:lnTo>
                  <a:close/>
                </a:path>
                <a:path w="3765550" h="4168140">
                  <a:moveTo>
                    <a:pt x="3327095" y="192468"/>
                  </a:moveTo>
                  <a:lnTo>
                    <a:pt x="3326346" y="179768"/>
                  </a:lnTo>
                  <a:lnTo>
                    <a:pt x="3323933" y="179768"/>
                  </a:lnTo>
                  <a:lnTo>
                    <a:pt x="3327095" y="192468"/>
                  </a:lnTo>
                  <a:close/>
                </a:path>
                <a:path w="3765550" h="4168140">
                  <a:moveTo>
                    <a:pt x="3334207" y="319468"/>
                  </a:moveTo>
                  <a:lnTo>
                    <a:pt x="3329635" y="319468"/>
                  </a:lnTo>
                  <a:lnTo>
                    <a:pt x="3327882" y="306768"/>
                  </a:lnTo>
                  <a:lnTo>
                    <a:pt x="3324987" y="306768"/>
                  </a:lnTo>
                  <a:lnTo>
                    <a:pt x="3321062" y="298119"/>
                  </a:lnTo>
                  <a:lnTo>
                    <a:pt x="3321507" y="306768"/>
                  </a:lnTo>
                  <a:lnTo>
                    <a:pt x="3318395" y="306768"/>
                  </a:lnTo>
                  <a:lnTo>
                    <a:pt x="3319983" y="319468"/>
                  </a:lnTo>
                  <a:lnTo>
                    <a:pt x="3326307" y="319468"/>
                  </a:lnTo>
                  <a:lnTo>
                    <a:pt x="3326307" y="332168"/>
                  </a:lnTo>
                  <a:lnTo>
                    <a:pt x="3327882" y="344868"/>
                  </a:lnTo>
                  <a:lnTo>
                    <a:pt x="3334207" y="344868"/>
                  </a:lnTo>
                  <a:lnTo>
                    <a:pt x="3334207" y="319468"/>
                  </a:lnTo>
                  <a:close/>
                </a:path>
                <a:path w="3765550" h="4168140">
                  <a:moveTo>
                    <a:pt x="3335794" y="167068"/>
                  </a:moveTo>
                  <a:lnTo>
                    <a:pt x="3332835" y="154406"/>
                  </a:lnTo>
                  <a:lnTo>
                    <a:pt x="3329355" y="154406"/>
                  </a:lnTo>
                  <a:lnTo>
                    <a:pt x="3326307" y="141668"/>
                  </a:lnTo>
                  <a:lnTo>
                    <a:pt x="3324529" y="141668"/>
                  </a:lnTo>
                  <a:lnTo>
                    <a:pt x="3322307" y="128968"/>
                  </a:lnTo>
                  <a:lnTo>
                    <a:pt x="3316821" y="128968"/>
                  </a:lnTo>
                  <a:lnTo>
                    <a:pt x="3316821" y="141668"/>
                  </a:lnTo>
                  <a:lnTo>
                    <a:pt x="3322345" y="141668"/>
                  </a:lnTo>
                  <a:lnTo>
                    <a:pt x="3323145" y="154406"/>
                  </a:lnTo>
                  <a:lnTo>
                    <a:pt x="3328682" y="154406"/>
                  </a:lnTo>
                  <a:lnTo>
                    <a:pt x="3328682" y="167068"/>
                  </a:lnTo>
                  <a:lnTo>
                    <a:pt x="3335794" y="167068"/>
                  </a:lnTo>
                  <a:close/>
                </a:path>
                <a:path w="3765550" h="4168140">
                  <a:moveTo>
                    <a:pt x="3336582" y="3900868"/>
                  </a:moveTo>
                  <a:lnTo>
                    <a:pt x="3329470" y="3900868"/>
                  </a:lnTo>
                  <a:lnTo>
                    <a:pt x="3317659" y="3913568"/>
                  </a:lnTo>
                  <a:lnTo>
                    <a:pt x="3314014" y="3926268"/>
                  </a:lnTo>
                  <a:lnTo>
                    <a:pt x="3326701" y="3926268"/>
                  </a:lnTo>
                  <a:lnTo>
                    <a:pt x="3329711" y="3913568"/>
                  </a:lnTo>
                  <a:lnTo>
                    <a:pt x="3335744" y="3913568"/>
                  </a:lnTo>
                  <a:lnTo>
                    <a:pt x="3336582" y="3900868"/>
                  </a:lnTo>
                  <a:close/>
                </a:path>
                <a:path w="3765550" h="4168140">
                  <a:moveTo>
                    <a:pt x="3337382" y="243268"/>
                  </a:moveTo>
                  <a:lnTo>
                    <a:pt x="3333877" y="243268"/>
                  </a:lnTo>
                  <a:lnTo>
                    <a:pt x="3334143" y="253123"/>
                  </a:lnTo>
                  <a:lnTo>
                    <a:pt x="3334207" y="255968"/>
                  </a:lnTo>
                  <a:lnTo>
                    <a:pt x="3337382" y="255968"/>
                  </a:lnTo>
                  <a:lnTo>
                    <a:pt x="3337382" y="243268"/>
                  </a:lnTo>
                  <a:close/>
                </a:path>
                <a:path w="3765550" h="4168140">
                  <a:moveTo>
                    <a:pt x="3338957" y="408368"/>
                  </a:moveTo>
                  <a:lnTo>
                    <a:pt x="3337331" y="395668"/>
                  </a:lnTo>
                  <a:lnTo>
                    <a:pt x="3334804" y="382968"/>
                  </a:lnTo>
                  <a:lnTo>
                    <a:pt x="3331400" y="382968"/>
                  </a:lnTo>
                  <a:lnTo>
                    <a:pt x="3327095" y="370268"/>
                  </a:lnTo>
                  <a:lnTo>
                    <a:pt x="3328390" y="382968"/>
                  </a:lnTo>
                  <a:lnTo>
                    <a:pt x="3330956" y="395668"/>
                  </a:lnTo>
                  <a:lnTo>
                    <a:pt x="3334550" y="408368"/>
                  </a:lnTo>
                  <a:lnTo>
                    <a:pt x="3338957" y="408368"/>
                  </a:lnTo>
                  <a:close/>
                </a:path>
                <a:path w="3765550" h="4168140">
                  <a:moveTo>
                    <a:pt x="3338957" y="217868"/>
                  </a:moveTo>
                  <a:lnTo>
                    <a:pt x="3334842" y="205168"/>
                  </a:lnTo>
                  <a:lnTo>
                    <a:pt x="3335096" y="217868"/>
                  </a:lnTo>
                  <a:lnTo>
                    <a:pt x="3338957" y="217868"/>
                  </a:lnTo>
                  <a:close/>
                </a:path>
                <a:path w="3765550" h="4168140">
                  <a:moveTo>
                    <a:pt x="3340544" y="3532568"/>
                  </a:moveTo>
                  <a:lnTo>
                    <a:pt x="3338169" y="3519868"/>
                  </a:lnTo>
                  <a:lnTo>
                    <a:pt x="3333978" y="3519868"/>
                  </a:lnTo>
                  <a:lnTo>
                    <a:pt x="3331349" y="3532568"/>
                  </a:lnTo>
                  <a:lnTo>
                    <a:pt x="3330943" y="3545268"/>
                  </a:lnTo>
                  <a:lnTo>
                    <a:pt x="3335794" y="3545268"/>
                  </a:lnTo>
                  <a:lnTo>
                    <a:pt x="3340544" y="3532568"/>
                  </a:lnTo>
                  <a:close/>
                </a:path>
                <a:path w="3765550" h="4168140">
                  <a:moveTo>
                    <a:pt x="3340544" y="27368"/>
                  </a:moveTo>
                  <a:lnTo>
                    <a:pt x="3337382" y="14668"/>
                  </a:lnTo>
                  <a:lnTo>
                    <a:pt x="3336582" y="27368"/>
                  </a:lnTo>
                  <a:lnTo>
                    <a:pt x="3340544" y="27368"/>
                  </a:lnTo>
                  <a:close/>
                </a:path>
                <a:path w="3765550" h="4168140">
                  <a:moveTo>
                    <a:pt x="3346056" y="421068"/>
                  </a:moveTo>
                  <a:lnTo>
                    <a:pt x="3343706" y="408368"/>
                  </a:lnTo>
                  <a:lnTo>
                    <a:pt x="3338957" y="408368"/>
                  </a:lnTo>
                  <a:lnTo>
                    <a:pt x="3340430" y="421068"/>
                  </a:lnTo>
                  <a:lnTo>
                    <a:pt x="3336417" y="433793"/>
                  </a:lnTo>
                  <a:lnTo>
                    <a:pt x="3345243" y="433793"/>
                  </a:lnTo>
                  <a:lnTo>
                    <a:pt x="3346056" y="421068"/>
                  </a:lnTo>
                  <a:close/>
                </a:path>
                <a:path w="3765550" h="4168140">
                  <a:moveTo>
                    <a:pt x="3346869" y="281368"/>
                  </a:moveTo>
                  <a:lnTo>
                    <a:pt x="3345281" y="255968"/>
                  </a:lnTo>
                  <a:lnTo>
                    <a:pt x="3341332" y="255968"/>
                  </a:lnTo>
                  <a:lnTo>
                    <a:pt x="3340544" y="268668"/>
                  </a:lnTo>
                  <a:lnTo>
                    <a:pt x="3342119" y="281368"/>
                  </a:lnTo>
                  <a:lnTo>
                    <a:pt x="3346869" y="281368"/>
                  </a:lnTo>
                  <a:close/>
                </a:path>
                <a:path w="3765550" h="4168140">
                  <a:moveTo>
                    <a:pt x="3350234" y="497268"/>
                  </a:moveTo>
                  <a:lnTo>
                    <a:pt x="3350171" y="496608"/>
                  </a:lnTo>
                  <a:lnTo>
                    <a:pt x="3342906" y="459168"/>
                  </a:lnTo>
                  <a:lnTo>
                    <a:pt x="3333788" y="434047"/>
                  </a:lnTo>
                  <a:lnTo>
                    <a:pt x="3328733" y="421068"/>
                  </a:lnTo>
                  <a:lnTo>
                    <a:pt x="3325711" y="408368"/>
                  </a:lnTo>
                  <a:lnTo>
                    <a:pt x="3323488" y="408368"/>
                  </a:lnTo>
                  <a:lnTo>
                    <a:pt x="3321558" y="395668"/>
                  </a:lnTo>
                  <a:lnTo>
                    <a:pt x="3318395" y="395668"/>
                  </a:lnTo>
                  <a:lnTo>
                    <a:pt x="3318395" y="382968"/>
                  </a:lnTo>
                  <a:lnTo>
                    <a:pt x="3313646" y="382968"/>
                  </a:lnTo>
                  <a:lnTo>
                    <a:pt x="3313341" y="370268"/>
                  </a:lnTo>
                  <a:lnTo>
                    <a:pt x="3312071" y="370268"/>
                  </a:lnTo>
                  <a:lnTo>
                    <a:pt x="3306737" y="344868"/>
                  </a:lnTo>
                  <a:lnTo>
                    <a:pt x="3304286" y="344868"/>
                  </a:lnTo>
                  <a:lnTo>
                    <a:pt x="3300996" y="319468"/>
                  </a:lnTo>
                  <a:lnTo>
                    <a:pt x="3295459" y="319468"/>
                  </a:lnTo>
                  <a:lnTo>
                    <a:pt x="3297834" y="332168"/>
                  </a:lnTo>
                  <a:lnTo>
                    <a:pt x="3296259" y="344868"/>
                  </a:lnTo>
                  <a:lnTo>
                    <a:pt x="3300209" y="344868"/>
                  </a:lnTo>
                  <a:lnTo>
                    <a:pt x="3304159" y="357568"/>
                  </a:lnTo>
                  <a:lnTo>
                    <a:pt x="3307219" y="370268"/>
                  </a:lnTo>
                  <a:lnTo>
                    <a:pt x="3309404" y="382968"/>
                  </a:lnTo>
                  <a:lnTo>
                    <a:pt x="3311741" y="382968"/>
                  </a:lnTo>
                  <a:lnTo>
                    <a:pt x="3314446" y="395668"/>
                  </a:lnTo>
                  <a:lnTo>
                    <a:pt x="3317608" y="395668"/>
                  </a:lnTo>
                  <a:lnTo>
                    <a:pt x="3317608" y="408368"/>
                  </a:lnTo>
                  <a:lnTo>
                    <a:pt x="3322345" y="408368"/>
                  </a:lnTo>
                  <a:lnTo>
                    <a:pt x="3323145" y="433793"/>
                  </a:lnTo>
                  <a:lnTo>
                    <a:pt x="3328682" y="433793"/>
                  </a:lnTo>
                  <a:lnTo>
                    <a:pt x="3331045" y="446468"/>
                  </a:lnTo>
                  <a:lnTo>
                    <a:pt x="3331845" y="446468"/>
                  </a:lnTo>
                  <a:lnTo>
                    <a:pt x="3334207" y="459168"/>
                  </a:lnTo>
                  <a:lnTo>
                    <a:pt x="3338169" y="471881"/>
                  </a:lnTo>
                  <a:lnTo>
                    <a:pt x="3342906" y="471881"/>
                  </a:lnTo>
                  <a:lnTo>
                    <a:pt x="3342906" y="484568"/>
                  </a:lnTo>
                  <a:lnTo>
                    <a:pt x="3345167" y="496608"/>
                  </a:lnTo>
                  <a:lnTo>
                    <a:pt x="3345281" y="497268"/>
                  </a:lnTo>
                  <a:lnTo>
                    <a:pt x="3350234" y="497268"/>
                  </a:lnTo>
                  <a:close/>
                </a:path>
                <a:path w="3765550" h="4168140">
                  <a:moveTo>
                    <a:pt x="3352000" y="3481768"/>
                  </a:moveTo>
                  <a:lnTo>
                    <a:pt x="3348444" y="3469068"/>
                  </a:lnTo>
                  <a:lnTo>
                    <a:pt x="3346056" y="3481476"/>
                  </a:lnTo>
                  <a:lnTo>
                    <a:pt x="3346005" y="3481768"/>
                  </a:lnTo>
                  <a:lnTo>
                    <a:pt x="3341103" y="3481768"/>
                  </a:lnTo>
                  <a:lnTo>
                    <a:pt x="3341217" y="3494468"/>
                  </a:lnTo>
                  <a:lnTo>
                    <a:pt x="3341332" y="3507168"/>
                  </a:lnTo>
                  <a:lnTo>
                    <a:pt x="3347555" y="3494468"/>
                  </a:lnTo>
                  <a:lnTo>
                    <a:pt x="3351415" y="3481768"/>
                  </a:lnTo>
                  <a:lnTo>
                    <a:pt x="3352000" y="3481768"/>
                  </a:lnTo>
                  <a:close/>
                </a:path>
                <a:path w="3765550" h="4168140">
                  <a:moveTo>
                    <a:pt x="3352406" y="243268"/>
                  </a:moveTo>
                  <a:lnTo>
                    <a:pt x="3350818" y="230568"/>
                  </a:lnTo>
                  <a:lnTo>
                    <a:pt x="3347656" y="230568"/>
                  </a:lnTo>
                  <a:lnTo>
                    <a:pt x="3342119" y="217868"/>
                  </a:lnTo>
                  <a:lnTo>
                    <a:pt x="3338957" y="217868"/>
                  </a:lnTo>
                  <a:lnTo>
                    <a:pt x="3341332" y="230568"/>
                  </a:lnTo>
                  <a:lnTo>
                    <a:pt x="3346069" y="230568"/>
                  </a:lnTo>
                  <a:lnTo>
                    <a:pt x="3346069" y="243268"/>
                  </a:lnTo>
                  <a:lnTo>
                    <a:pt x="3352406" y="243268"/>
                  </a:lnTo>
                  <a:close/>
                </a:path>
                <a:path w="3765550" h="4168140">
                  <a:moveTo>
                    <a:pt x="3354768" y="281368"/>
                  </a:moveTo>
                  <a:lnTo>
                    <a:pt x="3350831" y="294068"/>
                  </a:lnTo>
                  <a:lnTo>
                    <a:pt x="3352076" y="294068"/>
                  </a:lnTo>
                  <a:lnTo>
                    <a:pt x="3354768" y="281368"/>
                  </a:lnTo>
                  <a:close/>
                </a:path>
                <a:path w="3765550" h="4168140">
                  <a:moveTo>
                    <a:pt x="3354768" y="205168"/>
                  </a:moveTo>
                  <a:lnTo>
                    <a:pt x="3346869" y="205168"/>
                  </a:lnTo>
                  <a:lnTo>
                    <a:pt x="3351606" y="217868"/>
                  </a:lnTo>
                  <a:lnTo>
                    <a:pt x="3354768" y="217868"/>
                  </a:lnTo>
                  <a:lnTo>
                    <a:pt x="3354768" y="205168"/>
                  </a:lnTo>
                  <a:close/>
                </a:path>
                <a:path w="3765550" h="4168140">
                  <a:moveTo>
                    <a:pt x="3356775" y="3443668"/>
                  </a:moveTo>
                  <a:lnTo>
                    <a:pt x="3351606" y="3443668"/>
                  </a:lnTo>
                  <a:lnTo>
                    <a:pt x="3346869" y="3456368"/>
                  </a:lnTo>
                  <a:lnTo>
                    <a:pt x="3356356" y="3456368"/>
                  </a:lnTo>
                  <a:lnTo>
                    <a:pt x="3356775" y="3443668"/>
                  </a:lnTo>
                  <a:close/>
                </a:path>
                <a:path w="3765550" h="4168140">
                  <a:moveTo>
                    <a:pt x="3359404" y="154406"/>
                  </a:moveTo>
                  <a:lnTo>
                    <a:pt x="3357943" y="141668"/>
                  </a:lnTo>
                  <a:lnTo>
                    <a:pt x="3355378" y="141668"/>
                  </a:lnTo>
                  <a:lnTo>
                    <a:pt x="3359404" y="154406"/>
                  </a:lnTo>
                  <a:close/>
                </a:path>
                <a:path w="3765550" h="4168140">
                  <a:moveTo>
                    <a:pt x="3361105" y="78168"/>
                  </a:moveTo>
                  <a:lnTo>
                    <a:pt x="3357588" y="65468"/>
                  </a:lnTo>
                  <a:lnTo>
                    <a:pt x="3353790" y="52768"/>
                  </a:lnTo>
                  <a:lnTo>
                    <a:pt x="3349091" y="40068"/>
                  </a:lnTo>
                  <a:lnTo>
                    <a:pt x="3342906" y="40068"/>
                  </a:lnTo>
                  <a:lnTo>
                    <a:pt x="3346424" y="52768"/>
                  </a:lnTo>
                  <a:lnTo>
                    <a:pt x="3350222" y="52768"/>
                  </a:lnTo>
                  <a:lnTo>
                    <a:pt x="3354921" y="65468"/>
                  </a:lnTo>
                  <a:lnTo>
                    <a:pt x="3361105" y="78168"/>
                  </a:lnTo>
                  <a:close/>
                </a:path>
                <a:path w="3765550" h="4168140">
                  <a:moveTo>
                    <a:pt x="3361893" y="306768"/>
                  </a:moveTo>
                  <a:lnTo>
                    <a:pt x="3356826" y="306768"/>
                  </a:lnTo>
                  <a:lnTo>
                    <a:pt x="3360305" y="319468"/>
                  </a:lnTo>
                  <a:lnTo>
                    <a:pt x="3361893" y="306768"/>
                  </a:lnTo>
                  <a:close/>
                </a:path>
                <a:path w="3765550" h="4168140">
                  <a:moveTo>
                    <a:pt x="3362680" y="230568"/>
                  </a:moveTo>
                  <a:lnTo>
                    <a:pt x="3359518" y="217868"/>
                  </a:lnTo>
                  <a:lnTo>
                    <a:pt x="3355568" y="217868"/>
                  </a:lnTo>
                  <a:lnTo>
                    <a:pt x="3357143" y="230568"/>
                  </a:lnTo>
                  <a:lnTo>
                    <a:pt x="3360305" y="230568"/>
                  </a:lnTo>
                  <a:lnTo>
                    <a:pt x="3362680" y="243268"/>
                  </a:lnTo>
                  <a:lnTo>
                    <a:pt x="3361105" y="230568"/>
                  </a:lnTo>
                  <a:lnTo>
                    <a:pt x="3362680" y="230568"/>
                  </a:lnTo>
                  <a:close/>
                </a:path>
                <a:path w="3765550" h="4168140">
                  <a:moveTo>
                    <a:pt x="3365843" y="344868"/>
                  </a:moveTo>
                  <a:lnTo>
                    <a:pt x="3363620" y="332168"/>
                  </a:lnTo>
                  <a:lnTo>
                    <a:pt x="3363620" y="344868"/>
                  </a:lnTo>
                  <a:lnTo>
                    <a:pt x="3365843" y="344868"/>
                  </a:lnTo>
                  <a:close/>
                </a:path>
                <a:path w="3765550" h="4168140">
                  <a:moveTo>
                    <a:pt x="3369805" y="192468"/>
                  </a:moveTo>
                  <a:lnTo>
                    <a:pt x="3367430" y="192468"/>
                  </a:lnTo>
                  <a:lnTo>
                    <a:pt x="3364268" y="179768"/>
                  </a:lnTo>
                  <a:lnTo>
                    <a:pt x="3360305" y="179768"/>
                  </a:lnTo>
                  <a:lnTo>
                    <a:pt x="3355467" y="155016"/>
                  </a:lnTo>
                  <a:lnTo>
                    <a:pt x="3355352" y="154406"/>
                  </a:lnTo>
                  <a:lnTo>
                    <a:pt x="3346297" y="141668"/>
                  </a:lnTo>
                  <a:lnTo>
                    <a:pt x="3341332" y="128968"/>
                  </a:lnTo>
                  <a:lnTo>
                    <a:pt x="3338169" y="116268"/>
                  </a:lnTo>
                  <a:lnTo>
                    <a:pt x="3331845" y="116268"/>
                  </a:lnTo>
                  <a:lnTo>
                    <a:pt x="3329470" y="103568"/>
                  </a:lnTo>
                  <a:lnTo>
                    <a:pt x="3328682" y="90868"/>
                  </a:lnTo>
                  <a:lnTo>
                    <a:pt x="3324720" y="90868"/>
                  </a:lnTo>
                  <a:lnTo>
                    <a:pt x="3321558" y="78168"/>
                  </a:lnTo>
                  <a:lnTo>
                    <a:pt x="3317608" y="78168"/>
                  </a:lnTo>
                  <a:lnTo>
                    <a:pt x="3315233" y="65468"/>
                  </a:lnTo>
                  <a:lnTo>
                    <a:pt x="3309696" y="65468"/>
                  </a:lnTo>
                  <a:lnTo>
                    <a:pt x="3312858" y="52768"/>
                  </a:lnTo>
                  <a:lnTo>
                    <a:pt x="3298621" y="52768"/>
                  </a:lnTo>
                  <a:lnTo>
                    <a:pt x="3305746" y="65468"/>
                  </a:lnTo>
                  <a:lnTo>
                    <a:pt x="3310217" y="78168"/>
                  </a:lnTo>
                  <a:lnTo>
                    <a:pt x="3317976" y="90868"/>
                  </a:lnTo>
                  <a:lnTo>
                    <a:pt x="3321558" y="103568"/>
                  </a:lnTo>
                  <a:lnTo>
                    <a:pt x="3323933" y="103568"/>
                  </a:lnTo>
                  <a:lnTo>
                    <a:pt x="3321558" y="116268"/>
                  </a:lnTo>
                  <a:lnTo>
                    <a:pt x="3326307" y="116268"/>
                  </a:lnTo>
                  <a:lnTo>
                    <a:pt x="3327882" y="128968"/>
                  </a:lnTo>
                  <a:lnTo>
                    <a:pt x="3332632" y="141668"/>
                  </a:lnTo>
                  <a:lnTo>
                    <a:pt x="3338957" y="141668"/>
                  </a:lnTo>
                  <a:lnTo>
                    <a:pt x="3341332" y="154406"/>
                  </a:lnTo>
                  <a:lnTo>
                    <a:pt x="3342919" y="154406"/>
                  </a:lnTo>
                  <a:lnTo>
                    <a:pt x="3345281" y="167068"/>
                  </a:lnTo>
                  <a:lnTo>
                    <a:pt x="3343706" y="179768"/>
                  </a:lnTo>
                  <a:lnTo>
                    <a:pt x="3341332" y="179768"/>
                  </a:lnTo>
                  <a:lnTo>
                    <a:pt x="3341332" y="167068"/>
                  </a:lnTo>
                  <a:lnTo>
                    <a:pt x="3336582" y="179768"/>
                  </a:lnTo>
                  <a:lnTo>
                    <a:pt x="3338169" y="179768"/>
                  </a:lnTo>
                  <a:lnTo>
                    <a:pt x="3338957" y="192468"/>
                  </a:lnTo>
                  <a:lnTo>
                    <a:pt x="3345281" y="192468"/>
                  </a:lnTo>
                  <a:lnTo>
                    <a:pt x="3345281" y="179768"/>
                  </a:lnTo>
                  <a:lnTo>
                    <a:pt x="3350031" y="179768"/>
                  </a:lnTo>
                  <a:lnTo>
                    <a:pt x="3350818" y="192468"/>
                  </a:lnTo>
                  <a:lnTo>
                    <a:pt x="3359518" y="192468"/>
                  </a:lnTo>
                  <a:lnTo>
                    <a:pt x="3359518" y="205168"/>
                  </a:lnTo>
                  <a:lnTo>
                    <a:pt x="3361105" y="217868"/>
                  </a:lnTo>
                  <a:lnTo>
                    <a:pt x="3365843" y="217868"/>
                  </a:lnTo>
                  <a:lnTo>
                    <a:pt x="3365055" y="205168"/>
                  </a:lnTo>
                  <a:lnTo>
                    <a:pt x="3366605" y="205168"/>
                  </a:lnTo>
                  <a:lnTo>
                    <a:pt x="3369805" y="192468"/>
                  </a:lnTo>
                  <a:close/>
                </a:path>
                <a:path w="3765550" h="4168140">
                  <a:moveTo>
                    <a:pt x="3371227" y="3380168"/>
                  </a:moveTo>
                  <a:lnTo>
                    <a:pt x="3366338" y="3380168"/>
                  </a:lnTo>
                  <a:lnTo>
                    <a:pt x="3363468" y="3392868"/>
                  </a:lnTo>
                  <a:lnTo>
                    <a:pt x="3361893" y="3405568"/>
                  </a:lnTo>
                  <a:lnTo>
                    <a:pt x="3368459" y="3405568"/>
                  </a:lnTo>
                  <a:lnTo>
                    <a:pt x="3371177" y="3392868"/>
                  </a:lnTo>
                  <a:lnTo>
                    <a:pt x="3371227" y="3380168"/>
                  </a:lnTo>
                  <a:close/>
                </a:path>
                <a:path w="3765550" h="4168140">
                  <a:moveTo>
                    <a:pt x="3371380" y="306768"/>
                  </a:moveTo>
                  <a:lnTo>
                    <a:pt x="3364357" y="281368"/>
                  </a:lnTo>
                  <a:lnTo>
                    <a:pt x="3360369" y="268668"/>
                  </a:lnTo>
                  <a:lnTo>
                    <a:pt x="3355568" y="255968"/>
                  </a:lnTo>
                  <a:lnTo>
                    <a:pt x="3358705" y="268668"/>
                  </a:lnTo>
                  <a:lnTo>
                    <a:pt x="3361690" y="281368"/>
                  </a:lnTo>
                  <a:lnTo>
                    <a:pt x="3365589" y="294068"/>
                  </a:lnTo>
                  <a:lnTo>
                    <a:pt x="3371380" y="306768"/>
                  </a:lnTo>
                  <a:close/>
                </a:path>
                <a:path w="3765550" h="4168140">
                  <a:moveTo>
                    <a:pt x="3372167" y="179768"/>
                  </a:moveTo>
                  <a:lnTo>
                    <a:pt x="3369805" y="167068"/>
                  </a:lnTo>
                  <a:lnTo>
                    <a:pt x="3366630" y="167068"/>
                  </a:lnTo>
                  <a:lnTo>
                    <a:pt x="3364382" y="155016"/>
                  </a:lnTo>
                  <a:lnTo>
                    <a:pt x="3364268" y="154406"/>
                  </a:lnTo>
                  <a:lnTo>
                    <a:pt x="3359518" y="154406"/>
                  </a:lnTo>
                  <a:lnTo>
                    <a:pt x="3359594" y="155016"/>
                  </a:lnTo>
                  <a:lnTo>
                    <a:pt x="3363417" y="167068"/>
                  </a:lnTo>
                  <a:lnTo>
                    <a:pt x="3365055" y="167068"/>
                  </a:lnTo>
                  <a:lnTo>
                    <a:pt x="3365055" y="179768"/>
                  </a:lnTo>
                  <a:lnTo>
                    <a:pt x="3370592" y="179768"/>
                  </a:lnTo>
                  <a:lnTo>
                    <a:pt x="3370592" y="192468"/>
                  </a:lnTo>
                  <a:lnTo>
                    <a:pt x="3372167" y="179768"/>
                  </a:lnTo>
                  <a:close/>
                </a:path>
                <a:path w="3765550" h="4168140">
                  <a:moveTo>
                    <a:pt x="3374580" y="370268"/>
                  </a:moveTo>
                  <a:lnTo>
                    <a:pt x="3372866" y="357568"/>
                  </a:lnTo>
                  <a:lnTo>
                    <a:pt x="3369805" y="357568"/>
                  </a:lnTo>
                  <a:lnTo>
                    <a:pt x="3371304" y="369697"/>
                  </a:lnTo>
                  <a:lnTo>
                    <a:pt x="3371380" y="370268"/>
                  </a:lnTo>
                  <a:lnTo>
                    <a:pt x="3374580" y="370268"/>
                  </a:lnTo>
                  <a:close/>
                </a:path>
                <a:path w="3765550" h="4168140">
                  <a:moveTo>
                    <a:pt x="3375329" y="268668"/>
                  </a:moveTo>
                  <a:lnTo>
                    <a:pt x="3375253" y="255968"/>
                  </a:lnTo>
                  <a:lnTo>
                    <a:pt x="3372167" y="255968"/>
                  </a:lnTo>
                  <a:lnTo>
                    <a:pt x="3370592" y="243268"/>
                  </a:lnTo>
                  <a:lnTo>
                    <a:pt x="3366630" y="243268"/>
                  </a:lnTo>
                  <a:lnTo>
                    <a:pt x="3371380" y="255968"/>
                  </a:lnTo>
                  <a:lnTo>
                    <a:pt x="3369805" y="268668"/>
                  </a:lnTo>
                  <a:lnTo>
                    <a:pt x="3375329" y="268668"/>
                  </a:lnTo>
                  <a:close/>
                </a:path>
                <a:path w="3765550" h="4168140">
                  <a:moveTo>
                    <a:pt x="3380079" y="230568"/>
                  </a:moveTo>
                  <a:lnTo>
                    <a:pt x="3379292" y="217868"/>
                  </a:lnTo>
                  <a:lnTo>
                    <a:pt x="3371380" y="217868"/>
                  </a:lnTo>
                  <a:lnTo>
                    <a:pt x="3369005" y="230568"/>
                  </a:lnTo>
                  <a:lnTo>
                    <a:pt x="3380079" y="230568"/>
                  </a:lnTo>
                  <a:close/>
                </a:path>
                <a:path w="3765550" h="4168140">
                  <a:moveTo>
                    <a:pt x="3381667" y="3062668"/>
                  </a:moveTo>
                  <a:lnTo>
                    <a:pt x="3377120" y="3062668"/>
                  </a:lnTo>
                  <a:lnTo>
                    <a:pt x="3377806" y="3075368"/>
                  </a:lnTo>
                  <a:lnTo>
                    <a:pt x="3380867" y="3075368"/>
                  </a:lnTo>
                  <a:lnTo>
                    <a:pt x="3381667" y="3062668"/>
                  </a:lnTo>
                  <a:close/>
                </a:path>
                <a:path w="3765550" h="4168140">
                  <a:moveTo>
                    <a:pt x="3381667" y="128968"/>
                  </a:moveTo>
                  <a:lnTo>
                    <a:pt x="3379292" y="128968"/>
                  </a:lnTo>
                  <a:lnTo>
                    <a:pt x="3373755" y="116268"/>
                  </a:lnTo>
                  <a:lnTo>
                    <a:pt x="3380867" y="116268"/>
                  </a:lnTo>
                  <a:lnTo>
                    <a:pt x="3377742" y="103568"/>
                  </a:lnTo>
                  <a:lnTo>
                    <a:pt x="3374834" y="90868"/>
                  </a:lnTo>
                  <a:lnTo>
                    <a:pt x="3371189" y="90868"/>
                  </a:lnTo>
                  <a:lnTo>
                    <a:pt x="3365843" y="78168"/>
                  </a:lnTo>
                  <a:lnTo>
                    <a:pt x="3365843" y="90868"/>
                  </a:lnTo>
                  <a:lnTo>
                    <a:pt x="3363874" y="90868"/>
                  </a:lnTo>
                  <a:lnTo>
                    <a:pt x="3369805" y="116268"/>
                  </a:lnTo>
                  <a:lnTo>
                    <a:pt x="3371761" y="116268"/>
                  </a:lnTo>
                  <a:lnTo>
                    <a:pt x="3379254" y="141668"/>
                  </a:lnTo>
                  <a:lnTo>
                    <a:pt x="3381667" y="128968"/>
                  </a:lnTo>
                  <a:close/>
                </a:path>
                <a:path w="3765550" h="4168140">
                  <a:moveTo>
                    <a:pt x="3384029" y="3151568"/>
                  </a:moveTo>
                  <a:lnTo>
                    <a:pt x="3383242" y="3138868"/>
                  </a:lnTo>
                  <a:lnTo>
                    <a:pt x="3379292" y="3138868"/>
                  </a:lnTo>
                  <a:lnTo>
                    <a:pt x="3375329" y="3126168"/>
                  </a:lnTo>
                  <a:lnTo>
                    <a:pt x="3374542" y="3126168"/>
                  </a:lnTo>
                  <a:lnTo>
                    <a:pt x="3370592" y="3138868"/>
                  </a:lnTo>
                  <a:lnTo>
                    <a:pt x="3369246" y="3151568"/>
                  </a:lnTo>
                  <a:lnTo>
                    <a:pt x="3364471" y="3164268"/>
                  </a:lnTo>
                  <a:lnTo>
                    <a:pt x="3362680" y="3176968"/>
                  </a:lnTo>
                  <a:lnTo>
                    <a:pt x="3362680" y="3189668"/>
                  </a:lnTo>
                  <a:lnTo>
                    <a:pt x="3361105" y="3189668"/>
                  </a:lnTo>
                  <a:lnTo>
                    <a:pt x="3366630" y="3202368"/>
                  </a:lnTo>
                  <a:lnTo>
                    <a:pt x="3367430" y="3189668"/>
                  </a:lnTo>
                  <a:lnTo>
                    <a:pt x="3369805" y="3189668"/>
                  </a:lnTo>
                  <a:lnTo>
                    <a:pt x="3375329" y="3176968"/>
                  </a:lnTo>
                  <a:lnTo>
                    <a:pt x="3375329" y="3164268"/>
                  </a:lnTo>
                  <a:lnTo>
                    <a:pt x="3376917" y="3176968"/>
                  </a:lnTo>
                  <a:lnTo>
                    <a:pt x="3378492" y="3164268"/>
                  </a:lnTo>
                  <a:lnTo>
                    <a:pt x="3380867" y="3164268"/>
                  </a:lnTo>
                  <a:lnTo>
                    <a:pt x="3378492" y="3151568"/>
                  </a:lnTo>
                  <a:lnTo>
                    <a:pt x="3384029" y="3151568"/>
                  </a:lnTo>
                  <a:close/>
                </a:path>
                <a:path w="3765550" h="4168140">
                  <a:moveTo>
                    <a:pt x="3384029" y="344868"/>
                  </a:moveTo>
                  <a:lnTo>
                    <a:pt x="3379787" y="319468"/>
                  </a:lnTo>
                  <a:lnTo>
                    <a:pt x="3376587" y="319468"/>
                  </a:lnTo>
                  <a:lnTo>
                    <a:pt x="3371380" y="306768"/>
                  </a:lnTo>
                  <a:lnTo>
                    <a:pt x="3373577" y="319468"/>
                  </a:lnTo>
                  <a:lnTo>
                    <a:pt x="3375329" y="332168"/>
                  </a:lnTo>
                  <a:lnTo>
                    <a:pt x="3378276" y="344868"/>
                  </a:lnTo>
                  <a:lnTo>
                    <a:pt x="3384029" y="344868"/>
                  </a:lnTo>
                  <a:close/>
                </a:path>
                <a:path w="3765550" h="4168140">
                  <a:moveTo>
                    <a:pt x="3386404" y="116268"/>
                  </a:moveTo>
                  <a:lnTo>
                    <a:pt x="3382645" y="116268"/>
                  </a:lnTo>
                  <a:lnTo>
                    <a:pt x="3385832" y="128968"/>
                  </a:lnTo>
                  <a:lnTo>
                    <a:pt x="3386404" y="116268"/>
                  </a:lnTo>
                  <a:close/>
                </a:path>
                <a:path w="3765550" h="4168140">
                  <a:moveTo>
                    <a:pt x="3388779" y="408368"/>
                  </a:moveTo>
                  <a:lnTo>
                    <a:pt x="3386404" y="395668"/>
                  </a:lnTo>
                  <a:lnTo>
                    <a:pt x="3385616" y="382968"/>
                  </a:lnTo>
                  <a:lnTo>
                    <a:pt x="3383242" y="382968"/>
                  </a:lnTo>
                  <a:lnTo>
                    <a:pt x="3381667" y="370268"/>
                  </a:lnTo>
                  <a:lnTo>
                    <a:pt x="3376130" y="370268"/>
                  </a:lnTo>
                  <a:lnTo>
                    <a:pt x="3377019" y="382968"/>
                  </a:lnTo>
                  <a:lnTo>
                    <a:pt x="3379089" y="382968"/>
                  </a:lnTo>
                  <a:lnTo>
                    <a:pt x="3381464" y="395668"/>
                  </a:lnTo>
                  <a:lnTo>
                    <a:pt x="3383242" y="395668"/>
                  </a:lnTo>
                  <a:lnTo>
                    <a:pt x="3383242" y="408368"/>
                  </a:lnTo>
                  <a:lnTo>
                    <a:pt x="3388779" y="408368"/>
                  </a:lnTo>
                  <a:close/>
                </a:path>
                <a:path w="3765550" h="4168140">
                  <a:moveTo>
                    <a:pt x="3390341" y="319468"/>
                  </a:moveTo>
                  <a:lnTo>
                    <a:pt x="3388182" y="306768"/>
                  </a:lnTo>
                  <a:lnTo>
                    <a:pt x="3384626" y="306768"/>
                  </a:lnTo>
                  <a:lnTo>
                    <a:pt x="3387661" y="319468"/>
                  </a:lnTo>
                  <a:lnTo>
                    <a:pt x="3390341" y="319468"/>
                  </a:lnTo>
                  <a:close/>
                </a:path>
                <a:path w="3765550" h="4168140">
                  <a:moveTo>
                    <a:pt x="3392716" y="294068"/>
                  </a:moveTo>
                  <a:lnTo>
                    <a:pt x="3390557" y="281368"/>
                  </a:lnTo>
                  <a:lnTo>
                    <a:pt x="3387293" y="281368"/>
                  </a:lnTo>
                  <a:lnTo>
                    <a:pt x="3390176" y="294068"/>
                  </a:lnTo>
                  <a:lnTo>
                    <a:pt x="3392716" y="294068"/>
                  </a:lnTo>
                  <a:close/>
                </a:path>
                <a:path w="3765550" h="4168140">
                  <a:moveTo>
                    <a:pt x="3393529" y="90868"/>
                  </a:moveTo>
                  <a:lnTo>
                    <a:pt x="3385616" y="78168"/>
                  </a:lnTo>
                  <a:lnTo>
                    <a:pt x="3387991" y="90868"/>
                  </a:lnTo>
                  <a:lnTo>
                    <a:pt x="3393529" y="90868"/>
                  </a:lnTo>
                  <a:close/>
                </a:path>
                <a:path w="3765550" h="4168140">
                  <a:moveTo>
                    <a:pt x="3394316" y="408368"/>
                  </a:moveTo>
                  <a:lnTo>
                    <a:pt x="3388779" y="408368"/>
                  </a:lnTo>
                  <a:lnTo>
                    <a:pt x="3389592" y="421068"/>
                  </a:lnTo>
                  <a:lnTo>
                    <a:pt x="3394164" y="421068"/>
                  </a:lnTo>
                  <a:lnTo>
                    <a:pt x="3394316" y="408368"/>
                  </a:lnTo>
                  <a:close/>
                </a:path>
                <a:path w="3765550" h="4168140">
                  <a:moveTo>
                    <a:pt x="3395256" y="433793"/>
                  </a:moveTo>
                  <a:lnTo>
                    <a:pt x="3394164" y="421068"/>
                  </a:lnTo>
                  <a:lnTo>
                    <a:pt x="3392627" y="433793"/>
                  </a:lnTo>
                  <a:lnTo>
                    <a:pt x="3395256" y="433793"/>
                  </a:lnTo>
                  <a:close/>
                </a:path>
                <a:path w="3765550" h="4168140">
                  <a:moveTo>
                    <a:pt x="3395307" y="1462468"/>
                  </a:moveTo>
                  <a:lnTo>
                    <a:pt x="3392195" y="1449768"/>
                  </a:lnTo>
                  <a:lnTo>
                    <a:pt x="3393503" y="1462468"/>
                  </a:lnTo>
                  <a:lnTo>
                    <a:pt x="3394951" y="1475168"/>
                  </a:lnTo>
                  <a:lnTo>
                    <a:pt x="3395307" y="1462468"/>
                  </a:lnTo>
                  <a:close/>
                </a:path>
                <a:path w="3765550" h="4168140">
                  <a:moveTo>
                    <a:pt x="3397834" y="522668"/>
                  </a:moveTo>
                  <a:lnTo>
                    <a:pt x="3390366" y="509968"/>
                  </a:lnTo>
                  <a:lnTo>
                    <a:pt x="3392728" y="509968"/>
                  </a:lnTo>
                  <a:lnTo>
                    <a:pt x="3391357" y="497268"/>
                  </a:lnTo>
                  <a:lnTo>
                    <a:pt x="3385616" y="497268"/>
                  </a:lnTo>
                  <a:lnTo>
                    <a:pt x="3384829" y="484568"/>
                  </a:lnTo>
                  <a:lnTo>
                    <a:pt x="3383242" y="484568"/>
                  </a:lnTo>
                  <a:lnTo>
                    <a:pt x="3381260" y="472173"/>
                  </a:lnTo>
                  <a:lnTo>
                    <a:pt x="3381210" y="471881"/>
                  </a:lnTo>
                  <a:lnTo>
                    <a:pt x="3373755" y="446468"/>
                  </a:lnTo>
                  <a:lnTo>
                    <a:pt x="3367430" y="446468"/>
                  </a:lnTo>
                  <a:lnTo>
                    <a:pt x="3366655" y="434047"/>
                  </a:lnTo>
                  <a:lnTo>
                    <a:pt x="3366643" y="433793"/>
                  </a:lnTo>
                  <a:lnTo>
                    <a:pt x="3364306" y="433793"/>
                  </a:lnTo>
                  <a:lnTo>
                    <a:pt x="3361956" y="421068"/>
                  </a:lnTo>
                  <a:lnTo>
                    <a:pt x="3361105" y="408368"/>
                  </a:lnTo>
                  <a:lnTo>
                    <a:pt x="3359518" y="408368"/>
                  </a:lnTo>
                  <a:lnTo>
                    <a:pt x="3356356" y="395668"/>
                  </a:lnTo>
                  <a:lnTo>
                    <a:pt x="3352406" y="395668"/>
                  </a:lnTo>
                  <a:lnTo>
                    <a:pt x="3351606" y="382968"/>
                  </a:lnTo>
                  <a:lnTo>
                    <a:pt x="3348444" y="382968"/>
                  </a:lnTo>
                  <a:lnTo>
                    <a:pt x="3346869" y="370268"/>
                  </a:lnTo>
                  <a:lnTo>
                    <a:pt x="3343706" y="370268"/>
                  </a:lnTo>
                  <a:lnTo>
                    <a:pt x="3342906" y="357568"/>
                  </a:lnTo>
                  <a:lnTo>
                    <a:pt x="3340544" y="344868"/>
                  </a:lnTo>
                  <a:lnTo>
                    <a:pt x="3335794" y="344868"/>
                  </a:lnTo>
                  <a:lnTo>
                    <a:pt x="3338118" y="369697"/>
                  </a:lnTo>
                  <a:lnTo>
                    <a:pt x="3338169" y="370268"/>
                  </a:lnTo>
                  <a:lnTo>
                    <a:pt x="3342119" y="370268"/>
                  </a:lnTo>
                  <a:lnTo>
                    <a:pt x="3342906" y="382968"/>
                  </a:lnTo>
                  <a:lnTo>
                    <a:pt x="3347656" y="382968"/>
                  </a:lnTo>
                  <a:lnTo>
                    <a:pt x="3347656" y="395668"/>
                  </a:lnTo>
                  <a:lnTo>
                    <a:pt x="3350818" y="395668"/>
                  </a:lnTo>
                  <a:lnTo>
                    <a:pt x="3354705" y="408368"/>
                  </a:lnTo>
                  <a:lnTo>
                    <a:pt x="3360470" y="433793"/>
                  </a:lnTo>
                  <a:lnTo>
                    <a:pt x="3364268" y="446468"/>
                  </a:lnTo>
                  <a:lnTo>
                    <a:pt x="3366744" y="446468"/>
                  </a:lnTo>
                  <a:lnTo>
                    <a:pt x="3369894" y="459168"/>
                  </a:lnTo>
                  <a:lnTo>
                    <a:pt x="3372599" y="471881"/>
                  </a:lnTo>
                  <a:lnTo>
                    <a:pt x="3373666" y="483666"/>
                  </a:lnTo>
                  <a:lnTo>
                    <a:pt x="3373755" y="484568"/>
                  </a:lnTo>
                  <a:lnTo>
                    <a:pt x="3369792" y="472173"/>
                  </a:lnTo>
                  <a:lnTo>
                    <a:pt x="3369691" y="471881"/>
                  </a:lnTo>
                  <a:lnTo>
                    <a:pt x="3363582" y="471881"/>
                  </a:lnTo>
                  <a:lnTo>
                    <a:pt x="3367430" y="496608"/>
                  </a:lnTo>
                  <a:lnTo>
                    <a:pt x="3367532" y="497268"/>
                  </a:lnTo>
                  <a:lnTo>
                    <a:pt x="3372942" y="497268"/>
                  </a:lnTo>
                  <a:lnTo>
                    <a:pt x="3376803" y="509612"/>
                  </a:lnTo>
                  <a:lnTo>
                    <a:pt x="3376917" y="509968"/>
                  </a:lnTo>
                  <a:lnTo>
                    <a:pt x="3379482" y="509968"/>
                  </a:lnTo>
                  <a:lnTo>
                    <a:pt x="3381527" y="521728"/>
                  </a:lnTo>
                  <a:lnTo>
                    <a:pt x="3381591" y="522058"/>
                  </a:lnTo>
                  <a:lnTo>
                    <a:pt x="3381692" y="522668"/>
                  </a:lnTo>
                  <a:lnTo>
                    <a:pt x="3383242" y="509968"/>
                  </a:lnTo>
                  <a:lnTo>
                    <a:pt x="3388779" y="509968"/>
                  </a:lnTo>
                  <a:lnTo>
                    <a:pt x="3388779" y="522668"/>
                  </a:lnTo>
                  <a:lnTo>
                    <a:pt x="3394316" y="522668"/>
                  </a:lnTo>
                  <a:lnTo>
                    <a:pt x="3394316" y="535368"/>
                  </a:lnTo>
                  <a:lnTo>
                    <a:pt x="3395891" y="535368"/>
                  </a:lnTo>
                  <a:lnTo>
                    <a:pt x="3397758" y="523125"/>
                  </a:lnTo>
                  <a:lnTo>
                    <a:pt x="3397834" y="522668"/>
                  </a:lnTo>
                  <a:close/>
                </a:path>
                <a:path w="3765550" h="4168140">
                  <a:moveTo>
                    <a:pt x="3399053" y="675068"/>
                  </a:moveTo>
                  <a:lnTo>
                    <a:pt x="3398266" y="662368"/>
                  </a:lnTo>
                  <a:lnTo>
                    <a:pt x="3395103" y="662368"/>
                  </a:lnTo>
                  <a:lnTo>
                    <a:pt x="3393008" y="649668"/>
                  </a:lnTo>
                  <a:lnTo>
                    <a:pt x="3388944" y="624268"/>
                  </a:lnTo>
                  <a:lnTo>
                    <a:pt x="3385858" y="624268"/>
                  </a:lnTo>
                  <a:lnTo>
                    <a:pt x="3384029" y="611568"/>
                  </a:lnTo>
                  <a:lnTo>
                    <a:pt x="3383242" y="611568"/>
                  </a:lnTo>
                  <a:lnTo>
                    <a:pt x="3383242" y="624268"/>
                  </a:lnTo>
                  <a:lnTo>
                    <a:pt x="3384029" y="624268"/>
                  </a:lnTo>
                  <a:lnTo>
                    <a:pt x="3386734" y="636968"/>
                  </a:lnTo>
                  <a:lnTo>
                    <a:pt x="3395103" y="675068"/>
                  </a:lnTo>
                  <a:lnTo>
                    <a:pt x="3399053" y="675068"/>
                  </a:lnTo>
                  <a:close/>
                </a:path>
                <a:path w="3765550" h="4168140">
                  <a:moveTo>
                    <a:pt x="3399891" y="3037268"/>
                  </a:moveTo>
                  <a:lnTo>
                    <a:pt x="3399282" y="3024568"/>
                  </a:lnTo>
                  <a:lnTo>
                    <a:pt x="3398266" y="3024568"/>
                  </a:lnTo>
                  <a:lnTo>
                    <a:pt x="3393338" y="3037268"/>
                  </a:lnTo>
                  <a:lnTo>
                    <a:pt x="3399891" y="3037268"/>
                  </a:lnTo>
                  <a:close/>
                </a:path>
                <a:path w="3765550" h="4168140">
                  <a:moveTo>
                    <a:pt x="3402228" y="675068"/>
                  </a:moveTo>
                  <a:lnTo>
                    <a:pt x="3399853" y="675068"/>
                  </a:lnTo>
                  <a:lnTo>
                    <a:pt x="3401098" y="687539"/>
                  </a:lnTo>
                  <a:lnTo>
                    <a:pt x="3402228" y="675068"/>
                  </a:lnTo>
                  <a:close/>
                </a:path>
                <a:path w="3765550" h="4168140">
                  <a:moveTo>
                    <a:pt x="3402774" y="255968"/>
                  </a:moveTo>
                  <a:lnTo>
                    <a:pt x="3402228" y="243268"/>
                  </a:lnTo>
                  <a:lnTo>
                    <a:pt x="3395891" y="243268"/>
                  </a:lnTo>
                  <a:lnTo>
                    <a:pt x="3394316" y="230568"/>
                  </a:lnTo>
                  <a:lnTo>
                    <a:pt x="3397478" y="217868"/>
                  </a:lnTo>
                  <a:lnTo>
                    <a:pt x="3390366" y="217868"/>
                  </a:lnTo>
                  <a:lnTo>
                    <a:pt x="3388779" y="205168"/>
                  </a:lnTo>
                  <a:lnTo>
                    <a:pt x="3381679" y="205168"/>
                  </a:lnTo>
                  <a:lnTo>
                    <a:pt x="3379292" y="192468"/>
                  </a:lnTo>
                  <a:lnTo>
                    <a:pt x="3375329" y="179768"/>
                  </a:lnTo>
                  <a:lnTo>
                    <a:pt x="3372167" y="179768"/>
                  </a:lnTo>
                  <a:lnTo>
                    <a:pt x="3373755" y="192468"/>
                  </a:lnTo>
                  <a:lnTo>
                    <a:pt x="3380536" y="205168"/>
                  </a:lnTo>
                  <a:lnTo>
                    <a:pt x="3385616" y="217868"/>
                  </a:lnTo>
                  <a:lnTo>
                    <a:pt x="3388779" y="230568"/>
                  </a:lnTo>
                  <a:lnTo>
                    <a:pt x="3389566" y="230568"/>
                  </a:lnTo>
                  <a:lnTo>
                    <a:pt x="3389566" y="243268"/>
                  </a:lnTo>
                  <a:lnTo>
                    <a:pt x="3394316" y="243268"/>
                  </a:lnTo>
                  <a:lnTo>
                    <a:pt x="3395891" y="255968"/>
                  </a:lnTo>
                  <a:lnTo>
                    <a:pt x="3402774" y="255968"/>
                  </a:lnTo>
                  <a:close/>
                </a:path>
                <a:path w="3765550" h="4168140">
                  <a:moveTo>
                    <a:pt x="3405149" y="548068"/>
                  </a:moveTo>
                  <a:lnTo>
                    <a:pt x="3403015" y="535368"/>
                  </a:lnTo>
                  <a:lnTo>
                    <a:pt x="3397008" y="535368"/>
                  </a:lnTo>
                  <a:lnTo>
                    <a:pt x="3397478" y="548068"/>
                  </a:lnTo>
                  <a:lnTo>
                    <a:pt x="3403435" y="548068"/>
                  </a:lnTo>
                  <a:lnTo>
                    <a:pt x="3405149" y="548068"/>
                  </a:lnTo>
                  <a:close/>
                </a:path>
                <a:path w="3765550" h="4168140">
                  <a:moveTo>
                    <a:pt x="3406965" y="827468"/>
                  </a:moveTo>
                  <a:lnTo>
                    <a:pt x="3405657" y="814768"/>
                  </a:lnTo>
                  <a:lnTo>
                    <a:pt x="3405759" y="827468"/>
                  </a:lnTo>
                  <a:lnTo>
                    <a:pt x="3406965" y="827468"/>
                  </a:lnTo>
                  <a:close/>
                </a:path>
                <a:path w="3765550" h="4168140">
                  <a:moveTo>
                    <a:pt x="3407753" y="2884868"/>
                  </a:moveTo>
                  <a:lnTo>
                    <a:pt x="3406965" y="2872168"/>
                  </a:lnTo>
                  <a:lnTo>
                    <a:pt x="3403803" y="2859468"/>
                  </a:lnTo>
                  <a:lnTo>
                    <a:pt x="3400641" y="2859468"/>
                  </a:lnTo>
                  <a:lnTo>
                    <a:pt x="3395307" y="2897568"/>
                  </a:lnTo>
                  <a:lnTo>
                    <a:pt x="3393529" y="2897568"/>
                  </a:lnTo>
                  <a:lnTo>
                    <a:pt x="3392487" y="2922968"/>
                  </a:lnTo>
                  <a:lnTo>
                    <a:pt x="3392081" y="2935668"/>
                  </a:lnTo>
                  <a:lnTo>
                    <a:pt x="3391154" y="2935668"/>
                  </a:lnTo>
                  <a:lnTo>
                    <a:pt x="3390366" y="2948368"/>
                  </a:lnTo>
                  <a:lnTo>
                    <a:pt x="3386404" y="2948368"/>
                  </a:lnTo>
                  <a:lnTo>
                    <a:pt x="3384829" y="2961068"/>
                  </a:lnTo>
                  <a:lnTo>
                    <a:pt x="3386404" y="2973768"/>
                  </a:lnTo>
                  <a:lnTo>
                    <a:pt x="3386404" y="2986468"/>
                  </a:lnTo>
                  <a:lnTo>
                    <a:pt x="3384880" y="2986468"/>
                  </a:lnTo>
                  <a:lnTo>
                    <a:pt x="3382556" y="2999168"/>
                  </a:lnTo>
                  <a:lnTo>
                    <a:pt x="3381235" y="2999168"/>
                  </a:lnTo>
                  <a:lnTo>
                    <a:pt x="3381667" y="3011868"/>
                  </a:lnTo>
                  <a:lnTo>
                    <a:pt x="3377717" y="3024568"/>
                  </a:lnTo>
                  <a:lnTo>
                    <a:pt x="3376815" y="3024568"/>
                  </a:lnTo>
                  <a:lnTo>
                    <a:pt x="3379813" y="3037268"/>
                  </a:lnTo>
                  <a:lnTo>
                    <a:pt x="3385540" y="3049790"/>
                  </a:lnTo>
                  <a:lnTo>
                    <a:pt x="3387979" y="3037268"/>
                  </a:lnTo>
                  <a:lnTo>
                    <a:pt x="3390354" y="3024568"/>
                  </a:lnTo>
                  <a:lnTo>
                    <a:pt x="3389566" y="2986468"/>
                  </a:lnTo>
                  <a:lnTo>
                    <a:pt x="3391154" y="2986468"/>
                  </a:lnTo>
                  <a:lnTo>
                    <a:pt x="3392728" y="2973768"/>
                  </a:lnTo>
                  <a:lnTo>
                    <a:pt x="3398266" y="2973768"/>
                  </a:lnTo>
                  <a:lnTo>
                    <a:pt x="3400260" y="2961068"/>
                  </a:lnTo>
                  <a:lnTo>
                    <a:pt x="3399955" y="2961068"/>
                  </a:lnTo>
                  <a:lnTo>
                    <a:pt x="3397478" y="2935668"/>
                  </a:lnTo>
                  <a:lnTo>
                    <a:pt x="3400552" y="2935668"/>
                  </a:lnTo>
                  <a:lnTo>
                    <a:pt x="3401288" y="2922968"/>
                  </a:lnTo>
                  <a:lnTo>
                    <a:pt x="3401479" y="2910268"/>
                  </a:lnTo>
                  <a:lnTo>
                    <a:pt x="3402228" y="2897568"/>
                  </a:lnTo>
                  <a:lnTo>
                    <a:pt x="3403015" y="2897568"/>
                  </a:lnTo>
                  <a:lnTo>
                    <a:pt x="3407753" y="2884868"/>
                  </a:lnTo>
                  <a:close/>
                </a:path>
                <a:path w="3765550" h="4168140">
                  <a:moveTo>
                    <a:pt x="3414534" y="471881"/>
                  </a:moveTo>
                  <a:lnTo>
                    <a:pt x="3411715" y="459168"/>
                  </a:lnTo>
                  <a:lnTo>
                    <a:pt x="3408896" y="459168"/>
                  </a:lnTo>
                  <a:lnTo>
                    <a:pt x="3406965" y="446468"/>
                  </a:lnTo>
                  <a:lnTo>
                    <a:pt x="3402901" y="434047"/>
                  </a:lnTo>
                  <a:lnTo>
                    <a:pt x="3402825" y="433793"/>
                  </a:lnTo>
                  <a:lnTo>
                    <a:pt x="3397478" y="433793"/>
                  </a:lnTo>
                  <a:lnTo>
                    <a:pt x="3400641" y="446468"/>
                  </a:lnTo>
                  <a:lnTo>
                    <a:pt x="3403803" y="446468"/>
                  </a:lnTo>
                  <a:lnTo>
                    <a:pt x="3403803" y="459168"/>
                  </a:lnTo>
                  <a:lnTo>
                    <a:pt x="3406965" y="459168"/>
                  </a:lnTo>
                  <a:lnTo>
                    <a:pt x="3408565" y="471881"/>
                  </a:lnTo>
                  <a:lnTo>
                    <a:pt x="3414534" y="471881"/>
                  </a:lnTo>
                  <a:close/>
                </a:path>
                <a:path w="3765550" h="4168140">
                  <a:moveTo>
                    <a:pt x="3414877" y="738568"/>
                  </a:moveTo>
                  <a:lnTo>
                    <a:pt x="3413290" y="725868"/>
                  </a:lnTo>
                  <a:lnTo>
                    <a:pt x="3411715" y="725868"/>
                  </a:lnTo>
                  <a:lnTo>
                    <a:pt x="3409340" y="713168"/>
                  </a:lnTo>
                  <a:lnTo>
                    <a:pt x="3409340" y="700468"/>
                  </a:lnTo>
                  <a:lnTo>
                    <a:pt x="3407753" y="700468"/>
                  </a:lnTo>
                  <a:lnTo>
                    <a:pt x="3401110" y="687768"/>
                  </a:lnTo>
                  <a:lnTo>
                    <a:pt x="3403015" y="700468"/>
                  </a:lnTo>
                  <a:lnTo>
                    <a:pt x="3403803" y="700468"/>
                  </a:lnTo>
                  <a:lnTo>
                    <a:pt x="3403803" y="713168"/>
                  </a:lnTo>
                  <a:lnTo>
                    <a:pt x="3406965" y="713168"/>
                  </a:lnTo>
                  <a:lnTo>
                    <a:pt x="3408553" y="725868"/>
                  </a:lnTo>
                  <a:lnTo>
                    <a:pt x="3412731" y="738568"/>
                  </a:lnTo>
                  <a:lnTo>
                    <a:pt x="3414877" y="738568"/>
                  </a:lnTo>
                  <a:close/>
                </a:path>
                <a:path w="3765550" h="4168140">
                  <a:moveTo>
                    <a:pt x="3419576" y="294068"/>
                  </a:moveTo>
                  <a:lnTo>
                    <a:pt x="3411728" y="294068"/>
                  </a:lnTo>
                  <a:lnTo>
                    <a:pt x="3406965" y="281368"/>
                  </a:lnTo>
                  <a:lnTo>
                    <a:pt x="3409340" y="268668"/>
                  </a:lnTo>
                  <a:lnTo>
                    <a:pt x="3405390" y="268668"/>
                  </a:lnTo>
                  <a:lnTo>
                    <a:pt x="3402774" y="255968"/>
                  </a:lnTo>
                  <a:lnTo>
                    <a:pt x="3403803" y="268668"/>
                  </a:lnTo>
                  <a:lnTo>
                    <a:pt x="3402228" y="268668"/>
                  </a:lnTo>
                  <a:lnTo>
                    <a:pt x="3404590" y="281368"/>
                  </a:lnTo>
                  <a:lnTo>
                    <a:pt x="3400641" y="281368"/>
                  </a:lnTo>
                  <a:lnTo>
                    <a:pt x="3402228" y="294068"/>
                  </a:lnTo>
                  <a:lnTo>
                    <a:pt x="3408362" y="294068"/>
                  </a:lnTo>
                  <a:lnTo>
                    <a:pt x="3409581" y="306768"/>
                  </a:lnTo>
                  <a:lnTo>
                    <a:pt x="3413188" y="306768"/>
                  </a:lnTo>
                  <a:lnTo>
                    <a:pt x="3419576" y="294068"/>
                  </a:lnTo>
                  <a:close/>
                </a:path>
                <a:path w="3765550" h="4168140">
                  <a:moveTo>
                    <a:pt x="3423577" y="2465768"/>
                  </a:moveTo>
                  <a:lnTo>
                    <a:pt x="3416477" y="2465768"/>
                  </a:lnTo>
                  <a:lnTo>
                    <a:pt x="3414090" y="2453068"/>
                  </a:lnTo>
                  <a:lnTo>
                    <a:pt x="3414674" y="2478468"/>
                  </a:lnTo>
                  <a:lnTo>
                    <a:pt x="3417252" y="2503868"/>
                  </a:lnTo>
                  <a:lnTo>
                    <a:pt x="3417379" y="2503868"/>
                  </a:lnTo>
                  <a:lnTo>
                    <a:pt x="3421126" y="2503868"/>
                  </a:lnTo>
                  <a:lnTo>
                    <a:pt x="3421202" y="2491168"/>
                  </a:lnTo>
                  <a:lnTo>
                    <a:pt x="3421278" y="2478468"/>
                  </a:lnTo>
                  <a:lnTo>
                    <a:pt x="3423335" y="2478468"/>
                  </a:lnTo>
                  <a:lnTo>
                    <a:pt x="3423551" y="2466835"/>
                  </a:lnTo>
                  <a:lnTo>
                    <a:pt x="3423577" y="2465768"/>
                  </a:lnTo>
                  <a:close/>
                </a:path>
                <a:path w="3765550" h="4168140">
                  <a:moveTo>
                    <a:pt x="3424364" y="2541968"/>
                  </a:moveTo>
                  <a:lnTo>
                    <a:pt x="3420211" y="2541968"/>
                  </a:lnTo>
                  <a:lnTo>
                    <a:pt x="3419614" y="2529268"/>
                  </a:lnTo>
                  <a:lnTo>
                    <a:pt x="3421202" y="2516568"/>
                  </a:lnTo>
                  <a:lnTo>
                    <a:pt x="3422789" y="2516568"/>
                  </a:lnTo>
                  <a:lnTo>
                    <a:pt x="3417379" y="2503868"/>
                  </a:lnTo>
                  <a:lnTo>
                    <a:pt x="3417506" y="2516568"/>
                  </a:lnTo>
                  <a:lnTo>
                    <a:pt x="3415766" y="2516568"/>
                  </a:lnTo>
                  <a:lnTo>
                    <a:pt x="3412502" y="2541968"/>
                  </a:lnTo>
                  <a:lnTo>
                    <a:pt x="3414090" y="2541968"/>
                  </a:lnTo>
                  <a:lnTo>
                    <a:pt x="3421202" y="2554668"/>
                  </a:lnTo>
                  <a:lnTo>
                    <a:pt x="3424364" y="2541968"/>
                  </a:lnTo>
                  <a:close/>
                </a:path>
                <a:path w="3765550" h="4168140">
                  <a:moveTo>
                    <a:pt x="3430689" y="471881"/>
                  </a:moveTo>
                  <a:lnTo>
                    <a:pt x="3427717" y="471881"/>
                  </a:lnTo>
                  <a:lnTo>
                    <a:pt x="3430689" y="484568"/>
                  </a:lnTo>
                  <a:lnTo>
                    <a:pt x="3430689" y="471881"/>
                  </a:lnTo>
                  <a:close/>
                </a:path>
                <a:path w="3765550" h="4168140">
                  <a:moveTo>
                    <a:pt x="3432276" y="446468"/>
                  </a:moveTo>
                  <a:lnTo>
                    <a:pt x="3428568" y="434047"/>
                  </a:lnTo>
                  <a:lnTo>
                    <a:pt x="3428492" y="433793"/>
                  </a:lnTo>
                  <a:lnTo>
                    <a:pt x="3426180" y="433793"/>
                  </a:lnTo>
                  <a:lnTo>
                    <a:pt x="3422472" y="421068"/>
                  </a:lnTo>
                  <a:lnTo>
                    <a:pt x="3421240" y="421068"/>
                  </a:lnTo>
                  <a:lnTo>
                    <a:pt x="3422904" y="433793"/>
                  </a:lnTo>
                  <a:lnTo>
                    <a:pt x="3428123" y="446468"/>
                  </a:lnTo>
                  <a:lnTo>
                    <a:pt x="3432276" y="446468"/>
                  </a:lnTo>
                  <a:close/>
                </a:path>
                <a:path w="3765550" h="4168140">
                  <a:moveTo>
                    <a:pt x="3433064" y="2707068"/>
                  </a:moveTo>
                  <a:lnTo>
                    <a:pt x="3421989" y="2707068"/>
                  </a:lnTo>
                  <a:lnTo>
                    <a:pt x="3422650" y="2694368"/>
                  </a:lnTo>
                  <a:lnTo>
                    <a:pt x="3419208" y="2681668"/>
                  </a:lnTo>
                  <a:lnTo>
                    <a:pt x="3421202" y="2681668"/>
                  </a:lnTo>
                  <a:lnTo>
                    <a:pt x="3422789" y="2656268"/>
                  </a:lnTo>
                  <a:lnTo>
                    <a:pt x="3423577" y="2656268"/>
                  </a:lnTo>
                  <a:lnTo>
                    <a:pt x="3424364" y="2643568"/>
                  </a:lnTo>
                  <a:lnTo>
                    <a:pt x="3416681" y="2643568"/>
                  </a:lnTo>
                  <a:lnTo>
                    <a:pt x="3416604" y="2656268"/>
                  </a:lnTo>
                  <a:lnTo>
                    <a:pt x="3416528" y="2668968"/>
                  </a:lnTo>
                  <a:lnTo>
                    <a:pt x="3416452" y="2681668"/>
                  </a:lnTo>
                  <a:lnTo>
                    <a:pt x="3414598" y="2694368"/>
                  </a:lnTo>
                  <a:lnTo>
                    <a:pt x="3413493" y="2707068"/>
                  </a:lnTo>
                  <a:lnTo>
                    <a:pt x="3411715" y="2732468"/>
                  </a:lnTo>
                  <a:lnTo>
                    <a:pt x="3410458" y="2745168"/>
                  </a:lnTo>
                  <a:lnTo>
                    <a:pt x="3409340" y="2770568"/>
                  </a:lnTo>
                  <a:lnTo>
                    <a:pt x="3406965" y="2770568"/>
                  </a:lnTo>
                  <a:lnTo>
                    <a:pt x="3406965" y="2783268"/>
                  </a:lnTo>
                  <a:lnTo>
                    <a:pt x="3403803" y="2783268"/>
                  </a:lnTo>
                  <a:lnTo>
                    <a:pt x="3403244" y="2808668"/>
                  </a:lnTo>
                  <a:lnTo>
                    <a:pt x="3407753" y="2808668"/>
                  </a:lnTo>
                  <a:lnTo>
                    <a:pt x="3413874" y="2795968"/>
                  </a:lnTo>
                  <a:lnTo>
                    <a:pt x="3416947" y="2795968"/>
                  </a:lnTo>
                  <a:lnTo>
                    <a:pt x="3417074" y="2783268"/>
                  </a:lnTo>
                  <a:lnTo>
                    <a:pt x="3417176" y="2774238"/>
                  </a:lnTo>
                  <a:lnTo>
                    <a:pt x="3417214" y="2770568"/>
                  </a:lnTo>
                  <a:lnTo>
                    <a:pt x="3414877" y="2770568"/>
                  </a:lnTo>
                  <a:lnTo>
                    <a:pt x="3418979" y="2757868"/>
                  </a:lnTo>
                  <a:lnTo>
                    <a:pt x="3423970" y="2745168"/>
                  </a:lnTo>
                  <a:lnTo>
                    <a:pt x="3427780" y="2745168"/>
                  </a:lnTo>
                  <a:lnTo>
                    <a:pt x="3427653" y="2732468"/>
                  </a:lnTo>
                  <a:lnTo>
                    <a:pt x="3417252" y="2732468"/>
                  </a:lnTo>
                  <a:lnTo>
                    <a:pt x="3418827" y="2719768"/>
                  </a:lnTo>
                  <a:lnTo>
                    <a:pt x="3421989" y="2719768"/>
                  </a:lnTo>
                  <a:lnTo>
                    <a:pt x="3433064" y="2707068"/>
                  </a:lnTo>
                  <a:close/>
                </a:path>
                <a:path w="3765550" h="4168140">
                  <a:moveTo>
                    <a:pt x="3438614" y="2554668"/>
                  </a:moveTo>
                  <a:lnTo>
                    <a:pt x="3421202" y="2554668"/>
                  </a:lnTo>
                  <a:lnTo>
                    <a:pt x="3416452" y="2554668"/>
                  </a:lnTo>
                  <a:lnTo>
                    <a:pt x="3419233" y="2567368"/>
                  </a:lnTo>
                  <a:lnTo>
                    <a:pt x="3430689" y="2567368"/>
                  </a:lnTo>
                  <a:lnTo>
                    <a:pt x="3430689" y="2580068"/>
                  </a:lnTo>
                  <a:lnTo>
                    <a:pt x="3428314" y="2605468"/>
                  </a:lnTo>
                  <a:lnTo>
                    <a:pt x="3427526" y="2618168"/>
                  </a:lnTo>
                  <a:lnTo>
                    <a:pt x="3426739" y="2618168"/>
                  </a:lnTo>
                  <a:lnTo>
                    <a:pt x="3425952" y="2630868"/>
                  </a:lnTo>
                  <a:lnTo>
                    <a:pt x="3433114" y="2630868"/>
                  </a:lnTo>
                  <a:lnTo>
                    <a:pt x="3434448" y="2605468"/>
                  </a:lnTo>
                  <a:lnTo>
                    <a:pt x="3435489" y="2605468"/>
                  </a:lnTo>
                  <a:lnTo>
                    <a:pt x="3436226" y="2592768"/>
                  </a:lnTo>
                  <a:lnTo>
                    <a:pt x="3436772" y="2580068"/>
                  </a:lnTo>
                  <a:lnTo>
                    <a:pt x="3437559" y="2567368"/>
                  </a:lnTo>
                  <a:lnTo>
                    <a:pt x="3437813" y="2567368"/>
                  </a:lnTo>
                  <a:lnTo>
                    <a:pt x="3438614" y="2554668"/>
                  </a:lnTo>
                  <a:close/>
                </a:path>
                <a:path w="3765550" h="4168140">
                  <a:moveTo>
                    <a:pt x="3439591" y="573646"/>
                  </a:moveTo>
                  <a:lnTo>
                    <a:pt x="3439477" y="572262"/>
                  </a:lnTo>
                  <a:lnTo>
                    <a:pt x="3439122" y="560768"/>
                  </a:lnTo>
                  <a:lnTo>
                    <a:pt x="3437966" y="548068"/>
                  </a:lnTo>
                  <a:lnTo>
                    <a:pt x="3437813" y="535368"/>
                  </a:lnTo>
                  <a:lnTo>
                    <a:pt x="3431463" y="535368"/>
                  </a:lnTo>
                  <a:lnTo>
                    <a:pt x="3423513" y="497268"/>
                  </a:lnTo>
                  <a:lnTo>
                    <a:pt x="3415080" y="497268"/>
                  </a:lnTo>
                  <a:lnTo>
                    <a:pt x="3416414" y="509612"/>
                  </a:lnTo>
                  <a:lnTo>
                    <a:pt x="3416452" y="509968"/>
                  </a:lnTo>
                  <a:lnTo>
                    <a:pt x="3421989" y="509968"/>
                  </a:lnTo>
                  <a:lnTo>
                    <a:pt x="3424263" y="521728"/>
                  </a:lnTo>
                  <a:lnTo>
                    <a:pt x="3424326" y="522058"/>
                  </a:lnTo>
                  <a:lnTo>
                    <a:pt x="3424440" y="522668"/>
                  </a:lnTo>
                  <a:lnTo>
                    <a:pt x="3425952" y="535368"/>
                  </a:lnTo>
                  <a:lnTo>
                    <a:pt x="3430689" y="535368"/>
                  </a:lnTo>
                  <a:lnTo>
                    <a:pt x="3430689" y="548068"/>
                  </a:lnTo>
                  <a:lnTo>
                    <a:pt x="3432276" y="560768"/>
                  </a:lnTo>
                  <a:lnTo>
                    <a:pt x="3433851" y="560768"/>
                  </a:lnTo>
                  <a:lnTo>
                    <a:pt x="3439591" y="573646"/>
                  </a:lnTo>
                  <a:close/>
                </a:path>
                <a:path w="3765550" h="4168140">
                  <a:moveTo>
                    <a:pt x="3440582" y="2668968"/>
                  </a:moveTo>
                  <a:lnTo>
                    <a:pt x="3440455" y="2656268"/>
                  </a:lnTo>
                  <a:lnTo>
                    <a:pt x="3435439" y="2643568"/>
                  </a:lnTo>
                  <a:lnTo>
                    <a:pt x="3433229" y="2656268"/>
                  </a:lnTo>
                  <a:lnTo>
                    <a:pt x="3432657" y="2668968"/>
                  </a:lnTo>
                  <a:lnTo>
                    <a:pt x="3440582" y="2668968"/>
                  </a:lnTo>
                  <a:close/>
                </a:path>
                <a:path w="3765550" h="4168140">
                  <a:moveTo>
                    <a:pt x="3452838" y="560768"/>
                  </a:moveTo>
                  <a:lnTo>
                    <a:pt x="3450463" y="548068"/>
                  </a:lnTo>
                  <a:lnTo>
                    <a:pt x="3447300" y="548068"/>
                  </a:lnTo>
                  <a:lnTo>
                    <a:pt x="3447300" y="560768"/>
                  </a:lnTo>
                  <a:lnTo>
                    <a:pt x="3452838" y="560768"/>
                  </a:lnTo>
                  <a:close/>
                </a:path>
                <a:path w="3765550" h="4168140">
                  <a:moveTo>
                    <a:pt x="3454412" y="700468"/>
                  </a:moveTo>
                  <a:lnTo>
                    <a:pt x="3452330" y="675068"/>
                  </a:lnTo>
                  <a:lnTo>
                    <a:pt x="3449574" y="675068"/>
                  </a:lnTo>
                  <a:lnTo>
                    <a:pt x="3446081" y="662368"/>
                  </a:lnTo>
                  <a:lnTo>
                    <a:pt x="3441763" y="649668"/>
                  </a:lnTo>
                  <a:lnTo>
                    <a:pt x="3440176" y="636968"/>
                  </a:lnTo>
                  <a:lnTo>
                    <a:pt x="3438601" y="649668"/>
                  </a:lnTo>
                  <a:lnTo>
                    <a:pt x="3441763" y="662368"/>
                  </a:lnTo>
                  <a:lnTo>
                    <a:pt x="3440976" y="662368"/>
                  </a:lnTo>
                  <a:lnTo>
                    <a:pt x="3442551" y="675068"/>
                  </a:lnTo>
                  <a:lnTo>
                    <a:pt x="3447300" y="675068"/>
                  </a:lnTo>
                  <a:lnTo>
                    <a:pt x="3447300" y="700468"/>
                  </a:lnTo>
                  <a:lnTo>
                    <a:pt x="3454412" y="700468"/>
                  </a:lnTo>
                  <a:close/>
                </a:path>
                <a:path w="3765550" h="4168140">
                  <a:moveTo>
                    <a:pt x="3455212" y="636968"/>
                  </a:moveTo>
                  <a:lnTo>
                    <a:pt x="3454031" y="624268"/>
                  </a:lnTo>
                  <a:lnTo>
                    <a:pt x="3453523" y="611568"/>
                  </a:lnTo>
                  <a:lnTo>
                    <a:pt x="3452876" y="598868"/>
                  </a:lnTo>
                  <a:lnTo>
                    <a:pt x="3448088" y="598868"/>
                  </a:lnTo>
                  <a:lnTo>
                    <a:pt x="3448088" y="586168"/>
                  </a:lnTo>
                  <a:lnTo>
                    <a:pt x="3444570" y="573646"/>
                  </a:lnTo>
                  <a:lnTo>
                    <a:pt x="3439591" y="573646"/>
                  </a:lnTo>
                  <a:lnTo>
                    <a:pt x="3437242" y="573646"/>
                  </a:lnTo>
                  <a:lnTo>
                    <a:pt x="3442779" y="586168"/>
                  </a:lnTo>
                  <a:lnTo>
                    <a:pt x="3445916" y="598868"/>
                  </a:lnTo>
                  <a:lnTo>
                    <a:pt x="3447211" y="611568"/>
                  </a:lnTo>
                  <a:lnTo>
                    <a:pt x="3449675" y="636968"/>
                  </a:lnTo>
                  <a:lnTo>
                    <a:pt x="3455212" y="636968"/>
                  </a:lnTo>
                  <a:close/>
                </a:path>
                <a:path w="3765550" h="4168140">
                  <a:moveTo>
                    <a:pt x="3456000" y="916368"/>
                  </a:moveTo>
                  <a:lnTo>
                    <a:pt x="3455365" y="903668"/>
                  </a:lnTo>
                  <a:lnTo>
                    <a:pt x="3454412" y="890968"/>
                  </a:lnTo>
                  <a:lnTo>
                    <a:pt x="3453117" y="890968"/>
                  </a:lnTo>
                  <a:lnTo>
                    <a:pt x="3452139" y="878268"/>
                  </a:lnTo>
                  <a:lnTo>
                    <a:pt x="3451504" y="867143"/>
                  </a:lnTo>
                  <a:lnTo>
                    <a:pt x="3451415" y="865568"/>
                  </a:lnTo>
                  <a:lnTo>
                    <a:pt x="3447300" y="865568"/>
                  </a:lnTo>
                  <a:lnTo>
                    <a:pt x="3445713" y="852868"/>
                  </a:lnTo>
                  <a:lnTo>
                    <a:pt x="3443338" y="840168"/>
                  </a:lnTo>
                  <a:lnTo>
                    <a:pt x="3440976" y="840168"/>
                  </a:lnTo>
                  <a:lnTo>
                    <a:pt x="3438639" y="827468"/>
                  </a:lnTo>
                  <a:lnTo>
                    <a:pt x="3435756" y="814768"/>
                  </a:lnTo>
                  <a:lnTo>
                    <a:pt x="3433889" y="802284"/>
                  </a:lnTo>
                  <a:lnTo>
                    <a:pt x="3431476" y="802284"/>
                  </a:lnTo>
                  <a:lnTo>
                    <a:pt x="3431476" y="789368"/>
                  </a:lnTo>
                  <a:lnTo>
                    <a:pt x="3427920" y="776668"/>
                  </a:lnTo>
                  <a:lnTo>
                    <a:pt x="3426142" y="776668"/>
                  </a:lnTo>
                  <a:lnTo>
                    <a:pt x="3422434" y="763968"/>
                  </a:lnTo>
                  <a:lnTo>
                    <a:pt x="3416808" y="738568"/>
                  </a:lnTo>
                  <a:lnTo>
                    <a:pt x="3415474" y="738568"/>
                  </a:lnTo>
                  <a:lnTo>
                    <a:pt x="3417913" y="751268"/>
                  </a:lnTo>
                  <a:lnTo>
                    <a:pt x="3419614" y="763968"/>
                  </a:lnTo>
                  <a:lnTo>
                    <a:pt x="3421989" y="763968"/>
                  </a:lnTo>
                  <a:lnTo>
                    <a:pt x="3419614" y="776668"/>
                  </a:lnTo>
                  <a:lnTo>
                    <a:pt x="3423577" y="776668"/>
                  </a:lnTo>
                  <a:lnTo>
                    <a:pt x="3423577" y="789368"/>
                  </a:lnTo>
                  <a:lnTo>
                    <a:pt x="3426396" y="789368"/>
                  </a:lnTo>
                  <a:lnTo>
                    <a:pt x="3428949" y="802284"/>
                  </a:lnTo>
                  <a:lnTo>
                    <a:pt x="3431159" y="802284"/>
                  </a:lnTo>
                  <a:lnTo>
                    <a:pt x="3432759" y="814768"/>
                  </a:lnTo>
                  <a:lnTo>
                    <a:pt x="3435439" y="827468"/>
                  </a:lnTo>
                  <a:lnTo>
                    <a:pt x="3441763" y="852868"/>
                  </a:lnTo>
                  <a:lnTo>
                    <a:pt x="3443338" y="852868"/>
                  </a:lnTo>
                  <a:lnTo>
                    <a:pt x="3445687" y="865568"/>
                  </a:lnTo>
                  <a:lnTo>
                    <a:pt x="3448901" y="890968"/>
                  </a:lnTo>
                  <a:lnTo>
                    <a:pt x="3451275" y="903668"/>
                  </a:lnTo>
                  <a:lnTo>
                    <a:pt x="3454412" y="903668"/>
                  </a:lnTo>
                  <a:lnTo>
                    <a:pt x="3454412" y="916368"/>
                  </a:lnTo>
                  <a:lnTo>
                    <a:pt x="3456000" y="916368"/>
                  </a:lnTo>
                  <a:close/>
                </a:path>
                <a:path w="3765550" h="4168140">
                  <a:moveTo>
                    <a:pt x="3457029" y="421068"/>
                  </a:moveTo>
                  <a:lnTo>
                    <a:pt x="3455606" y="408368"/>
                  </a:lnTo>
                  <a:lnTo>
                    <a:pt x="3454412" y="408368"/>
                  </a:lnTo>
                  <a:lnTo>
                    <a:pt x="3452037" y="395668"/>
                  </a:lnTo>
                  <a:lnTo>
                    <a:pt x="3447300" y="395668"/>
                  </a:lnTo>
                  <a:lnTo>
                    <a:pt x="3442551" y="382968"/>
                  </a:lnTo>
                  <a:lnTo>
                    <a:pt x="3445713" y="370268"/>
                  </a:lnTo>
                  <a:lnTo>
                    <a:pt x="3438601" y="370268"/>
                  </a:lnTo>
                  <a:lnTo>
                    <a:pt x="3435045" y="357568"/>
                  </a:lnTo>
                  <a:lnTo>
                    <a:pt x="3433457" y="344868"/>
                  </a:lnTo>
                  <a:lnTo>
                    <a:pt x="3431476" y="332168"/>
                  </a:lnTo>
                  <a:lnTo>
                    <a:pt x="3428314" y="332168"/>
                  </a:lnTo>
                  <a:lnTo>
                    <a:pt x="3427526" y="319468"/>
                  </a:lnTo>
                  <a:lnTo>
                    <a:pt x="3422789" y="319468"/>
                  </a:lnTo>
                  <a:lnTo>
                    <a:pt x="3421202" y="306768"/>
                  </a:lnTo>
                  <a:lnTo>
                    <a:pt x="3418040" y="306768"/>
                  </a:lnTo>
                  <a:lnTo>
                    <a:pt x="3417252" y="319468"/>
                  </a:lnTo>
                  <a:lnTo>
                    <a:pt x="3425177" y="344868"/>
                  </a:lnTo>
                  <a:lnTo>
                    <a:pt x="3440150" y="382968"/>
                  </a:lnTo>
                  <a:lnTo>
                    <a:pt x="3448088" y="408368"/>
                  </a:lnTo>
                  <a:lnTo>
                    <a:pt x="3457029" y="421068"/>
                  </a:lnTo>
                  <a:close/>
                </a:path>
                <a:path w="3765550" h="4168140">
                  <a:moveTo>
                    <a:pt x="3457575" y="763968"/>
                  </a:moveTo>
                  <a:lnTo>
                    <a:pt x="3456787" y="751268"/>
                  </a:lnTo>
                  <a:lnTo>
                    <a:pt x="3452838" y="738568"/>
                  </a:lnTo>
                  <a:lnTo>
                    <a:pt x="3448088" y="738568"/>
                  </a:lnTo>
                  <a:lnTo>
                    <a:pt x="3450463" y="751268"/>
                  </a:lnTo>
                  <a:lnTo>
                    <a:pt x="3452037" y="763968"/>
                  </a:lnTo>
                  <a:lnTo>
                    <a:pt x="3456000" y="763968"/>
                  </a:lnTo>
                  <a:lnTo>
                    <a:pt x="3457575" y="763968"/>
                  </a:lnTo>
                  <a:close/>
                </a:path>
                <a:path w="3765550" h="4168140">
                  <a:moveTo>
                    <a:pt x="3459950" y="3100768"/>
                  </a:moveTo>
                  <a:lnTo>
                    <a:pt x="3456787" y="3100768"/>
                  </a:lnTo>
                  <a:lnTo>
                    <a:pt x="3455657" y="3113468"/>
                  </a:lnTo>
                  <a:lnTo>
                    <a:pt x="3453028" y="3126168"/>
                  </a:lnTo>
                  <a:lnTo>
                    <a:pt x="3456787" y="3126168"/>
                  </a:lnTo>
                  <a:lnTo>
                    <a:pt x="3456787" y="3113468"/>
                  </a:lnTo>
                  <a:lnTo>
                    <a:pt x="3459950" y="3113468"/>
                  </a:lnTo>
                  <a:lnTo>
                    <a:pt x="3459950" y="3100768"/>
                  </a:lnTo>
                  <a:close/>
                </a:path>
                <a:path w="3765550" h="4168140">
                  <a:moveTo>
                    <a:pt x="3460216" y="929068"/>
                  </a:moveTo>
                  <a:lnTo>
                    <a:pt x="3457575" y="916368"/>
                  </a:lnTo>
                  <a:lnTo>
                    <a:pt x="3456787" y="916368"/>
                  </a:lnTo>
                  <a:lnTo>
                    <a:pt x="3456368" y="927138"/>
                  </a:lnTo>
                  <a:lnTo>
                    <a:pt x="3456292" y="929068"/>
                  </a:lnTo>
                  <a:lnTo>
                    <a:pt x="3460216" y="929068"/>
                  </a:lnTo>
                  <a:close/>
                </a:path>
                <a:path w="3765550" h="4168140">
                  <a:moveTo>
                    <a:pt x="3460991" y="931176"/>
                  </a:moveTo>
                  <a:lnTo>
                    <a:pt x="3460851" y="929932"/>
                  </a:lnTo>
                  <a:lnTo>
                    <a:pt x="3460762" y="929068"/>
                  </a:lnTo>
                  <a:lnTo>
                    <a:pt x="3460216" y="929068"/>
                  </a:lnTo>
                  <a:lnTo>
                    <a:pt x="3460991" y="931176"/>
                  </a:lnTo>
                  <a:close/>
                </a:path>
                <a:path w="3765550" h="4168140">
                  <a:moveTo>
                    <a:pt x="3464699" y="548068"/>
                  </a:moveTo>
                  <a:lnTo>
                    <a:pt x="3459581" y="523125"/>
                  </a:lnTo>
                  <a:lnTo>
                    <a:pt x="3459480" y="522668"/>
                  </a:lnTo>
                  <a:lnTo>
                    <a:pt x="3452838" y="497268"/>
                  </a:lnTo>
                  <a:lnTo>
                    <a:pt x="3445230" y="484568"/>
                  </a:lnTo>
                  <a:lnTo>
                    <a:pt x="3438601" y="459168"/>
                  </a:lnTo>
                  <a:lnTo>
                    <a:pt x="3435439" y="459168"/>
                  </a:lnTo>
                  <a:lnTo>
                    <a:pt x="3435439" y="446468"/>
                  </a:lnTo>
                  <a:lnTo>
                    <a:pt x="3433064" y="459168"/>
                  </a:lnTo>
                  <a:lnTo>
                    <a:pt x="3436556" y="471881"/>
                  </a:lnTo>
                  <a:lnTo>
                    <a:pt x="3438995" y="471881"/>
                  </a:lnTo>
                  <a:lnTo>
                    <a:pt x="3442551" y="484568"/>
                  </a:lnTo>
                  <a:lnTo>
                    <a:pt x="3449243" y="509612"/>
                  </a:lnTo>
                  <a:lnTo>
                    <a:pt x="3449332" y="509968"/>
                  </a:lnTo>
                  <a:lnTo>
                    <a:pt x="3452037" y="509968"/>
                  </a:lnTo>
                  <a:lnTo>
                    <a:pt x="3454349" y="521728"/>
                  </a:lnTo>
                  <a:lnTo>
                    <a:pt x="3454412" y="522058"/>
                  </a:lnTo>
                  <a:lnTo>
                    <a:pt x="3454539" y="522668"/>
                  </a:lnTo>
                  <a:lnTo>
                    <a:pt x="3456825" y="522668"/>
                  </a:lnTo>
                  <a:lnTo>
                    <a:pt x="3457575" y="535368"/>
                  </a:lnTo>
                  <a:lnTo>
                    <a:pt x="3459950" y="535368"/>
                  </a:lnTo>
                  <a:lnTo>
                    <a:pt x="3456787" y="548068"/>
                  </a:lnTo>
                  <a:lnTo>
                    <a:pt x="3464699" y="548068"/>
                  </a:lnTo>
                  <a:close/>
                </a:path>
                <a:path w="3765550" h="4168140">
                  <a:moveTo>
                    <a:pt x="3466147" y="802284"/>
                  </a:moveTo>
                  <a:lnTo>
                    <a:pt x="3464001" y="789368"/>
                  </a:lnTo>
                  <a:lnTo>
                    <a:pt x="3460254" y="776668"/>
                  </a:lnTo>
                  <a:lnTo>
                    <a:pt x="3456000" y="763968"/>
                  </a:lnTo>
                  <a:lnTo>
                    <a:pt x="3458375" y="789368"/>
                  </a:lnTo>
                  <a:lnTo>
                    <a:pt x="3460483" y="802284"/>
                  </a:lnTo>
                  <a:lnTo>
                    <a:pt x="3466147" y="802284"/>
                  </a:lnTo>
                  <a:close/>
                </a:path>
                <a:path w="3765550" h="4168140">
                  <a:moveTo>
                    <a:pt x="3468649" y="954468"/>
                  </a:moveTo>
                  <a:lnTo>
                    <a:pt x="3467074" y="954468"/>
                  </a:lnTo>
                  <a:lnTo>
                    <a:pt x="3464915" y="941768"/>
                  </a:lnTo>
                  <a:lnTo>
                    <a:pt x="3460991" y="931176"/>
                  </a:lnTo>
                  <a:lnTo>
                    <a:pt x="3463506" y="954468"/>
                  </a:lnTo>
                  <a:lnTo>
                    <a:pt x="3465093" y="954468"/>
                  </a:lnTo>
                  <a:lnTo>
                    <a:pt x="3466414" y="967168"/>
                  </a:lnTo>
                  <a:lnTo>
                    <a:pt x="3468649" y="954468"/>
                  </a:lnTo>
                  <a:close/>
                </a:path>
                <a:path w="3765550" h="4168140">
                  <a:moveTo>
                    <a:pt x="3471811" y="611568"/>
                  </a:moveTo>
                  <a:lnTo>
                    <a:pt x="3463899" y="611568"/>
                  </a:lnTo>
                  <a:lnTo>
                    <a:pt x="3460737" y="598868"/>
                  </a:lnTo>
                  <a:lnTo>
                    <a:pt x="3466274" y="598868"/>
                  </a:lnTo>
                  <a:lnTo>
                    <a:pt x="3465487" y="586168"/>
                  </a:lnTo>
                  <a:lnTo>
                    <a:pt x="3461562" y="586168"/>
                  </a:lnTo>
                  <a:lnTo>
                    <a:pt x="3460369" y="573646"/>
                  </a:lnTo>
                  <a:lnTo>
                    <a:pt x="3452660" y="573646"/>
                  </a:lnTo>
                  <a:lnTo>
                    <a:pt x="3456000" y="586168"/>
                  </a:lnTo>
                  <a:lnTo>
                    <a:pt x="3456000" y="598868"/>
                  </a:lnTo>
                  <a:lnTo>
                    <a:pt x="3455212" y="598868"/>
                  </a:lnTo>
                  <a:lnTo>
                    <a:pt x="3456787" y="611568"/>
                  </a:lnTo>
                  <a:lnTo>
                    <a:pt x="3461982" y="611568"/>
                  </a:lnTo>
                  <a:lnTo>
                    <a:pt x="3462807" y="624268"/>
                  </a:lnTo>
                  <a:lnTo>
                    <a:pt x="3465487" y="624268"/>
                  </a:lnTo>
                  <a:lnTo>
                    <a:pt x="3462324" y="636968"/>
                  </a:lnTo>
                  <a:lnTo>
                    <a:pt x="3471697" y="636968"/>
                  </a:lnTo>
                  <a:lnTo>
                    <a:pt x="3471811" y="611568"/>
                  </a:lnTo>
                  <a:close/>
                </a:path>
                <a:path w="3765550" h="4168140">
                  <a:moveTo>
                    <a:pt x="3473399" y="497268"/>
                  </a:moveTo>
                  <a:lnTo>
                    <a:pt x="3469436" y="497268"/>
                  </a:lnTo>
                  <a:lnTo>
                    <a:pt x="3468649" y="484568"/>
                  </a:lnTo>
                  <a:lnTo>
                    <a:pt x="3466274" y="484568"/>
                  </a:lnTo>
                  <a:lnTo>
                    <a:pt x="3461651" y="472173"/>
                  </a:lnTo>
                  <a:lnTo>
                    <a:pt x="3461537" y="471881"/>
                  </a:lnTo>
                  <a:lnTo>
                    <a:pt x="3459492" y="459168"/>
                  </a:lnTo>
                  <a:lnTo>
                    <a:pt x="3454527" y="446468"/>
                  </a:lnTo>
                  <a:lnTo>
                    <a:pt x="3452037" y="446468"/>
                  </a:lnTo>
                  <a:lnTo>
                    <a:pt x="3450501" y="434047"/>
                  </a:lnTo>
                  <a:lnTo>
                    <a:pt x="3450463" y="433793"/>
                  </a:lnTo>
                  <a:lnTo>
                    <a:pt x="3451225" y="433793"/>
                  </a:lnTo>
                  <a:lnTo>
                    <a:pt x="3448012" y="421068"/>
                  </a:lnTo>
                  <a:lnTo>
                    <a:pt x="3443389" y="421068"/>
                  </a:lnTo>
                  <a:lnTo>
                    <a:pt x="3441763" y="408368"/>
                  </a:lnTo>
                  <a:lnTo>
                    <a:pt x="3440176" y="408368"/>
                  </a:lnTo>
                  <a:lnTo>
                    <a:pt x="3437013" y="395668"/>
                  </a:lnTo>
                  <a:lnTo>
                    <a:pt x="3436226" y="382968"/>
                  </a:lnTo>
                  <a:lnTo>
                    <a:pt x="3429876" y="382968"/>
                  </a:lnTo>
                  <a:lnTo>
                    <a:pt x="3425748" y="370268"/>
                  </a:lnTo>
                  <a:lnTo>
                    <a:pt x="3423107" y="357568"/>
                  </a:lnTo>
                  <a:lnTo>
                    <a:pt x="3421202" y="344868"/>
                  </a:lnTo>
                  <a:lnTo>
                    <a:pt x="3412502" y="344868"/>
                  </a:lnTo>
                  <a:lnTo>
                    <a:pt x="3415830" y="332168"/>
                  </a:lnTo>
                  <a:lnTo>
                    <a:pt x="3414776" y="332168"/>
                  </a:lnTo>
                  <a:lnTo>
                    <a:pt x="3411715" y="319468"/>
                  </a:lnTo>
                  <a:lnTo>
                    <a:pt x="3399053" y="319468"/>
                  </a:lnTo>
                  <a:lnTo>
                    <a:pt x="3399853" y="306768"/>
                  </a:lnTo>
                  <a:lnTo>
                    <a:pt x="3394316" y="306768"/>
                  </a:lnTo>
                  <a:lnTo>
                    <a:pt x="3401542" y="332168"/>
                  </a:lnTo>
                  <a:lnTo>
                    <a:pt x="3409442" y="344868"/>
                  </a:lnTo>
                  <a:lnTo>
                    <a:pt x="3416897" y="370268"/>
                  </a:lnTo>
                  <a:lnTo>
                    <a:pt x="3422789" y="395668"/>
                  </a:lnTo>
                  <a:lnTo>
                    <a:pt x="3428314" y="395668"/>
                  </a:lnTo>
                  <a:lnTo>
                    <a:pt x="3430689" y="408368"/>
                  </a:lnTo>
                  <a:lnTo>
                    <a:pt x="3431921" y="408368"/>
                  </a:lnTo>
                  <a:lnTo>
                    <a:pt x="3433838" y="421068"/>
                  </a:lnTo>
                  <a:lnTo>
                    <a:pt x="3436696" y="433793"/>
                  </a:lnTo>
                  <a:lnTo>
                    <a:pt x="3437826" y="433793"/>
                  </a:lnTo>
                  <a:lnTo>
                    <a:pt x="3443338" y="446468"/>
                  </a:lnTo>
                  <a:lnTo>
                    <a:pt x="3449675" y="446468"/>
                  </a:lnTo>
                  <a:lnTo>
                    <a:pt x="3448088" y="459168"/>
                  </a:lnTo>
                  <a:lnTo>
                    <a:pt x="3445713" y="459168"/>
                  </a:lnTo>
                  <a:lnTo>
                    <a:pt x="3446513" y="471881"/>
                  </a:lnTo>
                  <a:lnTo>
                    <a:pt x="3453168" y="471881"/>
                  </a:lnTo>
                  <a:lnTo>
                    <a:pt x="3457664" y="496608"/>
                  </a:lnTo>
                  <a:lnTo>
                    <a:pt x="3457778" y="497268"/>
                  </a:lnTo>
                  <a:lnTo>
                    <a:pt x="3465487" y="509968"/>
                  </a:lnTo>
                  <a:lnTo>
                    <a:pt x="3465487" y="522668"/>
                  </a:lnTo>
                  <a:lnTo>
                    <a:pt x="3473399" y="509968"/>
                  </a:lnTo>
                  <a:lnTo>
                    <a:pt x="3473399" y="497268"/>
                  </a:lnTo>
                  <a:close/>
                </a:path>
                <a:path w="3765550" h="4168140">
                  <a:moveTo>
                    <a:pt x="3474186" y="751268"/>
                  </a:moveTo>
                  <a:lnTo>
                    <a:pt x="3467074" y="751268"/>
                  </a:lnTo>
                  <a:lnTo>
                    <a:pt x="3467074" y="763968"/>
                  </a:lnTo>
                  <a:lnTo>
                    <a:pt x="3474186" y="776668"/>
                  </a:lnTo>
                  <a:lnTo>
                    <a:pt x="3474186" y="751268"/>
                  </a:lnTo>
                  <a:close/>
                </a:path>
                <a:path w="3765550" h="4168140">
                  <a:moveTo>
                    <a:pt x="3474974" y="827468"/>
                  </a:moveTo>
                  <a:lnTo>
                    <a:pt x="3471849" y="814768"/>
                  </a:lnTo>
                  <a:lnTo>
                    <a:pt x="3465474" y="814768"/>
                  </a:lnTo>
                  <a:lnTo>
                    <a:pt x="3464699" y="827468"/>
                  </a:lnTo>
                  <a:lnTo>
                    <a:pt x="3474974" y="827468"/>
                  </a:lnTo>
                  <a:close/>
                </a:path>
                <a:path w="3765550" h="4168140">
                  <a:moveTo>
                    <a:pt x="3474974" y="573646"/>
                  </a:moveTo>
                  <a:lnTo>
                    <a:pt x="3470237" y="573646"/>
                  </a:lnTo>
                  <a:lnTo>
                    <a:pt x="3470237" y="586168"/>
                  </a:lnTo>
                  <a:lnTo>
                    <a:pt x="3474974" y="586168"/>
                  </a:lnTo>
                  <a:lnTo>
                    <a:pt x="3474974" y="573646"/>
                  </a:lnTo>
                  <a:close/>
                </a:path>
                <a:path w="3765550" h="4168140">
                  <a:moveTo>
                    <a:pt x="3476561" y="713168"/>
                  </a:moveTo>
                  <a:lnTo>
                    <a:pt x="3473399" y="700468"/>
                  </a:lnTo>
                  <a:lnTo>
                    <a:pt x="3474961" y="687768"/>
                  </a:lnTo>
                  <a:lnTo>
                    <a:pt x="3473424" y="687768"/>
                  </a:lnTo>
                  <a:lnTo>
                    <a:pt x="3471811" y="675068"/>
                  </a:lnTo>
                  <a:lnTo>
                    <a:pt x="3467074" y="675068"/>
                  </a:lnTo>
                  <a:lnTo>
                    <a:pt x="3464585" y="662368"/>
                  </a:lnTo>
                  <a:lnTo>
                    <a:pt x="3457575" y="636968"/>
                  </a:lnTo>
                  <a:lnTo>
                    <a:pt x="3455212" y="636968"/>
                  </a:lnTo>
                  <a:lnTo>
                    <a:pt x="3456000" y="649668"/>
                  </a:lnTo>
                  <a:lnTo>
                    <a:pt x="3455212" y="649668"/>
                  </a:lnTo>
                  <a:lnTo>
                    <a:pt x="3456787" y="662368"/>
                  </a:lnTo>
                  <a:lnTo>
                    <a:pt x="3460737" y="662368"/>
                  </a:lnTo>
                  <a:lnTo>
                    <a:pt x="3462731" y="675068"/>
                  </a:lnTo>
                  <a:lnTo>
                    <a:pt x="3466566" y="687539"/>
                  </a:lnTo>
                  <a:lnTo>
                    <a:pt x="3466630" y="687768"/>
                  </a:lnTo>
                  <a:lnTo>
                    <a:pt x="3469436" y="700468"/>
                  </a:lnTo>
                  <a:lnTo>
                    <a:pt x="3469436" y="713168"/>
                  </a:lnTo>
                  <a:lnTo>
                    <a:pt x="3476561" y="713168"/>
                  </a:lnTo>
                  <a:close/>
                </a:path>
                <a:path w="3765550" h="4168140">
                  <a:moveTo>
                    <a:pt x="3482276" y="471881"/>
                  </a:moveTo>
                  <a:lnTo>
                    <a:pt x="3480117" y="471881"/>
                  </a:lnTo>
                  <a:lnTo>
                    <a:pt x="3476612" y="459168"/>
                  </a:lnTo>
                  <a:lnTo>
                    <a:pt x="3475761" y="446468"/>
                  </a:lnTo>
                  <a:lnTo>
                    <a:pt x="3468027" y="446468"/>
                  </a:lnTo>
                  <a:lnTo>
                    <a:pt x="3465538" y="434047"/>
                  </a:lnTo>
                  <a:lnTo>
                    <a:pt x="3465487" y="433793"/>
                  </a:lnTo>
                  <a:lnTo>
                    <a:pt x="3459848" y="433793"/>
                  </a:lnTo>
                  <a:lnTo>
                    <a:pt x="3460356" y="446468"/>
                  </a:lnTo>
                  <a:lnTo>
                    <a:pt x="3461537" y="446468"/>
                  </a:lnTo>
                  <a:lnTo>
                    <a:pt x="3466274" y="459168"/>
                  </a:lnTo>
                  <a:lnTo>
                    <a:pt x="3467074" y="459168"/>
                  </a:lnTo>
                  <a:lnTo>
                    <a:pt x="3469830" y="471881"/>
                  </a:lnTo>
                  <a:lnTo>
                    <a:pt x="3472078" y="471881"/>
                  </a:lnTo>
                  <a:lnTo>
                    <a:pt x="3474745" y="484568"/>
                  </a:lnTo>
                  <a:lnTo>
                    <a:pt x="3479723" y="484568"/>
                  </a:lnTo>
                  <a:lnTo>
                    <a:pt x="3482225" y="472173"/>
                  </a:lnTo>
                  <a:lnTo>
                    <a:pt x="3482276" y="471881"/>
                  </a:lnTo>
                  <a:close/>
                </a:path>
                <a:path w="3765550" h="4168140">
                  <a:moveTo>
                    <a:pt x="3483279" y="3011868"/>
                  </a:moveTo>
                  <a:lnTo>
                    <a:pt x="3481057" y="3011868"/>
                  </a:lnTo>
                  <a:lnTo>
                    <a:pt x="3475761" y="3024568"/>
                  </a:lnTo>
                  <a:lnTo>
                    <a:pt x="3474186" y="3037268"/>
                  </a:lnTo>
                  <a:lnTo>
                    <a:pt x="3474186" y="3049968"/>
                  </a:lnTo>
                  <a:lnTo>
                    <a:pt x="3471811" y="3049968"/>
                  </a:lnTo>
                  <a:lnTo>
                    <a:pt x="3471024" y="3062668"/>
                  </a:lnTo>
                  <a:lnTo>
                    <a:pt x="3465487" y="3075368"/>
                  </a:lnTo>
                  <a:lnTo>
                    <a:pt x="3471024" y="3075368"/>
                  </a:lnTo>
                  <a:lnTo>
                    <a:pt x="3478238" y="3049968"/>
                  </a:lnTo>
                  <a:lnTo>
                    <a:pt x="3481362" y="3024568"/>
                  </a:lnTo>
                  <a:lnTo>
                    <a:pt x="3483279" y="3011868"/>
                  </a:lnTo>
                  <a:close/>
                </a:path>
                <a:path w="3765550" h="4168140">
                  <a:moveTo>
                    <a:pt x="3484067" y="1056068"/>
                  </a:moveTo>
                  <a:lnTo>
                    <a:pt x="3479901" y="1030668"/>
                  </a:lnTo>
                  <a:lnTo>
                    <a:pt x="3476409" y="1017968"/>
                  </a:lnTo>
                  <a:lnTo>
                    <a:pt x="3473361" y="992568"/>
                  </a:lnTo>
                  <a:lnTo>
                    <a:pt x="3472700" y="992568"/>
                  </a:lnTo>
                  <a:lnTo>
                    <a:pt x="3472192" y="979868"/>
                  </a:lnTo>
                  <a:lnTo>
                    <a:pt x="3471024" y="967168"/>
                  </a:lnTo>
                  <a:lnTo>
                    <a:pt x="3466414" y="967168"/>
                  </a:lnTo>
                  <a:lnTo>
                    <a:pt x="3467074" y="979868"/>
                  </a:lnTo>
                  <a:lnTo>
                    <a:pt x="3468128" y="992568"/>
                  </a:lnTo>
                  <a:lnTo>
                    <a:pt x="3471811" y="1017968"/>
                  </a:lnTo>
                  <a:lnTo>
                    <a:pt x="3475761" y="1017968"/>
                  </a:lnTo>
                  <a:lnTo>
                    <a:pt x="3478085" y="1030274"/>
                  </a:lnTo>
                  <a:lnTo>
                    <a:pt x="3478161" y="1030668"/>
                  </a:lnTo>
                  <a:lnTo>
                    <a:pt x="3476561" y="1030668"/>
                  </a:lnTo>
                  <a:lnTo>
                    <a:pt x="3478936" y="1043368"/>
                  </a:lnTo>
                  <a:lnTo>
                    <a:pt x="3479723" y="1056068"/>
                  </a:lnTo>
                  <a:lnTo>
                    <a:pt x="3484067" y="1056068"/>
                  </a:lnTo>
                  <a:close/>
                </a:path>
                <a:path w="3765550" h="4168140">
                  <a:moveTo>
                    <a:pt x="3484156" y="624268"/>
                  </a:moveTo>
                  <a:lnTo>
                    <a:pt x="3480511" y="611568"/>
                  </a:lnTo>
                  <a:lnTo>
                    <a:pt x="3481298" y="598868"/>
                  </a:lnTo>
                  <a:lnTo>
                    <a:pt x="3476561" y="598868"/>
                  </a:lnTo>
                  <a:lnTo>
                    <a:pt x="3478136" y="611568"/>
                  </a:lnTo>
                  <a:lnTo>
                    <a:pt x="3475405" y="624268"/>
                  </a:lnTo>
                  <a:lnTo>
                    <a:pt x="3484156" y="624268"/>
                  </a:lnTo>
                  <a:close/>
                </a:path>
                <a:path w="3765550" h="4168140">
                  <a:moveTo>
                    <a:pt x="3484219" y="865568"/>
                  </a:moveTo>
                  <a:lnTo>
                    <a:pt x="3482289" y="852868"/>
                  </a:lnTo>
                  <a:lnTo>
                    <a:pt x="3475761" y="852868"/>
                  </a:lnTo>
                  <a:lnTo>
                    <a:pt x="3475761" y="865568"/>
                  </a:lnTo>
                  <a:lnTo>
                    <a:pt x="3482886" y="865568"/>
                  </a:lnTo>
                  <a:lnTo>
                    <a:pt x="3481971" y="878268"/>
                  </a:lnTo>
                  <a:lnTo>
                    <a:pt x="3484003" y="890968"/>
                  </a:lnTo>
                  <a:lnTo>
                    <a:pt x="3484118" y="878268"/>
                  </a:lnTo>
                  <a:lnTo>
                    <a:pt x="3484219" y="865568"/>
                  </a:lnTo>
                  <a:close/>
                </a:path>
                <a:path w="3765550" h="4168140">
                  <a:moveTo>
                    <a:pt x="3490798" y="700468"/>
                  </a:moveTo>
                  <a:lnTo>
                    <a:pt x="3489883" y="687768"/>
                  </a:lnTo>
                  <a:lnTo>
                    <a:pt x="3488118" y="675068"/>
                  </a:lnTo>
                  <a:lnTo>
                    <a:pt x="3482009" y="675068"/>
                  </a:lnTo>
                  <a:lnTo>
                    <a:pt x="3482619" y="687539"/>
                  </a:lnTo>
                  <a:lnTo>
                    <a:pt x="3482632" y="687768"/>
                  </a:lnTo>
                  <a:lnTo>
                    <a:pt x="3482835" y="687768"/>
                  </a:lnTo>
                  <a:lnTo>
                    <a:pt x="3485197" y="700468"/>
                  </a:lnTo>
                  <a:lnTo>
                    <a:pt x="3490798" y="700468"/>
                  </a:lnTo>
                  <a:close/>
                </a:path>
                <a:path w="3765550" h="4168140">
                  <a:moveTo>
                    <a:pt x="3493160" y="586168"/>
                  </a:moveTo>
                  <a:lnTo>
                    <a:pt x="3489756" y="560768"/>
                  </a:lnTo>
                  <a:lnTo>
                    <a:pt x="3484270" y="548068"/>
                  </a:lnTo>
                  <a:lnTo>
                    <a:pt x="3478682" y="523125"/>
                  </a:lnTo>
                  <a:lnTo>
                    <a:pt x="3478580" y="522668"/>
                  </a:lnTo>
                  <a:lnTo>
                    <a:pt x="3476333" y="509968"/>
                  </a:lnTo>
                  <a:lnTo>
                    <a:pt x="3473399" y="509968"/>
                  </a:lnTo>
                  <a:lnTo>
                    <a:pt x="3474161" y="521728"/>
                  </a:lnTo>
                  <a:lnTo>
                    <a:pt x="3474224" y="522668"/>
                  </a:lnTo>
                  <a:lnTo>
                    <a:pt x="3476561" y="522668"/>
                  </a:lnTo>
                  <a:lnTo>
                    <a:pt x="3477285" y="535368"/>
                  </a:lnTo>
                  <a:lnTo>
                    <a:pt x="3475863" y="535368"/>
                  </a:lnTo>
                  <a:lnTo>
                    <a:pt x="3474885" y="548068"/>
                  </a:lnTo>
                  <a:lnTo>
                    <a:pt x="3482492" y="548068"/>
                  </a:lnTo>
                  <a:lnTo>
                    <a:pt x="3485083" y="573646"/>
                  </a:lnTo>
                  <a:lnTo>
                    <a:pt x="3489236" y="573646"/>
                  </a:lnTo>
                  <a:lnTo>
                    <a:pt x="3493160" y="586168"/>
                  </a:lnTo>
                  <a:close/>
                </a:path>
                <a:path w="3765550" h="4168140">
                  <a:moveTo>
                    <a:pt x="3494608" y="509968"/>
                  </a:moveTo>
                  <a:lnTo>
                    <a:pt x="3491776" y="509968"/>
                  </a:lnTo>
                  <a:lnTo>
                    <a:pt x="3490760" y="497268"/>
                  </a:lnTo>
                  <a:lnTo>
                    <a:pt x="3484435" y="497268"/>
                  </a:lnTo>
                  <a:lnTo>
                    <a:pt x="3486581" y="509612"/>
                  </a:lnTo>
                  <a:lnTo>
                    <a:pt x="3486645" y="509968"/>
                  </a:lnTo>
                  <a:lnTo>
                    <a:pt x="3488893" y="509968"/>
                  </a:lnTo>
                  <a:lnTo>
                    <a:pt x="3489198" y="521728"/>
                  </a:lnTo>
                  <a:lnTo>
                    <a:pt x="3489223" y="522668"/>
                  </a:lnTo>
                  <a:lnTo>
                    <a:pt x="3493820" y="522668"/>
                  </a:lnTo>
                  <a:lnTo>
                    <a:pt x="3494608" y="509968"/>
                  </a:lnTo>
                  <a:close/>
                </a:path>
                <a:path w="3765550" h="4168140">
                  <a:moveTo>
                    <a:pt x="3498697" y="789368"/>
                  </a:moveTo>
                  <a:lnTo>
                    <a:pt x="3494113" y="776668"/>
                  </a:lnTo>
                  <a:lnTo>
                    <a:pt x="3491687" y="763968"/>
                  </a:lnTo>
                  <a:lnTo>
                    <a:pt x="3488804" y="738568"/>
                  </a:lnTo>
                  <a:lnTo>
                    <a:pt x="3482886" y="738568"/>
                  </a:lnTo>
                  <a:lnTo>
                    <a:pt x="3481298" y="725868"/>
                  </a:lnTo>
                  <a:lnTo>
                    <a:pt x="3478136" y="725868"/>
                  </a:lnTo>
                  <a:lnTo>
                    <a:pt x="3478136" y="738568"/>
                  </a:lnTo>
                  <a:lnTo>
                    <a:pt x="3481438" y="738568"/>
                  </a:lnTo>
                  <a:lnTo>
                    <a:pt x="3489998" y="763968"/>
                  </a:lnTo>
                  <a:lnTo>
                    <a:pt x="3489998" y="776668"/>
                  </a:lnTo>
                  <a:lnTo>
                    <a:pt x="3491700" y="776668"/>
                  </a:lnTo>
                  <a:lnTo>
                    <a:pt x="3497453" y="789368"/>
                  </a:lnTo>
                  <a:lnTo>
                    <a:pt x="3498697" y="789368"/>
                  </a:lnTo>
                  <a:close/>
                </a:path>
                <a:path w="3765550" h="4168140">
                  <a:moveTo>
                    <a:pt x="3502660" y="878268"/>
                  </a:moveTo>
                  <a:lnTo>
                    <a:pt x="3497122" y="878268"/>
                  </a:lnTo>
                  <a:lnTo>
                    <a:pt x="3497122" y="890968"/>
                  </a:lnTo>
                  <a:lnTo>
                    <a:pt x="3502660" y="890968"/>
                  </a:lnTo>
                  <a:lnTo>
                    <a:pt x="3502660" y="878268"/>
                  </a:lnTo>
                  <a:close/>
                </a:path>
                <a:path w="3765550" h="4168140">
                  <a:moveTo>
                    <a:pt x="3507397" y="1081468"/>
                  </a:moveTo>
                  <a:lnTo>
                    <a:pt x="3506139" y="1059243"/>
                  </a:lnTo>
                  <a:lnTo>
                    <a:pt x="3506038" y="1057275"/>
                  </a:lnTo>
                  <a:lnTo>
                    <a:pt x="3505962" y="1056068"/>
                  </a:lnTo>
                  <a:lnTo>
                    <a:pt x="3502456" y="1043368"/>
                  </a:lnTo>
                  <a:lnTo>
                    <a:pt x="3498062" y="1017968"/>
                  </a:lnTo>
                  <a:lnTo>
                    <a:pt x="3491852" y="992568"/>
                  </a:lnTo>
                  <a:lnTo>
                    <a:pt x="3490201" y="992568"/>
                  </a:lnTo>
                  <a:lnTo>
                    <a:pt x="3487636" y="967168"/>
                  </a:lnTo>
                  <a:lnTo>
                    <a:pt x="3484092" y="931176"/>
                  </a:lnTo>
                  <a:lnTo>
                    <a:pt x="3483978" y="929932"/>
                  </a:lnTo>
                  <a:lnTo>
                    <a:pt x="3483889" y="929068"/>
                  </a:lnTo>
                  <a:lnTo>
                    <a:pt x="3481184" y="929068"/>
                  </a:lnTo>
                  <a:lnTo>
                    <a:pt x="3476561" y="916368"/>
                  </a:lnTo>
                  <a:lnTo>
                    <a:pt x="3475774" y="903668"/>
                  </a:lnTo>
                  <a:lnTo>
                    <a:pt x="3474186" y="890968"/>
                  </a:lnTo>
                  <a:lnTo>
                    <a:pt x="3474021" y="890968"/>
                  </a:lnTo>
                  <a:lnTo>
                    <a:pt x="3473399" y="878268"/>
                  </a:lnTo>
                  <a:lnTo>
                    <a:pt x="3469436" y="878268"/>
                  </a:lnTo>
                  <a:lnTo>
                    <a:pt x="3468751" y="867143"/>
                  </a:lnTo>
                  <a:lnTo>
                    <a:pt x="3468649" y="865568"/>
                  </a:lnTo>
                  <a:lnTo>
                    <a:pt x="3465487" y="865568"/>
                  </a:lnTo>
                  <a:lnTo>
                    <a:pt x="3469436" y="852868"/>
                  </a:lnTo>
                  <a:lnTo>
                    <a:pt x="3464699" y="852868"/>
                  </a:lnTo>
                  <a:lnTo>
                    <a:pt x="3464699" y="840168"/>
                  </a:lnTo>
                  <a:lnTo>
                    <a:pt x="3461537" y="840168"/>
                  </a:lnTo>
                  <a:lnTo>
                    <a:pt x="3459556" y="827468"/>
                  </a:lnTo>
                  <a:lnTo>
                    <a:pt x="3458032" y="802284"/>
                  </a:lnTo>
                  <a:lnTo>
                    <a:pt x="3457422" y="802284"/>
                  </a:lnTo>
                  <a:lnTo>
                    <a:pt x="3456787" y="789368"/>
                  </a:lnTo>
                  <a:lnTo>
                    <a:pt x="3447872" y="801293"/>
                  </a:lnTo>
                  <a:lnTo>
                    <a:pt x="3447262" y="802271"/>
                  </a:lnTo>
                  <a:lnTo>
                    <a:pt x="3447351" y="801293"/>
                  </a:lnTo>
                  <a:lnTo>
                    <a:pt x="3448088" y="789368"/>
                  </a:lnTo>
                  <a:lnTo>
                    <a:pt x="3442551" y="776668"/>
                  </a:lnTo>
                  <a:lnTo>
                    <a:pt x="3447300" y="776668"/>
                  </a:lnTo>
                  <a:lnTo>
                    <a:pt x="3447300" y="763968"/>
                  </a:lnTo>
                  <a:lnTo>
                    <a:pt x="3440773" y="763968"/>
                  </a:lnTo>
                  <a:lnTo>
                    <a:pt x="3436226" y="738568"/>
                  </a:lnTo>
                  <a:lnTo>
                    <a:pt x="3433064" y="738568"/>
                  </a:lnTo>
                  <a:lnTo>
                    <a:pt x="3431438" y="725868"/>
                  </a:lnTo>
                  <a:lnTo>
                    <a:pt x="3430892" y="713168"/>
                  </a:lnTo>
                  <a:lnTo>
                    <a:pt x="3430054" y="700468"/>
                  </a:lnTo>
                  <a:lnTo>
                    <a:pt x="3422789" y="700468"/>
                  </a:lnTo>
                  <a:lnTo>
                    <a:pt x="3416566" y="662368"/>
                  </a:lnTo>
                  <a:lnTo>
                    <a:pt x="3411944" y="636968"/>
                  </a:lnTo>
                  <a:lnTo>
                    <a:pt x="3409340" y="624268"/>
                  </a:lnTo>
                  <a:lnTo>
                    <a:pt x="3407295" y="624268"/>
                  </a:lnTo>
                  <a:lnTo>
                    <a:pt x="3402406" y="598868"/>
                  </a:lnTo>
                  <a:lnTo>
                    <a:pt x="3399853" y="586168"/>
                  </a:lnTo>
                  <a:lnTo>
                    <a:pt x="3398266" y="586168"/>
                  </a:lnTo>
                  <a:lnTo>
                    <a:pt x="3399828" y="573646"/>
                  </a:lnTo>
                  <a:lnTo>
                    <a:pt x="3403257" y="573646"/>
                  </a:lnTo>
                  <a:lnTo>
                    <a:pt x="3404552" y="586168"/>
                  </a:lnTo>
                  <a:lnTo>
                    <a:pt x="3408235" y="598868"/>
                  </a:lnTo>
                  <a:lnTo>
                    <a:pt x="3409340" y="598868"/>
                  </a:lnTo>
                  <a:lnTo>
                    <a:pt x="3409340" y="611568"/>
                  </a:lnTo>
                  <a:lnTo>
                    <a:pt x="3412502" y="598868"/>
                  </a:lnTo>
                  <a:lnTo>
                    <a:pt x="3412502" y="611568"/>
                  </a:lnTo>
                  <a:lnTo>
                    <a:pt x="3414090" y="611568"/>
                  </a:lnTo>
                  <a:lnTo>
                    <a:pt x="3414445" y="624268"/>
                  </a:lnTo>
                  <a:lnTo>
                    <a:pt x="3416452" y="624268"/>
                  </a:lnTo>
                  <a:lnTo>
                    <a:pt x="3418040" y="636968"/>
                  </a:lnTo>
                  <a:lnTo>
                    <a:pt x="3421202" y="636968"/>
                  </a:lnTo>
                  <a:lnTo>
                    <a:pt x="3424364" y="649668"/>
                  </a:lnTo>
                  <a:lnTo>
                    <a:pt x="3421989" y="649668"/>
                  </a:lnTo>
                  <a:lnTo>
                    <a:pt x="3423577" y="662368"/>
                  </a:lnTo>
                  <a:lnTo>
                    <a:pt x="3429114" y="662368"/>
                  </a:lnTo>
                  <a:lnTo>
                    <a:pt x="3431451" y="675068"/>
                  </a:lnTo>
                  <a:lnTo>
                    <a:pt x="3432378" y="675068"/>
                  </a:lnTo>
                  <a:lnTo>
                    <a:pt x="3433445" y="700468"/>
                  </a:lnTo>
                  <a:lnTo>
                    <a:pt x="3436226" y="700468"/>
                  </a:lnTo>
                  <a:lnTo>
                    <a:pt x="3438817" y="713168"/>
                  </a:lnTo>
                  <a:lnTo>
                    <a:pt x="3443122" y="725868"/>
                  </a:lnTo>
                  <a:lnTo>
                    <a:pt x="3445713" y="738568"/>
                  </a:lnTo>
                  <a:lnTo>
                    <a:pt x="3448088" y="738568"/>
                  </a:lnTo>
                  <a:lnTo>
                    <a:pt x="3446932" y="725868"/>
                  </a:lnTo>
                  <a:lnTo>
                    <a:pt x="3446081" y="713168"/>
                  </a:lnTo>
                  <a:lnTo>
                    <a:pt x="3444925" y="700468"/>
                  </a:lnTo>
                  <a:lnTo>
                    <a:pt x="3437013" y="700468"/>
                  </a:lnTo>
                  <a:lnTo>
                    <a:pt x="3436226" y="675068"/>
                  </a:lnTo>
                  <a:lnTo>
                    <a:pt x="3433851" y="675068"/>
                  </a:lnTo>
                  <a:lnTo>
                    <a:pt x="3433851" y="662368"/>
                  </a:lnTo>
                  <a:lnTo>
                    <a:pt x="3429571" y="649668"/>
                  </a:lnTo>
                  <a:lnTo>
                    <a:pt x="3425050" y="624268"/>
                  </a:lnTo>
                  <a:lnTo>
                    <a:pt x="3423132" y="624268"/>
                  </a:lnTo>
                  <a:lnTo>
                    <a:pt x="3419576" y="598868"/>
                  </a:lnTo>
                  <a:lnTo>
                    <a:pt x="3416058" y="598868"/>
                  </a:lnTo>
                  <a:lnTo>
                    <a:pt x="3412820" y="573646"/>
                  </a:lnTo>
                  <a:lnTo>
                    <a:pt x="3408565" y="573646"/>
                  </a:lnTo>
                  <a:lnTo>
                    <a:pt x="3406965" y="560768"/>
                  </a:lnTo>
                  <a:lnTo>
                    <a:pt x="3403435" y="548068"/>
                  </a:lnTo>
                  <a:lnTo>
                    <a:pt x="3397478" y="560768"/>
                  </a:lnTo>
                  <a:lnTo>
                    <a:pt x="3389261" y="548068"/>
                  </a:lnTo>
                  <a:lnTo>
                    <a:pt x="3384524" y="548068"/>
                  </a:lnTo>
                  <a:lnTo>
                    <a:pt x="3381133" y="535368"/>
                  </a:lnTo>
                  <a:lnTo>
                    <a:pt x="3380079" y="548068"/>
                  </a:lnTo>
                  <a:lnTo>
                    <a:pt x="3383242" y="548068"/>
                  </a:lnTo>
                  <a:lnTo>
                    <a:pt x="3386264" y="573646"/>
                  </a:lnTo>
                  <a:lnTo>
                    <a:pt x="3391395" y="573646"/>
                  </a:lnTo>
                  <a:lnTo>
                    <a:pt x="3392728" y="586168"/>
                  </a:lnTo>
                  <a:lnTo>
                    <a:pt x="3394316" y="586168"/>
                  </a:lnTo>
                  <a:lnTo>
                    <a:pt x="3394316" y="598868"/>
                  </a:lnTo>
                  <a:lnTo>
                    <a:pt x="3395891" y="598868"/>
                  </a:lnTo>
                  <a:lnTo>
                    <a:pt x="3399726" y="611568"/>
                  </a:lnTo>
                  <a:lnTo>
                    <a:pt x="3401009" y="624268"/>
                  </a:lnTo>
                  <a:lnTo>
                    <a:pt x="3404603" y="636968"/>
                  </a:lnTo>
                  <a:lnTo>
                    <a:pt x="3408464" y="662368"/>
                  </a:lnTo>
                  <a:lnTo>
                    <a:pt x="3409340" y="675068"/>
                  </a:lnTo>
                  <a:lnTo>
                    <a:pt x="3414547" y="675068"/>
                  </a:lnTo>
                  <a:lnTo>
                    <a:pt x="3418319" y="687539"/>
                  </a:lnTo>
                  <a:lnTo>
                    <a:pt x="3418382" y="687768"/>
                  </a:lnTo>
                  <a:lnTo>
                    <a:pt x="3420795" y="700468"/>
                  </a:lnTo>
                  <a:lnTo>
                    <a:pt x="3421989" y="713168"/>
                  </a:lnTo>
                  <a:lnTo>
                    <a:pt x="3424364" y="713168"/>
                  </a:lnTo>
                  <a:lnTo>
                    <a:pt x="3426320" y="725868"/>
                  </a:lnTo>
                  <a:lnTo>
                    <a:pt x="3427526" y="725868"/>
                  </a:lnTo>
                  <a:lnTo>
                    <a:pt x="3428314" y="751268"/>
                  </a:lnTo>
                  <a:lnTo>
                    <a:pt x="3432467" y="763968"/>
                  </a:lnTo>
                  <a:lnTo>
                    <a:pt x="3436328" y="763968"/>
                  </a:lnTo>
                  <a:lnTo>
                    <a:pt x="3437813" y="776668"/>
                  </a:lnTo>
                  <a:lnTo>
                    <a:pt x="3437813" y="789368"/>
                  </a:lnTo>
                  <a:lnTo>
                    <a:pt x="3442551" y="789368"/>
                  </a:lnTo>
                  <a:lnTo>
                    <a:pt x="3443338" y="789368"/>
                  </a:lnTo>
                  <a:lnTo>
                    <a:pt x="3447250" y="802271"/>
                  </a:lnTo>
                  <a:lnTo>
                    <a:pt x="3449383" y="814768"/>
                  </a:lnTo>
                  <a:lnTo>
                    <a:pt x="3449866" y="814768"/>
                  </a:lnTo>
                  <a:lnTo>
                    <a:pt x="3450463" y="827468"/>
                  </a:lnTo>
                  <a:lnTo>
                    <a:pt x="3452838" y="827468"/>
                  </a:lnTo>
                  <a:lnTo>
                    <a:pt x="3456000" y="840168"/>
                  </a:lnTo>
                  <a:lnTo>
                    <a:pt x="3454412" y="852868"/>
                  </a:lnTo>
                  <a:lnTo>
                    <a:pt x="3458959" y="852868"/>
                  </a:lnTo>
                  <a:lnTo>
                    <a:pt x="3459454" y="865568"/>
                  </a:lnTo>
                  <a:lnTo>
                    <a:pt x="3460737" y="878268"/>
                  </a:lnTo>
                  <a:lnTo>
                    <a:pt x="3466274" y="878268"/>
                  </a:lnTo>
                  <a:lnTo>
                    <a:pt x="3466439" y="890968"/>
                  </a:lnTo>
                  <a:lnTo>
                    <a:pt x="3468674" y="890968"/>
                  </a:lnTo>
                  <a:lnTo>
                    <a:pt x="3470910" y="927138"/>
                  </a:lnTo>
                  <a:lnTo>
                    <a:pt x="3471024" y="929068"/>
                  </a:lnTo>
                  <a:lnTo>
                    <a:pt x="3474999" y="929068"/>
                  </a:lnTo>
                  <a:lnTo>
                    <a:pt x="3476561" y="941768"/>
                  </a:lnTo>
                  <a:lnTo>
                    <a:pt x="3478961" y="954468"/>
                  </a:lnTo>
                  <a:lnTo>
                    <a:pt x="3479393" y="954468"/>
                  </a:lnTo>
                  <a:lnTo>
                    <a:pt x="3480028" y="967168"/>
                  </a:lnTo>
                  <a:lnTo>
                    <a:pt x="3480765" y="992568"/>
                  </a:lnTo>
                  <a:lnTo>
                    <a:pt x="3484461" y="992568"/>
                  </a:lnTo>
                  <a:lnTo>
                    <a:pt x="3485261" y="1005268"/>
                  </a:lnTo>
                  <a:lnTo>
                    <a:pt x="3483673" y="1017968"/>
                  </a:lnTo>
                  <a:lnTo>
                    <a:pt x="3485261" y="1017968"/>
                  </a:lnTo>
                  <a:lnTo>
                    <a:pt x="3489121" y="1030274"/>
                  </a:lnTo>
                  <a:lnTo>
                    <a:pt x="3489248" y="1030668"/>
                  </a:lnTo>
                  <a:lnTo>
                    <a:pt x="3490798" y="1030668"/>
                  </a:lnTo>
                  <a:lnTo>
                    <a:pt x="3493757" y="1056068"/>
                  </a:lnTo>
                  <a:lnTo>
                    <a:pt x="3497910" y="1068768"/>
                  </a:lnTo>
                  <a:lnTo>
                    <a:pt x="3507397" y="1081468"/>
                  </a:lnTo>
                  <a:close/>
                </a:path>
                <a:path w="3765550" h="4168140">
                  <a:moveTo>
                    <a:pt x="3508260" y="992568"/>
                  </a:moveTo>
                  <a:lnTo>
                    <a:pt x="3505619" y="967168"/>
                  </a:lnTo>
                  <a:lnTo>
                    <a:pt x="3498697" y="954468"/>
                  </a:lnTo>
                  <a:lnTo>
                    <a:pt x="3497440" y="941768"/>
                  </a:lnTo>
                  <a:lnTo>
                    <a:pt x="3497008" y="931176"/>
                  </a:lnTo>
                  <a:lnTo>
                    <a:pt x="3496919" y="929068"/>
                  </a:lnTo>
                  <a:lnTo>
                    <a:pt x="3494925" y="916368"/>
                  </a:lnTo>
                  <a:lnTo>
                    <a:pt x="3489210" y="916368"/>
                  </a:lnTo>
                  <a:lnTo>
                    <a:pt x="3491382" y="928484"/>
                  </a:lnTo>
                  <a:lnTo>
                    <a:pt x="3491484" y="929068"/>
                  </a:lnTo>
                  <a:lnTo>
                    <a:pt x="3492576" y="941768"/>
                  </a:lnTo>
                  <a:lnTo>
                    <a:pt x="3494544" y="954468"/>
                  </a:lnTo>
                  <a:lnTo>
                    <a:pt x="3499497" y="967168"/>
                  </a:lnTo>
                  <a:lnTo>
                    <a:pt x="3502660" y="967168"/>
                  </a:lnTo>
                  <a:lnTo>
                    <a:pt x="3504755" y="979868"/>
                  </a:lnTo>
                  <a:lnTo>
                    <a:pt x="3505225" y="992568"/>
                  </a:lnTo>
                  <a:lnTo>
                    <a:pt x="3508260" y="992568"/>
                  </a:lnTo>
                  <a:close/>
                </a:path>
                <a:path w="3765550" h="4168140">
                  <a:moveTo>
                    <a:pt x="3508984" y="3430968"/>
                  </a:moveTo>
                  <a:lnTo>
                    <a:pt x="3504285" y="3430968"/>
                  </a:lnTo>
                  <a:lnTo>
                    <a:pt x="3503193" y="3443668"/>
                  </a:lnTo>
                  <a:lnTo>
                    <a:pt x="3500285" y="3443668"/>
                  </a:lnTo>
                  <a:lnTo>
                    <a:pt x="3500374" y="3456368"/>
                  </a:lnTo>
                  <a:lnTo>
                    <a:pt x="3497415" y="3456368"/>
                  </a:lnTo>
                  <a:lnTo>
                    <a:pt x="3495522" y="3481476"/>
                  </a:lnTo>
                  <a:lnTo>
                    <a:pt x="3495497" y="3481768"/>
                  </a:lnTo>
                  <a:lnTo>
                    <a:pt x="3498697" y="3481768"/>
                  </a:lnTo>
                  <a:lnTo>
                    <a:pt x="3504438" y="3456368"/>
                  </a:lnTo>
                  <a:lnTo>
                    <a:pt x="3506927" y="3443668"/>
                  </a:lnTo>
                  <a:lnTo>
                    <a:pt x="3508984" y="3430968"/>
                  </a:lnTo>
                  <a:close/>
                </a:path>
                <a:path w="3765550" h="4168140">
                  <a:moveTo>
                    <a:pt x="3509772" y="929068"/>
                  </a:moveTo>
                  <a:lnTo>
                    <a:pt x="3507790" y="916368"/>
                  </a:lnTo>
                  <a:lnTo>
                    <a:pt x="3506228" y="903668"/>
                  </a:lnTo>
                  <a:lnTo>
                    <a:pt x="3503447" y="890968"/>
                  </a:lnTo>
                  <a:lnTo>
                    <a:pt x="3503053" y="916368"/>
                  </a:lnTo>
                  <a:lnTo>
                    <a:pt x="3504552" y="916368"/>
                  </a:lnTo>
                  <a:lnTo>
                    <a:pt x="3509772" y="929068"/>
                  </a:lnTo>
                  <a:close/>
                </a:path>
                <a:path w="3765550" h="4168140">
                  <a:moveTo>
                    <a:pt x="3509772" y="725868"/>
                  </a:moveTo>
                  <a:lnTo>
                    <a:pt x="3508984" y="700468"/>
                  </a:lnTo>
                  <a:lnTo>
                    <a:pt x="3505022" y="700468"/>
                  </a:lnTo>
                  <a:lnTo>
                    <a:pt x="3505022" y="713168"/>
                  </a:lnTo>
                  <a:lnTo>
                    <a:pt x="3509772" y="725868"/>
                  </a:lnTo>
                  <a:close/>
                </a:path>
                <a:path w="3765550" h="4168140">
                  <a:moveTo>
                    <a:pt x="3512147" y="1005268"/>
                  </a:moveTo>
                  <a:lnTo>
                    <a:pt x="3506609" y="1005268"/>
                  </a:lnTo>
                  <a:lnTo>
                    <a:pt x="3506609" y="1017968"/>
                  </a:lnTo>
                  <a:lnTo>
                    <a:pt x="3512147" y="1017968"/>
                  </a:lnTo>
                  <a:lnTo>
                    <a:pt x="3512147" y="1005268"/>
                  </a:lnTo>
                  <a:close/>
                </a:path>
                <a:path w="3765550" h="4168140">
                  <a:moveTo>
                    <a:pt x="3516884" y="967168"/>
                  </a:moveTo>
                  <a:lnTo>
                    <a:pt x="3516299" y="954468"/>
                  </a:lnTo>
                  <a:lnTo>
                    <a:pt x="3515106" y="954468"/>
                  </a:lnTo>
                  <a:lnTo>
                    <a:pt x="3512553" y="929932"/>
                  </a:lnTo>
                  <a:lnTo>
                    <a:pt x="3512464" y="929068"/>
                  </a:lnTo>
                  <a:lnTo>
                    <a:pt x="3509772" y="929068"/>
                  </a:lnTo>
                  <a:lnTo>
                    <a:pt x="3507435" y="929068"/>
                  </a:lnTo>
                  <a:lnTo>
                    <a:pt x="3509772" y="941768"/>
                  </a:lnTo>
                  <a:lnTo>
                    <a:pt x="3510369" y="954468"/>
                  </a:lnTo>
                  <a:lnTo>
                    <a:pt x="3511842" y="954468"/>
                  </a:lnTo>
                  <a:lnTo>
                    <a:pt x="3516884" y="967168"/>
                  </a:lnTo>
                  <a:close/>
                </a:path>
                <a:path w="3765550" h="4168140">
                  <a:moveTo>
                    <a:pt x="3519259" y="3405568"/>
                  </a:moveTo>
                  <a:lnTo>
                    <a:pt x="3506609" y="3405568"/>
                  </a:lnTo>
                  <a:lnTo>
                    <a:pt x="3508248" y="3418268"/>
                  </a:lnTo>
                  <a:lnTo>
                    <a:pt x="3515982" y="3418268"/>
                  </a:lnTo>
                  <a:lnTo>
                    <a:pt x="3519259" y="3405568"/>
                  </a:lnTo>
                  <a:close/>
                </a:path>
                <a:path w="3765550" h="4168140">
                  <a:moveTo>
                    <a:pt x="3520389" y="1056068"/>
                  </a:moveTo>
                  <a:lnTo>
                    <a:pt x="3519157" y="1043368"/>
                  </a:lnTo>
                  <a:lnTo>
                    <a:pt x="3517201" y="1030668"/>
                  </a:lnTo>
                  <a:lnTo>
                    <a:pt x="3512934" y="1030668"/>
                  </a:lnTo>
                  <a:lnTo>
                    <a:pt x="3513645" y="1043368"/>
                  </a:lnTo>
                  <a:lnTo>
                    <a:pt x="3515017" y="1056068"/>
                  </a:lnTo>
                  <a:lnTo>
                    <a:pt x="3520389" y="1056068"/>
                  </a:lnTo>
                  <a:close/>
                </a:path>
                <a:path w="3765550" h="4168140">
                  <a:moveTo>
                    <a:pt x="3520719" y="802284"/>
                  </a:moveTo>
                  <a:lnTo>
                    <a:pt x="3517379" y="789368"/>
                  </a:lnTo>
                  <a:lnTo>
                    <a:pt x="3513074" y="789368"/>
                  </a:lnTo>
                  <a:lnTo>
                    <a:pt x="3508908" y="802284"/>
                  </a:lnTo>
                  <a:lnTo>
                    <a:pt x="3520719" y="802284"/>
                  </a:lnTo>
                  <a:close/>
                </a:path>
                <a:path w="3765550" h="4168140">
                  <a:moveTo>
                    <a:pt x="3523221" y="979868"/>
                  </a:moveTo>
                  <a:lnTo>
                    <a:pt x="3516884" y="979868"/>
                  </a:lnTo>
                  <a:lnTo>
                    <a:pt x="3516884" y="992568"/>
                  </a:lnTo>
                  <a:lnTo>
                    <a:pt x="3522421" y="992568"/>
                  </a:lnTo>
                  <a:lnTo>
                    <a:pt x="3523221" y="979868"/>
                  </a:lnTo>
                  <a:close/>
                </a:path>
                <a:path w="3765550" h="4168140">
                  <a:moveTo>
                    <a:pt x="3525583" y="763968"/>
                  </a:moveTo>
                  <a:lnTo>
                    <a:pt x="3518471" y="763968"/>
                  </a:lnTo>
                  <a:lnTo>
                    <a:pt x="3519259" y="776668"/>
                  </a:lnTo>
                  <a:lnTo>
                    <a:pt x="3525583" y="776668"/>
                  </a:lnTo>
                  <a:lnTo>
                    <a:pt x="3525583" y="763968"/>
                  </a:lnTo>
                  <a:close/>
                </a:path>
                <a:path w="3765550" h="4168140">
                  <a:moveTo>
                    <a:pt x="3526574" y="3380168"/>
                  </a:moveTo>
                  <a:lnTo>
                    <a:pt x="3525418" y="3367468"/>
                  </a:lnTo>
                  <a:lnTo>
                    <a:pt x="3514521" y="3367468"/>
                  </a:lnTo>
                  <a:lnTo>
                    <a:pt x="3512934" y="3380168"/>
                  </a:lnTo>
                  <a:lnTo>
                    <a:pt x="3526574" y="3380168"/>
                  </a:lnTo>
                  <a:close/>
                </a:path>
                <a:path w="3765550" h="4168140">
                  <a:moveTo>
                    <a:pt x="3540620" y="967168"/>
                  </a:moveTo>
                  <a:lnTo>
                    <a:pt x="3533622" y="929932"/>
                  </a:lnTo>
                  <a:lnTo>
                    <a:pt x="3533102" y="927354"/>
                  </a:lnTo>
                  <a:lnTo>
                    <a:pt x="3525494" y="890968"/>
                  </a:lnTo>
                  <a:lnTo>
                    <a:pt x="3517366" y="852868"/>
                  </a:lnTo>
                  <a:lnTo>
                    <a:pt x="3509784" y="814768"/>
                  </a:lnTo>
                  <a:lnTo>
                    <a:pt x="3502634" y="814768"/>
                  </a:lnTo>
                  <a:lnTo>
                    <a:pt x="3506546" y="802284"/>
                  </a:lnTo>
                  <a:lnTo>
                    <a:pt x="3500259" y="802284"/>
                  </a:lnTo>
                  <a:lnTo>
                    <a:pt x="3501440" y="814768"/>
                  </a:lnTo>
                  <a:lnTo>
                    <a:pt x="3501796" y="814768"/>
                  </a:lnTo>
                  <a:lnTo>
                    <a:pt x="3504234" y="840168"/>
                  </a:lnTo>
                  <a:lnTo>
                    <a:pt x="3508883" y="852868"/>
                  </a:lnTo>
                  <a:lnTo>
                    <a:pt x="3512337" y="852868"/>
                  </a:lnTo>
                  <a:lnTo>
                    <a:pt x="3516884" y="865568"/>
                  </a:lnTo>
                  <a:lnTo>
                    <a:pt x="3518128" y="878268"/>
                  </a:lnTo>
                  <a:lnTo>
                    <a:pt x="3519817" y="890968"/>
                  </a:lnTo>
                  <a:lnTo>
                    <a:pt x="3520554" y="890968"/>
                  </a:lnTo>
                  <a:lnTo>
                    <a:pt x="3520871" y="903668"/>
                  </a:lnTo>
                  <a:lnTo>
                    <a:pt x="3523221" y="916368"/>
                  </a:lnTo>
                  <a:lnTo>
                    <a:pt x="3527171" y="916368"/>
                  </a:lnTo>
                  <a:lnTo>
                    <a:pt x="3528301" y="927138"/>
                  </a:lnTo>
                  <a:lnTo>
                    <a:pt x="3528326" y="927354"/>
                  </a:lnTo>
                  <a:lnTo>
                    <a:pt x="3528441" y="928484"/>
                  </a:lnTo>
                  <a:lnTo>
                    <a:pt x="3530625" y="954468"/>
                  </a:lnTo>
                  <a:lnTo>
                    <a:pt x="3534397" y="954468"/>
                  </a:lnTo>
                  <a:lnTo>
                    <a:pt x="3540620" y="967168"/>
                  </a:lnTo>
                  <a:close/>
                </a:path>
                <a:path w="3765550" h="4168140">
                  <a:moveTo>
                    <a:pt x="3540620" y="865568"/>
                  </a:moveTo>
                  <a:lnTo>
                    <a:pt x="3539820" y="852868"/>
                  </a:lnTo>
                  <a:lnTo>
                    <a:pt x="3533495" y="852868"/>
                  </a:lnTo>
                  <a:lnTo>
                    <a:pt x="3533495" y="840168"/>
                  </a:lnTo>
                  <a:lnTo>
                    <a:pt x="3528745" y="827468"/>
                  </a:lnTo>
                  <a:lnTo>
                    <a:pt x="3521633" y="827468"/>
                  </a:lnTo>
                  <a:lnTo>
                    <a:pt x="3521633" y="840168"/>
                  </a:lnTo>
                  <a:lnTo>
                    <a:pt x="3525583" y="852868"/>
                  </a:lnTo>
                  <a:lnTo>
                    <a:pt x="3531120" y="852868"/>
                  </a:lnTo>
                  <a:lnTo>
                    <a:pt x="3533495" y="865568"/>
                  </a:lnTo>
                  <a:lnTo>
                    <a:pt x="3540620" y="865568"/>
                  </a:lnTo>
                  <a:close/>
                </a:path>
                <a:path w="3765550" h="4168140">
                  <a:moveTo>
                    <a:pt x="3542982" y="1094168"/>
                  </a:moveTo>
                  <a:lnTo>
                    <a:pt x="3535540" y="1056068"/>
                  </a:lnTo>
                  <a:lnTo>
                    <a:pt x="3531120" y="1043368"/>
                  </a:lnTo>
                  <a:lnTo>
                    <a:pt x="3530333" y="1056068"/>
                  </a:lnTo>
                  <a:lnTo>
                    <a:pt x="3535083" y="1068768"/>
                  </a:lnTo>
                  <a:lnTo>
                    <a:pt x="3535769" y="1081468"/>
                  </a:lnTo>
                  <a:lnTo>
                    <a:pt x="3537864" y="1081468"/>
                  </a:lnTo>
                  <a:lnTo>
                    <a:pt x="3542982" y="1094168"/>
                  </a:lnTo>
                  <a:close/>
                </a:path>
                <a:path w="3765550" h="4168140">
                  <a:moveTo>
                    <a:pt x="3546945" y="738568"/>
                  </a:moveTo>
                  <a:lnTo>
                    <a:pt x="3545230" y="725868"/>
                  </a:lnTo>
                  <a:lnTo>
                    <a:pt x="3542792" y="725868"/>
                  </a:lnTo>
                  <a:lnTo>
                    <a:pt x="3537445" y="700468"/>
                  </a:lnTo>
                  <a:lnTo>
                    <a:pt x="3535870" y="700468"/>
                  </a:lnTo>
                  <a:lnTo>
                    <a:pt x="3539744" y="687768"/>
                  </a:lnTo>
                  <a:lnTo>
                    <a:pt x="3531933" y="687768"/>
                  </a:lnTo>
                  <a:lnTo>
                    <a:pt x="3532898" y="700468"/>
                  </a:lnTo>
                  <a:lnTo>
                    <a:pt x="3535667" y="700468"/>
                  </a:lnTo>
                  <a:lnTo>
                    <a:pt x="3538143" y="713168"/>
                  </a:lnTo>
                  <a:lnTo>
                    <a:pt x="3538245" y="725868"/>
                  </a:lnTo>
                  <a:lnTo>
                    <a:pt x="3541268" y="725868"/>
                  </a:lnTo>
                  <a:lnTo>
                    <a:pt x="3541699" y="738568"/>
                  </a:lnTo>
                  <a:lnTo>
                    <a:pt x="3546945" y="738568"/>
                  </a:lnTo>
                  <a:close/>
                </a:path>
                <a:path w="3765550" h="4168140">
                  <a:moveTo>
                    <a:pt x="3550577" y="878268"/>
                  </a:moveTo>
                  <a:lnTo>
                    <a:pt x="3550374" y="867143"/>
                  </a:lnTo>
                  <a:lnTo>
                    <a:pt x="3550335" y="865568"/>
                  </a:lnTo>
                  <a:lnTo>
                    <a:pt x="3548989" y="865568"/>
                  </a:lnTo>
                  <a:lnTo>
                    <a:pt x="3546144" y="840168"/>
                  </a:lnTo>
                  <a:lnTo>
                    <a:pt x="3542119" y="827468"/>
                  </a:lnTo>
                  <a:lnTo>
                    <a:pt x="3536365" y="814768"/>
                  </a:lnTo>
                  <a:lnTo>
                    <a:pt x="3535515" y="814768"/>
                  </a:lnTo>
                  <a:lnTo>
                    <a:pt x="3535083" y="827468"/>
                  </a:lnTo>
                  <a:lnTo>
                    <a:pt x="3540620" y="827468"/>
                  </a:lnTo>
                  <a:lnTo>
                    <a:pt x="3543795" y="852868"/>
                  </a:lnTo>
                  <a:lnTo>
                    <a:pt x="3544862" y="865568"/>
                  </a:lnTo>
                  <a:lnTo>
                    <a:pt x="3546983" y="865568"/>
                  </a:lnTo>
                  <a:lnTo>
                    <a:pt x="3550577" y="878268"/>
                  </a:lnTo>
                  <a:close/>
                </a:path>
                <a:path w="3765550" h="4168140">
                  <a:moveTo>
                    <a:pt x="3552482" y="700468"/>
                  </a:moveTo>
                  <a:lnTo>
                    <a:pt x="3547834" y="700468"/>
                  </a:lnTo>
                  <a:lnTo>
                    <a:pt x="3550107" y="713168"/>
                  </a:lnTo>
                  <a:lnTo>
                    <a:pt x="3552482" y="700468"/>
                  </a:lnTo>
                  <a:close/>
                </a:path>
                <a:path w="3765550" h="4168140">
                  <a:moveTo>
                    <a:pt x="3554057" y="1360868"/>
                  </a:moveTo>
                  <a:lnTo>
                    <a:pt x="3553498" y="1348168"/>
                  </a:lnTo>
                  <a:lnTo>
                    <a:pt x="3553168" y="1335468"/>
                  </a:lnTo>
                  <a:lnTo>
                    <a:pt x="3551504" y="1322768"/>
                  </a:lnTo>
                  <a:lnTo>
                    <a:pt x="3546945" y="1322768"/>
                  </a:lnTo>
                  <a:lnTo>
                    <a:pt x="3549726" y="1335468"/>
                  </a:lnTo>
                  <a:lnTo>
                    <a:pt x="3548418" y="1348168"/>
                  </a:lnTo>
                  <a:lnTo>
                    <a:pt x="3548164" y="1348168"/>
                  </a:lnTo>
                  <a:lnTo>
                    <a:pt x="3554057" y="1360868"/>
                  </a:lnTo>
                  <a:close/>
                </a:path>
                <a:path w="3765550" h="4168140">
                  <a:moveTo>
                    <a:pt x="3554844" y="3215068"/>
                  </a:moveTo>
                  <a:lnTo>
                    <a:pt x="3551682" y="3215068"/>
                  </a:lnTo>
                  <a:lnTo>
                    <a:pt x="3551682" y="3202368"/>
                  </a:lnTo>
                  <a:lnTo>
                    <a:pt x="3547732" y="3202368"/>
                  </a:lnTo>
                  <a:lnTo>
                    <a:pt x="3549307" y="3215068"/>
                  </a:lnTo>
                  <a:lnTo>
                    <a:pt x="3542982" y="3215068"/>
                  </a:lnTo>
                  <a:lnTo>
                    <a:pt x="3542195" y="3227768"/>
                  </a:lnTo>
                  <a:lnTo>
                    <a:pt x="3541407" y="3227768"/>
                  </a:lnTo>
                  <a:lnTo>
                    <a:pt x="3538524" y="3240328"/>
                  </a:lnTo>
                  <a:lnTo>
                    <a:pt x="3538499" y="3240468"/>
                  </a:lnTo>
                  <a:lnTo>
                    <a:pt x="3544570" y="3253168"/>
                  </a:lnTo>
                  <a:lnTo>
                    <a:pt x="3540620" y="3253168"/>
                  </a:lnTo>
                  <a:lnTo>
                    <a:pt x="3539820" y="3265868"/>
                  </a:lnTo>
                  <a:lnTo>
                    <a:pt x="3536658" y="3265868"/>
                  </a:lnTo>
                  <a:lnTo>
                    <a:pt x="3533597" y="3290493"/>
                  </a:lnTo>
                  <a:lnTo>
                    <a:pt x="3533495" y="3291268"/>
                  </a:lnTo>
                  <a:lnTo>
                    <a:pt x="3532708" y="3291268"/>
                  </a:lnTo>
                  <a:lnTo>
                    <a:pt x="3530041" y="3316668"/>
                  </a:lnTo>
                  <a:lnTo>
                    <a:pt x="3527958" y="3316668"/>
                  </a:lnTo>
                  <a:lnTo>
                    <a:pt x="3524910" y="3342068"/>
                  </a:lnTo>
                  <a:lnTo>
                    <a:pt x="3517684" y="3354768"/>
                  </a:lnTo>
                  <a:lnTo>
                    <a:pt x="3530562" y="3354768"/>
                  </a:lnTo>
                  <a:lnTo>
                    <a:pt x="3533889" y="3342068"/>
                  </a:lnTo>
                  <a:lnTo>
                    <a:pt x="3535451" y="3342068"/>
                  </a:lnTo>
                  <a:lnTo>
                    <a:pt x="3537445" y="3316668"/>
                  </a:lnTo>
                  <a:lnTo>
                    <a:pt x="3540023" y="3316668"/>
                  </a:lnTo>
                  <a:lnTo>
                    <a:pt x="3541992" y="3303968"/>
                  </a:lnTo>
                  <a:lnTo>
                    <a:pt x="3545357" y="3278568"/>
                  </a:lnTo>
                  <a:lnTo>
                    <a:pt x="3546513" y="3265868"/>
                  </a:lnTo>
                  <a:lnTo>
                    <a:pt x="3547440" y="3253168"/>
                  </a:lnTo>
                  <a:lnTo>
                    <a:pt x="3549700" y="3227768"/>
                  </a:lnTo>
                  <a:lnTo>
                    <a:pt x="3554844" y="3215068"/>
                  </a:lnTo>
                  <a:close/>
                </a:path>
                <a:path w="3765550" h="4168140">
                  <a:moveTo>
                    <a:pt x="3557219" y="1056068"/>
                  </a:moveTo>
                  <a:lnTo>
                    <a:pt x="3554615" y="1043368"/>
                  </a:lnTo>
                  <a:lnTo>
                    <a:pt x="3553637" y="1031506"/>
                  </a:lnTo>
                  <a:lnTo>
                    <a:pt x="3553510" y="1030274"/>
                  </a:lnTo>
                  <a:lnTo>
                    <a:pt x="3551771" y="1017968"/>
                  </a:lnTo>
                  <a:lnTo>
                    <a:pt x="3545357" y="1017968"/>
                  </a:lnTo>
                  <a:lnTo>
                    <a:pt x="3541522" y="1030274"/>
                  </a:lnTo>
                  <a:lnTo>
                    <a:pt x="3541407" y="1030668"/>
                  </a:lnTo>
                  <a:lnTo>
                    <a:pt x="3547732" y="1030668"/>
                  </a:lnTo>
                  <a:lnTo>
                    <a:pt x="3551682" y="1043368"/>
                  </a:lnTo>
                  <a:lnTo>
                    <a:pt x="3550107" y="1056068"/>
                  </a:lnTo>
                  <a:lnTo>
                    <a:pt x="3557219" y="1056068"/>
                  </a:lnTo>
                  <a:close/>
                </a:path>
                <a:path w="3765550" h="4168140">
                  <a:moveTo>
                    <a:pt x="3557219" y="878268"/>
                  </a:moveTo>
                  <a:lnTo>
                    <a:pt x="3549205" y="890968"/>
                  </a:lnTo>
                  <a:lnTo>
                    <a:pt x="3554057" y="890968"/>
                  </a:lnTo>
                  <a:lnTo>
                    <a:pt x="3557219" y="878268"/>
                  </a:lnTo>
                  <a:close/>
                </a:path>
                <a:path w="3765550" h="4168140">
                  <a:moveTo>
                    <a:pt x="3561169" y="3176968"/>
                  </a:moveTo>
                  <a:lnTo>
                    <a:pt x="3552482" y="3176968"/>
                  </a:lnTo>
                  <a:lnTo>
                    <a:pt x="3546945" y="3189668"/>
                  </a:lnTo>
                  <a:lnTo>
                    <a:pt x="3555644" y="3189668"/>
                  </a:lnTo>
                  <a:lnTo>
                    <a:pt x="3561169" y="3176968"/>
                  </a:lnTo>
                  <a:close/>
                </a:path>
                <a:path w="3765550" h="4168140">
                  <a:moveTo>
                    <a:pt x="3564344" y="1398968"/>
                  </a:moveTo>
                  <a:lnTo>
                    <a:pt x="3563937" y="1386268"/>
                  </a:lnTo>
                  <a:lnTo>
                    <a:pt x="3559975" y="1386268"/>
                  </a:lnTo>
                  <a:lnTo>
                    <a:pt x="3557206" y="1373568"/>
                  </a:lnTo>
                  <a:lnTo>
                    <a:pt x="3554057" y="1360868"/>
                  </a:lnTo>
                  <a:lnTo>
                    <a:pt x="3554488" y="1373568"/>
                  </a:lnTo>
                  <a:lnTo>
                    <a:pt x="3555136" y="1386078"/>
                  </a:lnTo>
                  <a:lnTo>
                    <a:pt x="3555149" y="1386268"/>
                  </a:lnTo>
                  <a:lnTo>
                    <a:pt x="3556838" y="1398968"/>
                  </a:lnTo>
                  <a:lnTo>
                    <a:pt x="3559822" y="1411668"/>
                  </a:lnTo>
                  <a:lnTo>
                    <a:pt x="3558806" y="1398968"/>
                  </a:lnTo>
                  <a:lnTo>
                    <a:pt x="3557219" y="1386268"/>
                  </a:lnTo>
                  <a:lnTo>
                    <a:pt x="3564344" y="1398968"/>
                  </a:lnTo>
                  <a:close/>
                </a:path>
                <a:path w="3765550" h="4168140">
                  <a:moveTo>
                    <a:pt x="3568293" y="1322768"/>
                  </a:moveTo>
                  <a:lnTo>
                    <a:pt x="3565728" y="1310068"/>
                  </a:lnTo>
                  <a:lnTo>
                    <a:pt x="3564344" y="1310068"/>
                  </a:lnTo>
                  <a:lnTo>
                    <a:pt x="3562959" y="1297368"/>
                  </a:lnTo>
                  <a:lnTo>
                    <a:pt x="3560381" y="1297368"/>
                  </a:lnTo>
                  <a:lnTo>
                    <a:pt x="3559632" y="1284668"/>
                  </a:lnTo>
                  <a:lnTo>
                    <a:pt x="3548519" y="1284668"/>
                  </a:lnTo>
                  <a:lnTo>
                    <a:pt x="3548049" y="1272197"/>
                  </a:lnTo>
                  <a:lnTo>
                    <a:pt x="3547732" y="1259268"/>
                  </a:lnTo>
                  <a:lnTo>
                    <a:pt x="3545357" y="1259268"/>
                  </a:lnTo>
                  <a:lnTo>
                    <a:pt x="3545357" y="1246568"/>
                  </a:lnTo>
                  <a:lnTo>
                    <a:pt x="3542195" y="1246568"/>
                  </a:lnTo>
                  <a:lnTo>
                    <a:pt x="3541407" y="1233868"/>
                  </a:lnTo>
                  <a:lnTo>
                    <a:pt x="3542195" y="1221168"/>
                  </a:lnTo>
                  <a:lnTo>
                    <a:pt x="3547732" y="1221168"/>
                  </a:lnTo>
                  <a:lnTo>
                    <a:pt x="3548329" y="1233868"/>
                  </a:lnTo>
                  <a:lnTo>
                    <a:pt x="3549802" y="1246568"/>
                  </a:lnTo>
                  <a:lnTo>
                    <a:pt x="3554844" y="1246568"/>
                  </a:lnTo>
                  <a:lnTo>
                    <a:pt x="3552837" y="1221168"/>
                  </a:lnTo>
                  <a:lnTo>
                    <a:pt x="3551974" y="1221168"/>
                  </a:lnTo>
                  <a:lnTo>
                    <a:pt x="3549396" y="1195768"/>
                  </a:lnTo>
                  <a:lnTo>
                    <a:pt x="3546945" y="1183068"/>
                  </a:lnTo>
                  <a:lnTo>
                    <a:pt x="3541014" y="1157668"/>
                  </a:lnTo>
                  <a:lnTo>
                    <a:pt x="3538778" y="1145349"/>
                  </a:lnTo>
                  <a:lnTo>
                    <a:pt x="3538651" y="1144397"/>
                  </a:lnTo>
                  <a:lnTo>
                    <a:pt x="3537445" y="1132268"/>
                  </a:lnTo>
                  <a:lnTo>
                    <a:pt x="3536048" y="1119568"/>
                  </a:lnTo>
                  <a:lnTo>
                    <a:pt x="3534486" y="1106868"/>
                  </a:lnTo>
                  <a:lnTo>
                    <a:pt x="3531451" y="1094168"/>
                  </a:lnTo>
                  <a:lnTo>
                    <a:pt x="3527374" y="1094168"/>
                  </a:lnTo>
                  <a:lnTo>
                    <a:pt x="3530396" y="1119225"/>
                  </a:lnTo>
                  <a:lnTo>
                    <a:pt x="3530435" y="1119568"/>
                  </a:lnTo>
                  <a:lnTo>
                    <a:pt x="3532708" y="1119568"/>
                  </a:lnTo>
                  <a:lnTo>
                    <a:pt x="3532784" y="1132268"/>
                  </a:lnTo>
                  <a:lnTo>
                    <a:pt x="3532860" y="1144968"/>
                  </a:lnTo>
                  <a:lnTo>
                    <a:pt x="3535972" y="1144968"/>
                  </a:lnTo>
                  <a:lnTo>
                    <a:pt x="3538639" y="1157668"/>
                  </a:lnTo>
                  <a:lnTo>
                    <a:pt x="3540709" y="1157668"/>
                  </a:lnTo>
                  <a:lnTo>
                    <a:pt x="3542195" y="1170368"/>
                  </a:lnTo>
                  <a:lnTo>
                    <a:pt x="3542195" y="1183068"/>
                  </a:lnTo>
                  <a:lnTo>
                    <a:pt x="3544278" y="1195768"/>
                  </a:lnTo>
                  <a:lnTo>
                    <a:pt x="3545852" y="1208468"/>
                  </a:lnTo>
                  <a:lnTo>
                    <a:pt x="3545192" y="1208468"/>
                  </a:lnTo>
                  <a:lnTo>
                    <a:pt x="3540620" y="1221168"/>
                  </a:lnTo>
                  <a:lnTo>
                    <a:pt x="3539706" y="1208468"/>
                  </a:lnTo>
                  <a:lnTo>
                    <a:pt x="3537547" y="1183068"/>
                  </a:lnTo>
                  <a:lnTo>
                    <a:pt x="3534943" y="1183068"/>
                  </a:lnTo>
                  <a:lnTo>
                    <a:pt x="3532708" y="1170368"/>
                  </a:lnTo>
                  <a:lnTo>
                    <a:pt x="3531920" y="1157668"/>
                  </a:lnTo>
                  <a:lnTo>
                    <a:pt x="3524008" y="1157668"/>
                  </a:lnTo>
                  <a:lnTo>
                    <a:pt x="3526294" y="1170368"/>
                  </a:lnTo>
                  <a:lnTo>
                    <a:pt x="3532352" y="1208468"/>
                  </a:lnTo>
                  <a:lnTo>
                    <a:pt x="3535083" y="1221168"/>
                  </a:lnTo>
                  <a:lnTo>
                    <a:pt x="3535870" y="1221168"/>
                  </a:lnTo>
                  <a:lnTo>
                    <a:pt x="3533495" y="1233868"/>
                  </a:lnTo>
                  <a:lnTo>
                    <a:pt x="3535870" y="1233868"/>
                  </a:lnTo>
                  <a:lnTo>
                    <a:pt x="3537445" y="1246568"/>
                  </a:lnTo>
                  <a:lnTo>
                    <a:pt x="3541407" y="1246568"/>
                  </a:lnTo>
                  <a:lnTo>
                    <a:pt x="3543706" y="1272006"/>
                  </a:lnTo>
                  <a:lnTo>
                    <a:pt x="3544760" y="1284668"/>
                  </a:lnTo>
                  <a:lnTo>
                    <a:pt x="3545548" y="1284668"/>
                  </a:lnTo>
                  <a:lnTo>
                    <a:pt x="3546144" y="1310068"/>
                  </a:lnTo>
                  <a:lnTo>
                    <a:pt x="3552482" y="1322768"/>
                  </a:lnTo>
                  <a:lnTo>
                    <a:pt x="3552482" y="1310068"/>
                  </a:lnTo>
                  <a:lnTo>
                    <a:pt x="3563543" y="1310068"/>
                  </a:lnTo>
                  <a:lnTo>
                    <a:pt x="3563543" y="1322768"/>
                  </a:lnTo>
                  <a:lnTo>
                    <a:pt x="3568293" y="1322768"/>
                  </a:lnTo>
                  <a:close/>
                </a:path>
                <a:path w="3765550" h="4168140">
                  <a:moveTo>
                    <a:pt x="3568827" y="3113468"/>
                  </a:moveTo>
                  <a:lnTo>
                    <a:pt x="3564344" y="3100768"/>
                  </a:lnTo>
                  <a:lnTo>
                    <a:pt x="3560191" y="3126168"/>
                  </a:lnTo>
                  <a:lnTo>
                    <a:pt x="3558336" y="3151568"/>
                  </a:lnTo>
                  <a:lnTo>
                    <a:pt x="3563556" y="3151568"/>
                  </a:lnTo>
                  <a:lnTo>
                    <a:pt x="3567595" y="3126168"/>
                  </a:lnTo>
                  <a:lnTo>
                    <a:pt x="3568827" y="3113468"/>
                  </a:lnTo>
                  <a:close/>
                </a:path>
                <a:path w="3765550" h="4168140">
                  <a:moveTo>
                    <a:pt x="3571748" y="1360868"/>
                  </a:moveTo>
                  <a:lnTo>
                    <a:pt x="3568700" y="1348168"/>
                  </a:lnTo>
                  <a:lnTo>
                    <a:pt x="3565131" y="1360868"/>
                  </a:lnTo>
                  <a:lnTo>
                    <a:pt x="3567011" y="1360868"/>
                  </a:lnTo>
                  <a:lnTo>
                    <a:pt x="3565017" y="1373568"/>
                  </a:lnTo>
                  <a:lnTo>
                    <a:pt x="3571684" y="1373568"/>
                  </a:lnTo>
                  <a:lnTo>
                    <a:pt x="3571748" y="1360868"/>
                  </a:lnTo>
                  <a:close/>
                </a:path>
                <a:path w="3765550" h="4168140">
                  <a:moveTo>
                    <a:pt x="3576205" y="1157668"/>
                  </a:moveTo>
                  <a:lnTo>
                    <a:pt x="3571303" y="1119568"/>
                  </a:lnTo>
                  <a:lnTo>
                    <a:pt x="3566858" y="1106868"/>
                  </a:lnTo>
                  <a:lnTo>
                    <a:pt x="3560381" y="1094168"/>
                  </a:lnTo>
                  <a:lnTo>
                    <a:pt x="3561169" y="1106868"/>
                  </a:lnTo>
                  <a:lnTo>
                    <a:pt x="3567506" y="1132268"/>
                  </a:lnTo>
                  <a:lnTo>
                    <a:pt x="3568344" y="1143876"/>
                  </a:lnTo>
                  <a:lnTo>
                    <a:pt x="3568420" y="1144968"/>
                  </a:lnTo>
                  <a:lnTo>
                    <a:pt x="3571062" y="1144968"/>
                  </a:lnTo>
                  <a:lnTo>
                    <a:pt x="3571849" y="1157668"/>
                  </a:lnTo>
                  <a:lnTo>
                    <a:pt x="3576205" y="1157668"/>
                  </a:lnTo>
                  <a:close/>
                </a:path>
                <a:path w="3765550" h="4168140">
                  <a:moveTo>
                    <a:pt x="3579164" y="3062668"/>
                  </a:moveTo>
                  <a:lnTo>
                    <a:pt x="3578644" y="3049968"/>
                  </a:lnTo>
                  <a:lnTo>
                    <a:pt x="3576396" y="3037268"/>
                  </a:lnTo>
                  <a:lnTo>
                    <a:pt x="3569995" y="3037268"/>
                  </a:lnTo>
                  <a:lnTo>
                    <a:pt x="3570655" y="3049790"/>
                  </a:lnTo>
                  <a:lnTo>
                    <a:pt x="3570668" y="3049968"/>
                  </a:lnTo>
                  <a:lnTo>
                    <a:pt x="3568687" y="3062668"/>
                  </a:lnTo>
                  <a:lnTo>
                    <a:pt x="3568217" y="3062668"/>
                  </a:lnTo>
                  <a:lnTo>
                    <a:pt x="3569081" y="3075368"/>
                  </a:lnTo>
                  <a:lnTo>
                    <a:pt x="3576421" y="3075368"/>
                  </a:lnTo>
                  <a:lnTo>
                    <a:pt x="3579164" y="3062668"/>
                  </a:lnTo>
                  <a:close/>
                </a:path>
                <a:path w="3765550" h="4168140">
                  <a:moveTo>
                    <a:pt x="3579355" y="814768"/>
                  </a:moveTo>
                  <a:lnTo>
                    <a:pt x="3574262" y="814768"/>
                  </a:lnTo>
                  <a:lnTo>
                    <a:pt x="3569106" y="802284"/>
                  </a:lnTo>
                  <a:lnTo>
                    <a:pt x="3564344" y="802284"/>
                  </a:lnTo>
                  <a:lnTo>
                    <a:pt x="3565004" y="814768"/>
                  </a:lnTo>
                  <a:lnTo>
                    <a:pt x="3565194" y="814768"/>
                  </a:lnTo>
                  <a:lnTo>
                    <a:pt x="3570668" y="827468"/>
                  </a:lnTo>
                  <a:lnTo>
                    <a:pt x="3570732" y="814768"/>
                  </a:lnTo>
                  <a:lnTo>
                    <a:pt x="3578568" y="827468"/>
                  </a:lnTo>
                  <a:lnTo>
                    <a:pt x="3579355" y="814768"/>
                  </a:lnTo>
                  <a:close/>
                </a:path>
                <a:path w="3765550" h="4168140">
                  <a:moveTo>
                    <a:pt x="3581158" y="1030668"/>
                  </a:moveTo>
                  <a:lnTo>
                    <a:pt x="3580257" y="1017968"/>
                  </a:lnTo>
                  <a:lnTo>
                    <a:pt x="3579520" y="1017968"/>
                  </a:lnTo>
                  <a:lnTo>
                    <a:pt x="3578568" y="1005268"/>
                  </a:lnTo>
                  <a:lnTo>
                    <a:pt x="3575405" y="992568"/>
                  </a:lnTo>
                  <a:lnTo>
                    <a:pt x="3577780" y="992568"/>
                  </a:lnTo>
                  <a:lnTo>
                    <a:pt x="3573830" y="967168"/>
                  </a:lnTo>
                  <a:lnTo>
                    <a:pt x="3571456" y="967168"/>
                  </a:lnTo>
                  <a:lnTo>
                    <a:pt x="3572522" y="992568"/>
                  </a:lnTo>
                  <a:lnTo>
                    <a:pt x="3574021" y="1005268"/>
                  </a:lnTo>
                  <a:lnTo>
                    <a:pt x="3577018" y="1017968"/>
                  </a:lnTo>
                  <a:lnTo>
                    <a:pt x="3580879" y="1030274"/>
                  </a:lnTo>
                  <a:lnTo>
                    <a:pt x="3580993" y="1030668"/>
                  </a:lnTo>
                  <a:lnTo>
                    <a:pt x="3581158" y="1030668"/>
                  </a:lnTo>
                  <a:close/>
                </a:path>
                <a:path w="3765550" h="4168140">
                  <a:moveTo>
                    <a:pt x="3584498" y="3253168"/>
                  </a:moveTo>
                  <a:lnTo>
                    <a:pt x="3583089" y="3253168"/>
                  </a:lnTo>
                  <a:lnTo>
                    <a:pt x="3578758" y="3240468"/>
                  </a:lnTo>
                  <a:lnTo>
                    <a:pt x="3578250" y="3240468"/>
                  </a:lnTo>
                  <a:lnTo>
                    <a:pt x="3574961" y="3253168"/>
                  </a:lnTo>
                  <a:lnTo>
                    <a:pt x="3571964" y="3290493"/>
                  </a:lnTo>
                  <a:lnTo>
                    <a:pt x="3571900" y="3291268"/>
                  </a:lnTo>
                  <a:lnTo>
                    <a:pt x="3568293" y="3316668"/>
                  </a:lnTo>
                  <a:lnTo>
                    <a:pt x="3573640" y="3316668"/>
                  </a:lnTo>
                  <a:lnTo>
                    <a:pt x="3578479" y="3303968"/>
                  </a:lnTo>
                  <a:lnTo>
                    <a:pt x="3581971" y="3291268"/>
                  </a:lnTo>
                  <a:lnTo>
                    <a:pt x="3584130" y="3265868"/>
                  </a:lnTo>
                  <a:lnTo>
                    <a:pt x="3584498" y="3253168"/>
                  </a:lnTo>
                  <a:close/>
                </a:path>
                <a:path w="3765550" h="4168140">
                  <a:moveTo>
                    <a:pt x="3584905" y="2961068"/>
                  </a:moveTo>
                  <a:lnTo>
                    <a:pt x="3578999" y="2961068"/>
                  </a:lnTo>
                  <a:lnTo>
                    <a:pt x="3576205" y="2973768"/>
                  </a:lnTo>
                  <a:lnTo>
                    <a:pt x="3575812" y="3011868"/>
                  </a:lnTo>
                  <a:lnTo>
                    <a:pt x="3579368" y="3024568"/>
                  </a:lnTo>
                  <a:lnTo>
                    <a:pt x="3581285" y="3011868"/>
                  </a:lnTo>
                  <a:lnTo>
                    <a:pt x="3581793" y="2999168"/>
                  </a:lnTo>
                  <a:lnTo>
                    <a:pt x="3583025" y="2986468"/>
                  </a:lnTo>
                  <a:lnTo>
                    <a:pt x="3584905" y="2961068"/>
                  </a:lnTo>
                  <a:close/>
                </a:path>
                <a:path w="3765550" h="4168140">
                  <a:moveTo>
                    <a:pt x="3587267" y="1056068"/>
                  </a:moveTo>
                  <a:lnTo>
                    <a:pt x="3585692" y="1043368"/>
                  </a:lnTo>
                  <a:lnTo>
                    <a:pt x="3581260" y="1031506"/>
                  </a:lnTo>
                  <a:lnTo>
                    <a:pt x="3580993" y="1030668"/>
                  </a:lnTo>
                  <a:lnTo>
                    <a:pt x="3580942" y="1043368"/>
                  </a:lnTo>
                  <a:lnTo>
                    <a:pt x="3583317" y="1056068"/>
                  </a:lnTo>
                  <a:lnTo>
                    <a:pt x="3587267" y="1056068"/>
                  </a:lnTo>
                  <a:close/>
                </a:path>
                <a:path w="3765550" h="4168140">
                  <a:moveTo>
                    <a:pt x="3588054" y="2465768"/>
                  </a:moveTo>
                  <a:lnTo>
                    <a:pt x="3582568" y="2465768"/>
                  </a:lnTo>
                  <a:lnTo>
                    <a:pt x="3587267" y="2478468"/>
                  </a:lnTo>
                  <a:lnTo>
                    <a:pt x="3587991" y="2466835"/>
                  </a:lnTo>
                  <a:lnTo>
                    <a:pt x="3588054" y="2465768"/>
                  </a:lnTo>
                  <a:close/>
                </a:path>
                <a:path w="3765550" h="4168140">
                  <a:moveTo>
                    <a:pt x="3588855" y="1475168"/>
                  </a:moveTo>
                  <a:lnTo>
                    <a:pt x="3584905" y="1475168"/>
                  </a:lnTo>
                  <a:lnTo>
                    <a:pt x="3583317" y="1487868"/>
                  </a:lnTo>
                  <a:lnTo>
                    <a:pt x="3588855" y="1487868"/>
                  </a:lnTo>
                  <a:lnTo>
                    <a:pt x="3588855" y="1475168"/>
                  </a:lnTo>
                  <a:close/>
                </a:path>
                <a:path w="3765550" h="4168140">
                  <a:moveTo>
                    <a:pt x="3594290" y="1437068"/>
                  </a:moveTo>
                  <a:lnTo>
                    <a:pt x="3593858" y="1424368"/>
                  </a:lnTo>
                  <a:lnTo>
                    <a:pt x="3593211" y="1411668"/>
                  </a:lnTo>
                  <a:lnTo>
                    <a:pt x="3588067" y="1373568"/>
                  </a:lnTo>
                  <a:lnTo>
                    <a:pt x="3584105" y="1373568"/>
                  </a:lnTo>
                  <a:lnTo>
                    <a:pt x="3583902" y="1386078"/>
                  </a:lnTo>
                  <a:lnTo>
                    <a:pt x="3583889" y="1386268"/>
                  </a:lnTo>
                  <a:lnTo>
                    <a:pt x="3584905" y="1386268"/>
                  </a:lnTo>
                  <a:lnTo>
                    <a:pt x="3587000" y="1398968"/>
                  </a:lnTo>
                  <a:lnTo>
                    <a:pt x="3589642" y="1411668"/>
                  </a:lnTo>
                  <a:lnTo>
                    <a:pt x="3587267" y="1411668"/>
                  </a:lnTo>
                  <a:lnTo>
                    <a:pt x="3588131" y="1424127"/>
                  </a:lnTo>
                  <a:lnTo>
                    <a:pt x="3588156" y="1424368"/>
                  </a:lnTo>
                  <a:lnTo>
                    <a:pt x="3592804" y="1437068"/>
                  </a:lnTo>
                  <a:lnTo>
                    <a:pt x="3594290" y="1437068"/>
                  </a:lnTo>
                  <a:close/>
                </a:path>
                <a:path w="3765550" h="4168140">
                  <a:moveTo>
                    <a:pt x="3594392" y="2783268"/>
                  </a:moveTo>
                  <a:lnTo>
                    <a:pt x="3587267" y="2783268"/>
                  </a:lnTo>
                  <a:lnTo>
                    <a:pt x="3588855" y="2795968"/>
                  </a:lnTo>
                  <a:lnTo>
                    <a:pt x="3588931" y="2796540"/>
                  </a:lnTo>
                  <a:lnTo>
                    <a:pt x="3589134" y="2808668"/>
                  </a:lnTo>
                  <a:lnTo>
                    <a:pt x="3591826" y="2808668"/>
                  </a:lnTo>
                  <a:lnTo>
                    <a:pt x="3592665" y="2796540"/>
                  </a:lnTo>
                  <a:lnTo>
                    <a:pt x="3592703" y="2795968"/>
                  </a:lnTo>
                  <a:lnTo>
                    <a:pt x="3594036" y="2795968"/>
                  </a:lnTo>
                  <a:lnTo>
                    <a:pt x="3594392" y="2783268"/>
                  </a:lnTo>
                  <a:close/>
                </a:path>
                <a:path w="3765550" h="4168140">
                  <a:moveTo>
                    <a:pt x="3595179" y="1449768"/>
                  </a:moveTo>
                  <a:lnTo>
                    <a:pt x="3594430" y="1437068"/>
                  </a:lnTo>
                  <a:lnTo>
                    <a:pt x="3590429" y="1449768"/>
                  </a:lnTo>
                  <a:lnTo>
                    <a:pt x="3595179" y="1449768"/>
                  </a:lnTo>
                  <a:close/>
                </a:path>
                <a:path w="3765550" h="4168140">
                  <a:moveTo>
                    <a:pt x="3595179" y="1284668"/>
                  </a:moveTo>
                  <a:lnTo>
                    <a:pt x="3594392" y="1246568"/>
                  </a:lnTo>
                  <a:lnTo>
                    <a:pt x="3593592" y="1233868"/>
                  </a:lnTo>
                  <a:lnTo>
                    <a:pt x="3592017" y="1233868"/>
                  </a:lnTo>
                  <a:lnTo>
                    <a:pt x="3589045" y="1208468"/>
                  </a:lnTo>
                  <a:lnTo>
                    <a:pt x="3586683" y="1195768"/>
                  </a:lnTo>
                  <a:lnTo>
                    <a:pt x="3582530" y="1183068"/>
                  </a:lnTo>
                  <a:lnTo>
                    <a:pt x="3582466" y="1195768"/>
                  </a:lnTo>
                  <a:lnTo>
                    <a:pt x="3582390" y="1208468"/>
                  </a:lnTo>
                  <a:lnTo>
                    <a:pt x="3582327" y="1221168"/>
                  </a:lnTo>
                  <a:lnTo>
                    <a:pt x="3584524" y="1233868"/>
                  </a:lnTo>
                  <a:lnTo>
                    <a:pt x="3588067" y="1246568"/>
                  </a:lnTo>
                  <a:lnTo>
                    <a:pt x="3587267" y="1259268"/>
                  </a:lnTo>
                  <a:lnTo>
                    <a:pt x="3589655" y="1272006"/>
                  </a:lnTo>
                  <a:lnTo>
                    <a:pt x="3591814" y="1272006"/>
                  </a:lnTo>
                  <a:lnTo>
                    <a:pt x="3591788" y="1284668"/>
                  </a:lnTo>
                  <a:lnTo>
                    <a:pt x="3595179" y="1284668"/>
                  </a:lnTo>
                  <a:close/>
                </a:path>
                <a:path w="3765550" h="4168140">
                  <a:moveTo>
                    <a:pt x="3596767" y="827468"/>
                  </a:moveTo>
                  <a:lnTo>
                    <a:pt x="3595192" y="814768"/>
                  </a:lnTo>
                  <a:lnTo>
                    <a:pt x="3593592" y="814768"/>
                  </a:lnTo>
                  <a:lnTo>
                    <a:pt x="3592804" y="827468"/>
                  </a:lnTo>
                  <a:lnTo>
                    <a:pt x="3596767" y="827468"/>
                  </a:lnTo>
                  <a:close/>
                </a:path>
                <a:path w="3765550" h="4168140">
                  <a:moveTo>
                    <a:pt x="3599929" y="1475168"/>
                  </a:moveTo>
                  <a:lnTo>
                    <a:pt x="3598926" y="1462468"/>
                  </a:lnTo>
                  <a:lnTo>
                    <a:pt x="3597249" y="1462468"/>
                  </a:lnTo>
                  <a:lnTo>
                    <a:pt x="3596919" y="1475168"/>
                  </a:lnTo>
                  <a:lnTo>
                    <a:pt x="3599929" y="1475168"/>
                  </a:lnTo>
                  <a:close/>
                </a:path>
                <a:path w="3765550" h="4168140">
                  <a:moveTo>
                    <a:pt x="3603879" y="1487868"/>
                  </a:moveTo>
                  <a:lnTo>
                    <a:pt x="3602659" y="1475168"/>
                  </a:lnTo>
                  <a:lnTo>
                    <a:pt x="3600208" y="1487868"/>
                  </a:lnTo>
                  <a:lnTo>
                    <a:pt x="3603879" y="1500568"/>
                  </a:lnTo>
                  <a:lnTo>
                    <a:pt x="3603879" y="1487868"/>
                  </a:lnTo>
                  <a:close/>
                </a:path>
                <a:path w="3765550" h="4168140">
                  <a:moveTo>
                    <a:pt x="3608628" y="1132268"/>
                  </a:moveTo>
                  <a:lnTo>
                    <a:pt x="3602291" y="1132268"/>
                  </a:lnTo>
                  <a:lnTo>
                    <a:pt x="3602291" y="1144968"/>
                  </a:lnTo>
                  <a:lnTo>
                    <a:pt x="3603879" y="1144968"/>
                  </a:lnTo>
                  <a:lnTo>
                    <a:pt x="3608628" y="1157668"/>
                  </a:lnTo>
                  <a:lnTo>
                    <a:pt x="3608628" y="1132268"/>
                  </a:lnTo>
                  <a:close/>
                </a:path>
                <a:path w="3765550" h="4168140">
                  <a:moveTo>
                    <a:pt x="3610991" y="1373568"/>
                  </a:moveTo>
                  <a:lnTo>
                    <a:pt x="3608311" y="1373568"/>
                  </a:lnTo>
                  <a:lnTo>
                    <a:pt x="3606152" y="1348168"/>
                  </a:lnTo>
                  <a:lnTo>
                    <a:pt x="3604437" y="1348168"/>
                  </a:lnTo>
                  <a:lnTo>
                    <a:pt x="3603091" y="1322768"/>
                  </a:lnTo>
                  <a:lnTo>
                    <a:pt x="3599929" y="1310068"/>
                  </a:lnTo>
                  <a:lnTo>
                    <a:pt x="3595611" y="1310068"/>
                  </a:lnTo>
                  <a:lnTo>
                    <a:pt x="3596856" y="1322768"/>
                  </a:lnTo>
                  <a:lnTo>
                    <a:pt x="3599446" y="1322768"/>
                  </a:lnTo>
                  <a:lnTo>
                    <a:pt x="3602291" y="1335468"/>
                  </a:lnTo>
                  <a:lnTo>
                    <a:pt x="3599129" y="1335468"/>
                  </a:lnTo>
                  <a:lnTo>
                    <a:pt x="3599129" y="1348168"/>
                  </a:lnTo>
                  <a:lnTo>
                    <a:pt x="3602291" y="1348168"/>
                  </a:lnTo>
                  <a:lnTo>
                    <a:pt x="3603091" y="1360868"/>
                  </a:lnTo>
                  <a:lnTo>
                    <a:pt x="3602291" y="1360868"/>
                  </a:lnTo>
                  <a:lnTo>
                    <a:pt x="3604666" y="1373568"/>
                  </a:lnTo>
                  <a:lnTo>
                    <a:pt x="3604666" y="1386078"/>
                  </a:lnTo>
                  <a:lnTo>
                    <a:pt x="3607828" y="1373568"/>
                  </a:lnTo>
                  <a:lnTo>
                    <a:pt x="3608349" y="1386078"/>
                  </a:lnTo>
                  <a:lnTo>
                    <a:pt x="3608362" y="1386268"/>
                  </a:lnTo>
                  <a:lnTo>
                    <a:pt x="3609390" y="1386268"/>
                  </a:lnTo>
                  <a:lnTo>
                    <a:pt x="3610991" y="1373568"/>
                  </a:lnTo>
                  <a:close/>
                </a:path>
                <a:path w="3765550" h="4168140">
                  <a:moveTo>
                    <a:pt x="3611791" y="1157668"/>
                  </a:moveTo>
                  <a:lnTo>
                    <a:pt x="3608819" y="1157668"/>
                  </a:lnTo>
                  <a:lnTo>
                    <a:pt x="3608451" y="1170368"/>
                  </a:lnTo>
                  <a:lnTo>
                    <a:pt x="3611791" y="1170368"/>
                  </a:lnTo>
                  <a:lnTo>
                    <a:pt x="3611791" y="1157668"/>
                  </a:lnTo>
                  <a:close/>
                </a:path>
                <a:path w="3765550" h="4168140">
                  <a:moveTo>
                    <a:pt x="3611791" y="878268"/>
                  </a:moveTo>
                  <a:lnTo>
                    <a:pt x="3607041" y="878268"/>
                  </a:lnTo>
                  <a:lnTo>
                    <a:pt x="3608400" y="890968"/>
                  </a:lnTo>
                  <a:lnTo>
                    <a:pt x="3611791" y="878268"/>
                  </a:lnTo>
                  <a:close/>
                </a:path>
                <a:path w="3765550" h="4168140">
                  <a:moveTo>
                    <a:pt x="3611981" y="1551368"/>
                  </a:moveTo>
                  <a:lnTo>
                    <a:pt x="3610152" y="1538960"/>
                  </a:lnTo>
                  <a:lnTo>
                    <a:pt x="3610102" y="1538668"/>
                  </a:lnTo>
                  <a:lnTo>
                    <a:pt x="3607041" y="1538668"/>
                  </a:lnTo>
                  <a:lnTo>
                    <a:pt x="3606546" y="1513268"/>
                  </a:lnTo>
                  <a:lnTo>
                    <a:pt x="3606152" y="1513268"/>
                  </a:lnTo>
                  <a:lnTo>
                    <a:pt x="3604044" y="1500568"/>
                  </a:lnTo>
                  <a:lnTo>
                    <a:pt x="3603879" y="1500568"/>
                  </a:lnTo>
                  <a:lnTo>
                    <a:pt x="3599929" y="1500568"/>
                  </a:lnTo>
                  <a:lnTo>
                    <a:pt x="3603180" y="1525968"/>
                  </a:lnTo>
                  <a:lnTo>
                    <a:pt x="3604933" y="1538668"/>
                  </a:lnTo>
                  <a:lnTo>
                    <a:pt x="3604666" y="1551368"/>
                  </a:lnTo>
                  <a:lnTo>
                    <a:pt x="3609416" y="1551368"/>
                  </a:lnTo>
                  <a:lnTo>
                    <a:pt x="3607041" y="1564068"/>
                  </a:lnTo>
                  <a:lnTo>
                    <a:pt x="3610991" y="1564068"/>
                  </a:lnTo>
                  <a:lnTo>
                    <a:pt x="3611981" y="1551368"/>
                  </a:lnTo>
                  <a:close/>
                </a:path>
                <a:path w="3765550" h="4168140">
                  <a:moveTo>
                    <a:pt x="3613416" y="1030503"/>
                  </a:moveTo>
                  <a:lnTo>
                    <a:pt x="3613366" y="1017968"/>
                  </a:lnTo>
                  <a:lnTo>
                    <a:pt x="3608628" y="1017968"/>
                  </a:lnTo>
                  <a:lnTo>
                    <a:pt x="3613340" y="1030274"/>
                  </a:lnTo>
                  <a:lnTo>
                    <a:pt x="3613416" y="1030503"/>
                  </a:lnTo>
                  <a:close/>
                </a:path>
                <a:path w="3765550" h="4168140">
                  <a:moveTo>
                    <a:pt x="3615486" y="1411668"/>
                  </a:moveTo>
                  <a:lnTo>
                    <a:pt x="3614763" y="1386268"/>
                  </a:lnTo>
                  <a:lnTo>
                    <a:pt x="3609429" y="1386268"/>
                  </a:lnTo>
                  <a:lnTo>
                    <a:pt x="3609314" y="1411668"/>
                  </a:lnTo>
                  <a:lnTo>
                    <a:pt x="3615486" y="1411668"/>
                  </a:lnTo>
                  <a:close/>
                </a:path>
                <a:path w="3765550" h="4168140">
                  <a:moveTo>
                    <a:pt x="3615740" y="2935668"/>
                  </a:moveTo>
                  <a:lnTo>
                    <a:pt x="3604806" y="2935668"/>
                  </a:lnTo>
                  <a:lnTo>
                    <a:pt x="3606546" y="2948368"/>
                  </a:lnTo>
                  <a:lnTo>
                    <a:pt x="3609327" y="2961068"/>
                  </a:lnTo>
                  <a:lnTo>
                    <a:pt x="3614851" y="2961068"/>
                  </a:lnTo>
                  <a:lnTo>
                    <a:pt x="3615740" y="2948368"/>
                  </a:lnTo>
                  <a:lnTo>
                    <a:pt x="3615740" y="2935668"/>
                  </a:lnTo>
                  <a:close/>
                </a:path>
                <a:path w="3765550" h="4168140">
                  <a:moveTo>
                    <a:pt x="3615740" y="1818068"/>
                  </a:moveTo>
                  <a:lnTo>
                    <a:pt x="3614978" y="1805368"/>
                  </a:lnTo>
                  <a:lnTo>
                    <a:pt x="3614255" y="1792668"/>
                  </a:lnTo>
                  <a:lnTo>
                    <a:pt x="3606508" y="1792668"/>
                  </a:lnTo>
                  <a:lnTo>
                    <a:pt x="3607143" y="1805368"/>
                  </a:lnTo>
                  <a:lnTo>
                    <a:pt x="3609695" y="1805368"/>
                  </a:lnTo>
                  <a:lnTo>
                    <a:pt x="3615740" y="1818068"/>
                  </a:lnTo>
                  <a:close/>
                </a:path>
                <a:path w="3765550" h="4168140">
                  <a:moveTo>
                    <a:pt x="3621074" y="1614868"/>
                  </a:moveTo>
                  <a:lnTo>
                    <a:pt x="3619296" y="1602168"/>
                  </a:lnTo>
                  <a:lnTo>
                    <a:pt x="3615144" y="1576768"/>
                  </a:lnTo>
                  <a:lnTo>
                    <a:pt x="3615740" y="1564068"/>
                  </a:lnTo>
                  <a:lnTo>
                    <a:pt x="3609975" y="1576768"/>
                  </a:lnTo>
                  <a:lnTo>
                    <a:pt x="3608133" y="1576768"/>
                  </a:lnTo>
                  <a:lnTo>
                    <a:pt x="3608514" y="1589468"/>
                  </a:lnTo>
                  <a:lnTo>
                    <a:pt x="3609416" y="1602168"/>
                  </a:lnTo>
                  <a:lnTo>
                    <a:pt x="3610991" y="1602168"/>
                  </a:lnTo>
                  <a:lnTo>
                    <a:pt x="3616528" y="1614868"/>
                  </a:lnTo>
                  <a:lnTo>
                    <a:pt x="3621074" y="1614868"/>
                  </a:lnTo>
                  <a:close/>
                </a:path>
                <a:path w="3765550" h="4168140">
                  <a:moveTo>
                    <a:pt x="3622065" y="1208468"/>
                  </a:moveTo>
                  <a:lnTo>
                    <a:pt x="3617912" y="1208468"/>
                  </a:lnTo>
                  <a:lnTo>
                    <a:pt x="3618115" y="1195768"/>
                  </a:lnTo>
                  <a:lnTo>
                    <a:pt x="3617125" y="1183068"/>
                  </a:lnTo>
                  <a:lnTo>
                    <a:pt x="3612578" y="1195768"/>
                  </a:lnTo>
                  <a:lnTo>
                    <a:pt x="3616121" y="1208468"/>
                  </a:lnTo>
                  <a:lnTo>
                    <a:pt x="3615804" y="1221168"/>
                  </a:lnTo>
                  <a:lnTo>
                    <a:pt x="3622065" y="1221168"/>
                  </a:lnTo>
                  <a:lnTo>
                    <a:pt x="3622065" y="1208468"/>
                  </a:lnTo>
                  <a:close/>
                </a:path>
                <a:path w="3765550" h="4168140">
                  <a:moveTo>
                    <a:pt x="3626815" y="3049968"/>
                  </a:moveTo>
                  <a:lnTo>
                    <a:pt x="3624237" y="3049968"/>
                  </a:lnTo>
                  <a:lnTo>
                    <a:pt x="3621468" y="3024568"/>
                  </a:lnTo>
                  <a:lnTo>
                    <a:pt x="3618903" y="3024568"/>
                  </a:lnTo>
                  <a:lnTo>
                    <a:pt x="3622522" y="3011868"/>
                  </a:lnTo>
                  <a:lnTo>
                    <a:pt x="3624732" y="3011868"/>
                  </a:lnTo>
                  <a:lnTo>
                    <a:pt x="3625431" y="2999168"/>
                  </a:lnTo>
                  <a:lnTo>
                    <a:pt x="3625913" y="2999168"/>
                  </a:lnTo>
                  <a:lnTo>
                    <a:pt x="3622852" y="2986468"/>
                  </a:lnTo>
                  <a:lnTo>
                    <a:pt x="3612794" y="2986468"/>
                  </a:lnTo>
                  <a:lnTo>
                    <a:pt x="3612692" y="2999168"/>
                  </a:lnTo>
                  <a:lnTo>
                    <a:pt x="3612578" y="3011868"/>
                  </a:lnTo>
                  <a:lnTo>
                    <a:pt x="3608628" y="3024568"/>
                  </a:lnTo>
                  <a:lnTo>
                    <a:pt x="3603091" y="3024568"/>
                  </a:lnTo>
                  <a:lnTo>
                    <a:pt x="3602240" y="3037268"/>
                  </a:lnTo>
                  <a:lnTo>
                    <a:pt x="3600234" y="3037268"/>
                  </a:lnTo>
                  <a:lnTo>
                    <a:pt x="3603828" y="3049790"/>
                  </a:lnTo>
                  <a:lnTo>
                    <a:pt x="3603879" y="3049968"/>
                  </a:lnTo>
                  <a:lnTo>
                    <a:pt x="3602291" y="3049968"/>
                  </a:lnTo>
                  <a:lnTo>
                    <a:pt x="3599929" y="3062668"/>
                  </a:lnTo>
                  <a:lnTo>
                    <a:pt x="3598341" y="3062668"/>
                  </a:lnTo>
                  <a:lnTo>
                    <a:pt x="3596767" y="3075368"/>
                  </a:lnTo>
                  <a:lnTo>
                    <a:pt x="3596767" y="3088068"/>
                  </a:lnTo>
                  <a:lnTo>
                    <a:pt x="3594392" y="3088068"/>
                  </a:lnTo>
                  <a:lnTo>
                    <a:pt x="3592804" y="3100768"/>
                  </a:lnTo>
                  <a:lnTo>
                    <a:pt x="3592017" y="3100768"/>
                  </a:lnTo>
                  <a:lnTo>
                    <a:pt x="3590429" y="3113468"/>
                  </a:lnTo>
                  <a:lnTo>
                    <a:pt x="3590429" y="3126168"/>
                  </a:lnTo>
                  <a:lnTo>
                    <a:pt x="3588855" y="3126168"/>
                  </a:lnTo>
                  <a:lnTo>
                    <a:pt x="3585692" y="3138868"/>
                  </a:lnTo>
                  <a:lnTo>
                    <a:pt x="3584791" y="3151568"/>
                  </a:lnTo>
                  <a:lnTo>
                    <a:pt x="3584105" y="3189668"/>
                  </a:lnTo>
                  <a:lnTo>
                    <a:pt x="3579368" y="3189668"/>
                  </a:lnTo>
                  <a:lnTo>
                    <a:pt x="3579457" y="3202368"/>
                  </a:lnTo>
                  <a:lnTo>
                    <a:pt x="3580155" y="3227768"/>
                  </a:lnTo>
                  <a:lnTo>
                    <a:pt x="3588029" y="3227768"/>
                  </a:lnTo>
                  <a:lnTo>
                    <a:pt x="3590925" y="3215068"/>
                  </a:lnTo>
                  <a:lnTo>
                    <a:pt x="3591610" y="3202368"/>
                  </a:lnTo>
                  <a:lnTo>
                    <a:pt x="3592804" y="3189668"/>
                  </a:lnTo>
                  <a:lnTo>
                    <a:pt x="3595179" y="3189668"/>
                  </a:lnTo>
                  <a:lnTo>
                    <a:pt x="3598341" y="3176968"/>
                  </a:lnTo>
                  <a:lnTo>
                    <a:pt x="3595179" y="3176968"/>
                  </a:lnTo>
                  <a:lnTo>
                    <a:pt x="3597554" y="3164268"/>
                  </a:lnTo>
                  <a:lnTo>
                    <a:pt x="3602291" y="3164268"/>
                  </a:lnTo>
                  <a:lnTo>
                    <a:pt x="3603091" y="3151568"/>
                  </a:lnTo>
                  <a:lnTo>
                    <a:pt x="3606254" y="3138868"/>
                  </a:lnTo>
                  <a:lnTo>
                    <a:pt x="3607308" y="3126168"/>
                  </a:lnTo>
                  <a:lnTo>
                    <a:pt x="3607041" y="3113468"/>
                  </a:lnTo>
                  <a:lnTo>
                    <a:pt x="3610927" y="3100768"/>
                  </a:lnTo>
                  <a:lnTo>
                    <a:pt x="3613759" y="3100768"/>
                  </a:lnTo>
                  <a:lnTo>
                    <a:pt x="3614826" y="3088068"/>
                  </a:lnTo>
                  <a:lnTo>
                    <a:pt x="3613366" y="3088068"/>
                  </a:lnTo>
                  <a:lnTo>
                    <a:pt x="3617137" y="3075368"/>
                  </a:lnTo>
                  <a:lnTo>
                    <a:pt x="3621570" y="3062668"/>
                  </a:lnTo>
                  <a:lnTo>
                    <a:pt x="3625265" y="3062668"/>
                  </a:lnTo>
                  <a:lnTo>
                    <a:pt x="3626815" y="3049968"/>
                  </a:lnTo>
                  <a:close/>
                </a:path>
                <a:path w="3765550" h="4168140">
                  <a:moveTo>
                    <a:pt x="3627983" y="1716468"/>
                  </a:moveTo>
                  <a:lnTo>
                    <a:pt x="3627107" y="1716468"/>
                  </a:lnTo>
                  <a:lnTo>
                    <a:pt x="3624897" y="1703768"/>
                  </a:lnTo>
                  <a:lnTo>
                    <a:pt x="3623653" y="1703768"/>
                  </a:lnTo>
                  <a:lnTo>
                    <a:pt x="3623653" y="1691068"/>
                  </a:lnTo>
                  <a:lnTo>
                    <a:pt x="3621278" y="1691068"/>
                  </a:lnTo>
                  <a:lnTo>
                    <a:pt x="3621862" y="1703184"/>
                  </a:lnTo>
                  <a:lnTo>
                    <a:pt x="3621900" y="1703768"/>
                  </a:lnTo>
                  <a:lnTo>
                    <a:pt x="3619271" y="1716468"/>
                  </a:lnTo>
                  <a:lnTo>
                    <a:pt x="3625240" y="1729168"/>
                  </a:lnTo>
                  <a:lnTo>
                    <a:pt x="3627983" y="1716468"/>
                  </a:lnTo>
                  <a:close/>
                </a:path>
                <a:path w="3765550" h="4168140">
                  <a:moveTo>
                    <a:pt x="3631552" y="751268"/>
                  </a:moveTo>
                  <a:lnTo>
                    <a:pt x="3629977" y="751268"/>
                  </a:lnTo>
                  <a:lnTo>
                    <a:pt x="3626815" y="738568"/>
                  </a:lnTo>
                  <a:lnTo>
                    <a:pt x="3626015" y="738568"/>
                  </a:lnTo>
                  <a:lnTo>
                    <a:pt x="3623653" y="751268"/>
                  </a:lnTo>
                  <a:lnTo>
                    <a:pt x="3628390" y="751268"/>
                  </a:lnTo>
                  <a:lnTo>
                    <a:pt x="3628999" y="763968"/>
                  </a:lnTo>
                  <a:lnTo>
                    <a:pt x="3630866" y="763968"/>
                  </a:lnTo>
                  <a:lnTo>
                    <a:pt x="3631552" y="751268"/>
                  </a:lnTo>
                  <a:close/>
                </a:path>
                <a:path w="3765550" h="4168140">
                  <a:moveTo>
                    <a:pt x="3640251" y="1652968"/>
                  </a:moveTo>
                  <a:lnTo>
                    <a:pt x="3639362" y="1640268"/>
                  </a:lnTo>
                  <a:lnTo>
                    <a:pt x="3637915" y="1627568"/>
                  </a:lnTo>
                  <a:lnTo>
                    <a:pt x="3633139" y="1627568"/>
                  </a:lnTo>
                  <a:lnTo>
                    <a:pt x="3633139" y="1640268"/>
                  </a:lnTo>
                  <a:lnTo>
                    <a:pt x="3635514" y="1640268"/>
                  </a:lnTo>
                  <a:lnTo>
                    <a:pt x="3640251" y="1652968"/>
                  </a:lnTo>
                  <a:close/>
                </a:path>
                <a:path w="3765550" h="4168140">
                  <a:moveTo>
                    <a:pt x="3641623" y="2707068"/>
                  </a:moveTo>
                  <a:lnTo>
                    <a:pt x="3639020" y="2694368"/>
                  </a:lnTo>
                  <a:lnTo>
                    <a:pt x="3633787" y="2681668"/>
                  </a:lnTo>
                  <a:lnTo>
                    <a:pt x="3628390" y="2668968"/>
                  </a:lnTo>
                  <a:lnTo>
                    <a:pt x="3630104" y="2656268"/>
                  </a:lnTo>
                  <a:lnTo>
                    <a:pt x="3633139" y="2643568"/>
                  </a:lnTo>
                  <a:lnTo>
                    <a:pt x="3621976" y="2643568"/>
                  </a:lnTo>
                  <a:lnTo>
                    <a:pt x="3622065" y="2656268"/>
                  </a:lnTo>
                  <a:lnTo>
                    <a:pt x="3616528" y="2656268"/>
                  </a:lnTo>
                  <a:lnTo>
                    <a:pt x="3618115" y="2668968"/>
                  </a:lnTo>
                  <a:lnTo>
                    <a:pt x="3622065" y="2668968"/>
                  </a:lnTo>
                  <a:lnTo>
                    <a:pt x="3622852" y="2681668"/>
                  </a:lnTo>
                  <a:lnTo>
                    <a:pt x="3623157" y="2694368"/>
                  </a:lnTo>
                  <a:lnTo>
                    <a:pt x="3620490" y="2694368"/>
                  </a:lnTo>
                  <a:lnTo>
                    <a:pt x="3622065" y="2707068"/>
                  </a:lnTo>
                  <a:lnTo>
                    <a:pt x="3623653" y="2707068"/>
                  </a:lnTo>
                  <a:lnTo>
                    <a:pt x="3623653" y="2719768"/>
                  </a:lnTo>
                  <a:lnTo>
                    <a:pt x="3621875" y="2732468"/>
                  </a:lnTo>
                  <a:lnTo>
                    <a:pt x="3619500" y="2732468"/>
                  </a:lnTo>
                  <a:lnTo>
                    <a:pt x="3617417" y="2745168"/>
                  </a:lnTo>
                  <a:lnTo>
                    <a:pt x="3630765" y="2745168"/>
                  </a:lnTo>
                  <a:lnTo>
                    <a:pt x="3630765" y="2732468"/>
                  </a:lnTo>
                  <a:lnTo>
                    <a:pt x="3636302" y="2732468"/>
                  </a:lnTo>
                  <a:lnTo>
                    <a:pt x="3636302" y="2719768"/>
                  </a:lnTo>
                  <a:lnTo>
                    <a:pt x="3639464" y="2719768"/>
                  </a:lnTo>
                  <a:lnTo>
                    <a:pt x="3641623" y="2707068"/>
                  </a:lnTo>
                  <a:close/>
                </a:path>
                <a:path w="3765550" h="4168140">
                  <a:moveTo>
                    <a:pt x="3642626" y="2770568"/>
                  </a:moveTo>
                  <a:lnTo>
                    <a:pt x="3641052" y="2770568"/>
                  </a:lnTo>
                  <a:lnTo>
                    <a:pt x="3637089" y="2757868"/>
                  </a:lnTo>
                  <a:lnTo>
                    <a:pt x="3622852" y="2757868"/>
                  </a:lnTo>
                  <a:lnTo>
                    <a:pt x="3619017" y="2783268"/>
                  </a:lnTo>
                  <a:lnTo>
                    <a:pt x="3618903" y="2834068"/>
                  </a:lnTo>
                  <a:lnTo>
                    <a:pt x="3616350" y="2859468"/>
                  </a:lnTo>
                  <a:lnTo>
                    <a:pt x="3612680" y="2859468"/>
                  </a:lnTo>
                  <a:lnTo>
                    <a:pt x="3611511" y="2872168"/>
                  </a:lnTo>
                  <a:lnTo>
                    <a:pt x="3611791" y="2897568"/>
                  </a:lnTo>
                  <a:lnTo>
                    <a:pt x="3620490" y="2897568"/>
                  </a:lnTo>
                  <a:lnTo>
                    <a:pt x="3618903" y="2884868"/>
                  </a:lnTo>
                  <a:lnTo>
                    <a:pt x="3620490" y="2872168"/>
                  </a:lnTo>
                  <a:lnTo>
                    <a:pt x="3627602" y="2872168"/>
                  </a:lnTo>
                  <a:lnTo>
                    <a:pt x="3630053" y="2859468"/>
                  </a:lnTo>
                  <a:lnTo>
                    <a:pt x="3630765" y="2859468"/>
                  </a:lnTo>
                  <a:lnTo>
                    <a:pt x="3631222" y="2846768"/>
                  </a:lnTo>
                  <a:lnTo>
                    <a:pt x="3631844" y="2834068"/>
                  </a:lnTo>
                  <a:lnTo>
                    <a:pt x="3632352" y="2808668"/>
                  </a:lnTo>
                  <a:lnTo>
                    <a:pt x="3635845" y="2795968"/>
                  </a:lnTo>
                  <a:lnTo>
                    <a:pt x="3638372" y="2795968"/>
                  </a:lnTo>
                  <a:lnTo>
                    <a:pt x="3642626" y="2770568"/>
                  </a:lnTo>
                  <a:close/>
                </a:path>
                <a:path w="3765550" h="4168140">
                  <a:moveTo>
                    <a:pt x="3644214" y="1703768"/>
                  </a:moveTo>
                  <a:lnTo>
                    <a:pt x="3643414" y="1680908"/>
                  </a:lnTo>
                  <a:lnTo>
                    <a:pt x="3643325" y="1678381"/>
                  </a:lnTo>
                  <a:lnTo>
                    <a:pt x="3641877" y="1665668"/>
                  </a:lnTo>
                  <a:lnTo>
                    <a:pt x="3637089" y="1665668"/>
                  </a:lnTo>
                  <a:lnTo>
                    <a:pt x="3637432" y="1678381"/>
                  </a:lnTo>
                  <a:lnTo>
                    <a:pt x="3637978" y="1678381"/>
                  </a:lnTo>
                  <a:lnTo>
                    <a:pt x="3639870" y="1691068"/>
                  </a:lnTo>
                  <a:lnTo>
                    <a:pt x="3644214" y="1703768"/>
                  </a:lnTo>
                  <a:close/>
                </a:path>
                <a:path w="3765550" h="4168140">
                  <a:moveTo>
                    <a:pt x="3645001" y="1551368"/>
                  </a:moveTo>
                  <a:lnTo>
                    <a:pt x="3639439" y="1538668"/>
                  </a:lnTo>
                  <a:lnTo>
                    <a:pt x="3629228" y="1538668"/>
                  </a:lnTo>
                  <a:lnTo>
                    <a:pt x="3623653" y="1525968"/>
                  </a:lnTo>
                  <a:lnTo>
                    <a:pt x="3626510" y="1564068"/>
                  </a:lnTo>
                  <a:lnTo>
                    <a:pt x="3629317" y="1564068"/>
                  </a:lnTo>
                  <a:lnTo>
                    <a:pt x="3634714" y="1576768"/>
                  </a:lnTo>
                  <a:lnTo>
                    <a:pt x="3636772" y="1564068"/>
                  </a:lnTo>
                  <a:lnTo>
                    <a:pt x="3643833" y="1564068"/>
                  </a:lnTo>
                  <a:lnTo>
                    <a:pt x="3645001" y="1551368"/>
                  </a:lnTo>
                  <a:close/>
                </a:path>
                <a:path w="3765550" h="4168140">
                  <a:moveTo>
                    <a:pt x="3646576" y="2402268"/>
                  </a:moveTo>
                  <a:lnTo>
                    <a:pt x="3644214" y="2414968"/>
                  </a:lnTo>
                  <a:lnTo>
                    <a:pt x="3642626" y="2402268"/>
                  </a:lnTo>
                  <a:lnTo>
                    <a:pt x="3640023" y="2402268"/>
                  </a:lnTo>
                  <a:lnTo>
                    <a:pt x="3639464" y="2377109"/>
                  </a:lnTo>
                  <a:lnTo>
                    <a:pt x="3639464" y="2376894"/>
                  </a:lnTo>
                  <a:lnTo>
                    <a:pt x="3628377" y="2376894"/>
                  </a:lnTo>
                  <a:lnTo>
                    <a:pt x="3632352" y="2364168"/>
                  </a:lnTo>
                  <a:lnTo>
                    <a:pt x="3637038" y="2351608"/>
                  </a:lnTo>
                  <a:lnTo>
                    <a:pt x="3637089" y="2338768"/>
                  </a:lnTo>
                  <a:lnTo>
                    <a:pt x="3633139" y="2326068"/>
                  </a:lnTo>
                  <a:lnTo>
                    <a:pt x="3633139" y="2313368"/>
                  </a:lnTo>
                  <a:lnTo>
                    <a:pt x="3636302" y="2313368"/>
                  </a:lnTo>
                  <a:lnTo>
                    <a:pt x="3639464" y="2300668"/>
                  </a:lnTo>
                  <a:lnTo>
                    <a:pt x="3637089" y="2300668"/>
                  </a:lnTo>
                  <a:lnTo>
                    <a:pt x="3634879" y="2287968"/>
                  </a:lnTo>
                  <a:lnTo>
                    <a:pt x="3635578" y="2275268"/>
                  </a:lnTo>
                  <a:lnTo>
                    <a:pt x="3637076" y="2275268"/>
                  </a:lnTo>
                  <a:lnTo>
                    <a:pt x="3637089" y="2211768"/>
                  </a:lnTo>
                  <a:lnTo>
                    <a:pt x="3640251" y="2211768"/>
                  </a:lnTo>
                  <a:lnTo>
                    <a:pt x="3639667" y="2186368"/>
                  </a:lnTo>
                  <a:lnTo>
                    <a:pt x="3639464" y="2186368"/>
                  </a:lnTo>
                  <a:lnTo>
                    <a:pt x="3640264" y="2173668"/>
                  </a:lnTo>
                  <a:lnTo>
                    <a:pt x="3640531" y="2160968"/>
                  </a:lnTo>
                  <a:lnTo>
                    <a:pt x="3641052" y="2148268"/>
                  </a:lnTo>
                  <a:lnTo>
                    <a:pt x="3639464" y="2148268"/>
                  </a:lnTo>
                  <a:lnTo>
                    <a:pt x="3642626" y="2122868"/>
                  </a:lnTo>
                  <a:lnTo>
                    <a:pt x="3637889" y="2122868"/>
                  </a:lnTo>
                  <a:lnTo>
                    <a:pt x="3635514" y="2084768"/>
                  </a:lnTo>
                  <a:lnTo>
                    <a:pt x="3634714" y="2084768"/>
                  </a:lnTo>
                  <a:lnTo>
                    <a:pt x="3635514" y="2072068"/>
                  </a:lnTo>
                  <a:lnTo>
                    <a:pt x="3636060" y="2059368"/>
                  </a:lnTo>
                  <a:lnTo>
                    <a:pt x="3634181" y="2046668"/>
                  </a:lnTo>
                  <a:lnTo>
                    <a:pt x="3634714" y="2033968"/>
                  </a:lnTo>
                  <a:lnTo>
                    <a:pt x="3631552" y="2033968"/>
                  </a:lnTo>
                  <a:lnTo>
                    <a:pt x="3631552" y="2059368"/>
                  </a:lnTo>
                  <a:lnTo>
                    <a:pt x="3631552" y="2072068"/>
                  </a:lnTo>
                  <a:lnTo>
                    <a:pt x="3627602" y="2072068"/>
                  </a:lnTo>
                  <a:lnTo>
                    <a:pt x="3627602" y="2122868"/>
                  </a:lnTo>
                  <a:lnTo>
                    <a:pt x="3627602" y="2135568"/>
                  </a:lnTo>
                  <a:lnTo>
                    <a:pt x="3622065" y="2135568"/>
                  </a:lnTo>
                  <a:lnTo>
                    <a:pt x="3622065" y="2122868"/>
                  </a:lnTo>
                  <a:lnTo>
                    <a:pt x="3627602" y="2122868"/>
                  </a:lnTo>
                  <a:lnTo>
                    <a:pt x="3627602" y="2072068"/>
                  </a:lnTo>
                  <a:lnTo>
                    <a:pt x="3626015" y="2072068"/>
                  </a:lnTo>
                  <a:lnTo>
                    <a:pt x="3626015" y="2059368"/>
                  </a:lnTo>
                  <a:lnTo>
                    <a:pt x="3631552" y="2059368"/>
                  </a:lnTo>
                  <a:lnTo>
                    <a:pt x="3631552" y="2033968"/>
                  </a:lnTo>
                  <a:lnTo>
                    <a:pt x="3628821" y="2033968"/>
                  </a:lnTo>
                  <a:lnTo>
                    <a:pt x="3624935" y="2046668"/>
                  </a:lnTo>
                  <a:lnTo>
                    <a:pt x="3622370" y="2046668"/>
                  </a:lnTo>
                  <a:lnTo>
                    <a:pt x="3620490" y="2033968"/>
                  </a:lnTo>
                  <a:lnTo>
                    <a:pt x="3620173" y="2033968"/>
                  </a:lnTo>
                  <a:lnTo>
                    <a:pt x="3619538" y="2021268"/>
                  </a:lnTo>
                  <a:lnTo>
                    <a:pt x="3619423" y="1957768"/>
                  </a:lnTo>
                  <a:lnTo>
                    <a:pt x="3619296" y="1894268"/>
                  </a:lnTo>
                  <a:lnTo>
                    <a:pt x="3618509" y="1894268"/>
                  </a:lnTo>
                  <a:lnTo>
                    <a:pt x="3615740" y="1868868"/>
                  </a:lnTo>
                  <a:lnTo>
                    <a:pt x="3611867" y="1868868"/>
                  </a:lnTo>
                  <a:lnTo>
                    <a:pt x="3613277" y="1856168"/>
                  </a:lnTo>
                  <a:lnTo>
                    <a:pt x="3614153" y="1856168"/>
                  </a:lnTo>
                  <a:lnTo>
                    <a:pt x="3614331" y="1843468"/>
                  </a:lnTo>
                  <a:lnTo>
                    <a:pt x="3610991" y="1830768"/>
                  </a:lnTo>
                  <a:lnTo>
                    <a:pt x="3607828" y="1830768"/>
                  </a:lnTo>
                  <a:lnTo>
                    <a:pt x="3607041" y="1818068"/>
                  </a:lnTo>
                  <a:lnTo>
                    <a:pt x="3607041" y="2160968"/>
                  </a:lnTo>
                  <a:lnTo>
                    <a:pt x="3594392" y="2160968"/>
                  </a:lnTo>
                  <a:lnTo>
                    <a:pt x="3590937" y="2148268"/>
                  </a:lnTo>
                  <a:lnTo>
                    <a:pt x="3589388" y="2135568"/>
                  </a:lnTo>
                  <a:lnTo>
                    <a:pt x="3588105" y="2110168"/>
                  </a:lnTo>
                  <a:lnTo>
                    <a:pt x="3587686" y="2097468"/>
                  </a:lnTo>
                  <a:lnTo>
                    <a:pt x="3587267" y="2097468"/>
                  </a:lnTo>
                  <a:lnTo>
                    <a:pt x="3587267" y="2427668"/>
                  </a:lnTo>
                  <a:lnTo>
                    <a:pt x="3580587" y="2414968"/>
                  </a:lnTo>
                  <a:lnTo>
                    <a:pt x="3577285" y="2414968"/>
                  </a:lnTo>
                  <a:lnTo>
                    <a:pt x="3579152" y="2402268"/>
                  </a:lnTo>
                  <a:lnTo>
                    <a:pt x="3585692" y="2402268"/>
                  </a:lnTo>
                  <a:lnTo>
                    <a:pt x="3585819" y="2414968"/>
                  </a:lnTo>
                  <a:lnTo>
                    <a:pt x="3587267" y="2427668"/>
                  </a:lnTo>
                  <a:lnTo>
                    <a:pt x="3587267" y="2097468"/>
                  </a:lnTo>
                  <a:lnTo>
                    <a:pt x="3586289" y="2089594"/>
                  </a:lnTo>
                  <a:lnTo>
                    <a:pt x="3586289" y="2313368"/>
                  </a:lnTo>
                  <a:lnTo>
                    <a:pt x="3584359" y="2326068"/>
                  </a:lnTo>
                  <a:lnTo>
                    <a:pt x="3578568" y="2326068"/>
                  </a:lnTo>
                  <a:lnTo>
                    <a:pt x="3576790" y="2313368"/>
                  </a:lnTo>
                  <a:lnTo>
                    <a:pt x="3579457" y="2313368"/>
                  </a:lnTo>
                  <a:lnTo>
                    <a:pt x="3585692" y="2300668"/>
                  </a:lnTo>
                  <a:lnTo>
                    <a:pt x="3586289" y="2313368"/>
                  </a:lnTo>
                  <a:lnTo>
                    <a:pt x="3586289" y="2089594"/>
                  </a:lnTo>
                  <a:lnTo>
                    <a:pt x="3585692" y="2084768"/>
                  </a:lnTo>
                  <a:lnTo>
                    <a:pt x="3587267" y="2084768"/>
                  </a:lnTo>
                  <a:lnTo>
                    <a:pt x="3587267" y="2072068"/>
                  </a:lnTo>
                  <a:lnTo>
                    <a:pt x="3585591" y="2059368"/>
                  </a:lnTo>
                  <a:lnTo>
                    <a:pt x="3583914" y="2059368"/>
                  </a:lnTo>
                  <a:lnTo>
                    <a:pt x="3584384" y="2046668"/>
                  </a:lnTo>
                  <a:lnTo>
                    <a:pt x="3588855" y="2033968"/>
                  </a:lnTo>
                  <a:lnTo>
                    <a:pt x="3584905" y="2033968"/>
                  </a:lnTo>
                  <a:lnTo>
                    <a:pt x="3587267" y="2021268"/>
                  </a:lnTo>
                  <a:lnTo>
                    <a:pt x="3582530" y="2021268"/>
                  </a:lnTo>
                  <a:lnTo>
                    <a:pt x="3585133" y="2008568"/>
                  </a:lnTo>
                  <a:lnTo>
                    <a:pt x="3583813" y="1995868"/>
                  </a:lnTo>
                  <a:lnTo>
                    <a:pt x="3580650" y="1995868"/>
                  </a:lnTo>
                  <a:lnTo>
                    <a:pt x="3580650" y="2186368"/>
                  </a:lnTo>
                  <a:lnTo>
                    <a:pt x="3574618" y="2186368"/>
                  </a:lnTo>
                  <a:lnTo>
                    <a:pt x="3574935" y="2173668"/>
                  </a:lnTo>
                  <a:lnTo>
                    <a:pt x="3573488" y="2166289"/>
                  </a:lnTo>
                  <a:lnTo>
                    <a:pt x="3573488" y="2351608"/>
                  </a:lnTo>
                  <a:lnTo>
                    <a:pt x="3569716" y="2364168"/>
                  </a:lnTo>
                  <a:lnTo>
                    <a:pt x="3563543" y="2364168"/>
                  </a:lnTo>
                  <a:lnTo>
                    <a:pt x="3563543" y="2389568"/>
                  </a:lnTo>
                  <a:lnTo>
                    <a:pt x="3563543" y="2402268"/>
                  </a:lnTo>
                  <a:lnTo>
                    <a:pt x="3557219" y="2402268"/>
                  </a:lnTo>
                  <a:lnTo>
                    <a:pt x="3557219" y="2389568"/>
                  </a:lnTo>
                  <a:lnTo>
                    <a:pt x="3563543" y="2389568"/>
                  </a:lnTo>
                  <a:lnTo>
                    <a:pt x="3563543" y="2364168"/>
                  </a:lnTo>
                  <a:lnTo>
                    <a:pt x="3561969" y="2364168"/>
                  </a:lnTo>
                  <a:lnTo>
                    <a:pt x="3562134" y="2351608"/>
                  </a:lnTo>
                  <a:lnTo>
                    <a:pt x="3562134" y="2351468"/>
                  </a:lnTo>
                  <a:lnTo>
                    <a:pt x="3558629" y="2351468"/>
                  </a:lnTo>
                  <a:lnTo>
                    <a:pt x="3558806" y="2338768"/>
                  </a:lnTo>
                  <a:lnTo>
                    <a:pt x="3572751" y="2338768"/>
                  </a:lnTo>
                  <a:lnTo>
                    <a:pt x="3573462" y="2350439"/>
                  </a:lnTo>
                  <a:lnTo>
                    <a:pt x="3573488" y="2351608"/>
                  </a:lnTo>
                  <a:lnTo>
                    <a:pt x="3573488" y="2166289"/>
                  </a:lnTo>
                  <a:lnTo>
                    <a:pt x="3572446" y="2160968"/>
                  </a:lnTo>
                  <a:lnTo>
                    <a:pt x="3570833" y="2160968"/>
                  </a:lnTo>
                  <a:lnTo>
                    <a:pt x="3572357" y="2148268"/>
                  </a:lnTo>
                  <a:lnTo>
                    <a:pt x="3573881" y="2148268"/>
                  </a:lnTo>
                  <a:lnTo>
                    <a:pt x="3575329" y="2135568"/>
                  </a:lnTo>
                  <a:lnTo>
                    <a:pt x="3568293" y="2148268"/>
                  </a:lnTo>
                  <a:lnTo>
                    <a:pt x="3568293" y="2135568"/>
                  </a:lnTo>
                  <a:lnTo>
                    <a:pt x="3566706" y="2122868"/>
                  </a:lnTo>
                  <a:lnTo>
                    <a:pt x="3573830" y="2122868"/>
                  </a:lnTo>
                  <a:lnTo>
                    <a:pt x="3574618" y="2122868"/>
                  </a:lnTo>
                  <a:lnTo>
                    <a:pt x="3578568" y="2122868"/>
                  </a:lnTo>
                  <a:lnTo>
                    <a:pt x="3579114" y="2133828"/>
                  </a:lnTo>
                  <a:lnTo>
                    <a:pt x="3579203" y="2135568"/>
                  </a:lnTo>
                  <a:lnTo>
                    <a:pt x="3576205" y="2148268"/>
                  </a:lnTo>
                  <a:lnTo>
                    <a:pt x="3579368" y="2148268"/>
                  </a:lnTo>
                  <a:lnTo>
                    <a:pt x="3576205" y="2160968"/>
                  </a:lnTo>
                  <a:lnTo>
                    <a:pt x="3580155" y="2160968"/>
                  </a:lnTo>
                  <a:lnTo>
                    <a:pt x="3580650" y="2186368"/>
                  </a:lnTo>
                  <a:lnTo>
                    <a:pt x="3580650" y="1995868"/>
                  </a:lnTo>
                  <a:lnTo>
                    <a:pt x="3578568" y="1995868"/>
                  </a:lnTo>
                  <a:lnTo>
                    <a:pt x="3577844" y="1970468"/>
                  </a:lnTo>
                  <a:lnTo>
                    <a:pt x="3576205" y="1964563"/>
                  </a:lnTo>
                  <a:lnTo>
                    <a:pt x="3576205" y="2110168"/>
                  </a:lnTo>
                  <a:lnTo>
                    <a:pt x="3574300" y="2120328"/>
                  </a:lnTo>
                  <a:lnTo>
                    <a:pt x="3573043" y="2110168"/>
                  </a:lnTo>
                  <a:lnTo>
                    <a:pt x="3576205" y="2110168"/>
                  </a:lnTo>
                  <a:lnTo>
                    <a:pt x="3576205" y="1964563"/>
                  </a:lnTo>
                  <a:lnTo>
                    <a:pt x="3574326" y="1957768"/>
                  </a:lnTo>
                  <a:lnTo>
                    <a:pt x="3573830" y="1932368"/>
                  </a:lnTo>
                  <a:lnTo>
                    <a:pt x="3571456" y="1932368"/>
                  </a:lnTo>
                  <a:lnTo>
                    <a:pt x="3570668" y="1919668"/>
                  </a:lnTo>
                  <a:lnTo>
                    <a:pt x="3570427" y="1919668"/>
                  </a:lnTo>
                  <a:lnTo>
                    <a:pt x="3570528" y="1906968"/>
                  </a:lnTo>
                  <a:lnTo>
                    <a:pt x="3570630" y="1894268"/>
                  </a:lnTo>
                  <a:lnTo>
                    <a:pt x="3571202" y="1881568"/>
                  </a:lnTo>
                  <a:lnTo>
                    <a:pt x="3570757" y="1868868"/>
                  </a:lnTo>
                  <a:lnTo>
                    <a:pt x="3569157" y="1856168"/>
                  </a:lnTo>
                  <a:lnTo>
                    <a:pt x="3565918" y="1856168"/>
                  </a:lnTo>
                  <a:lnTo>
                    <a:pt x="3565918" y="1843468"/>
                  </a:lnTo>
                  <a:lnTo>
                    <a:pt x="3569081" y="1843468"/>
                  </a:lnTo>
                  <a:lnTo>
                    <a:pt x="3567671" y="1818068"/>
                  </a:lnTo>
                  <a:lnTo>
                    <a:pt x="3565525" y="1805368"/>
                  </a:lnTo>
                  <a:lnTo>
                    <a:pt x="3565004" y="1792668"/>
                  </a:lnTo>
                  <a:lnTo>
                    <a:pt x="3564344" y="1767268"/>
                  </a:lnTo>
                  <a:lnTo>
                    <a:pt x="3567341" y="1767268"/>
                  </a:lnTo>
                  <a:lnTo>
                    <a:pt x="3569385" y="1779968"/>
                  </a:lnTo>
                  <a:lnTo>
                    <a:pt x="3570681" y="1792668"/>
                  </a:lnTo>
                  <a:lnTo>
                    <a:pt x="3571456" y="1792668"/>
                  </a:lnTo>
                  <a:lnTo>
                    <a:pt x="3573043" y="1805368"/>
                  </a:lnTo>
                  <a:lnTo>
                    <a:pt x="3574021" y="1805368"/>
                  </a:lnTo>
                  <a:lnTo>
                    <a:pt x="3574123" y="1830768"/>
                  </a:lnTo>
                  <a:lnTo>
                    <a:pt x="3578491" y="1830768"/>
                  </a:lnTo>
                  <a:lnTo>
                    <a:pt x="3581374" y="1805368"/>
                  </a:lnTo>
                  <a:lnTo>
                    <a:pt x="3580942" y="1805368"/>
                  </a:lnTo>
                  <a:lnTo>
                    <a:pt x="3581489" y="1792668"/>
                  </a:lnTo>
                  <a:lnTo>
                    <a:pt x="3578720" y="1767268"/>
                  </a:lnTo>
                  <a:lnTo>
                    <a:pt x="3582924" y="1767268"/>
                  </a:lnTo>
                  <a:lnTo>
                    <a:pt x="3582162" y="1779968"/>
                  </a:lnTo>
                  <a:lnTo>
                    <a:pt x="3583317" y="1792668"/>
                  </a:lnTo>
                  <a:lnTo>
                    <a:pt x="3587178" y="1792668"/>
                  </a:lnTo>
                  <a:lnTo>
                    <a:pt x="3585578" y="1805368"/>
                  </a:lnTo>
                  <a:lnTo>
                    <a:pt x="3587267" y="1805368"/>
                  </a:lnTo>
                  <a:lnTo>
                    <a:pt x="3588448" y="1818068"/>
                  </a:lnTo>
                  <a:lnTo>
                    <a:pt x="3588537" y="1830768"/>
                  </a:lnTo>
                  <a:lnTo>
                    <a:pt x="3588613" y="1843468"/>
                  </a:lnTo>
                  <a:lnTo>
                    <a:pt x="3588689" y="1856168"/>
                  </a:lnTo>
                  <a:lnTo>
                    <a:pt x="3588766" y="1868614"/>
                  </a:lnTo>
                  <a:lnTo>
                    <a:pt x="3588855" y="1881568"/>
                  </a:lnTo>
                  <a:lnTo>
                    <a:pt x="3590848" y="1881568"/>
                  </a:lnTo>
                  <a:lnTo>
                    <a:pt x="3593503" y="1894268"/>
                  </a:lnTo>
                  <a:lnTo>
                    <a:pt x="3595420" y="1894268"/>
                  </a:lnTo>
                  <a:lnTo>
                    <a:pt x="3595179" y="1906968"/>
                  </a:lnTo>
                  <a:lnTo>
                    <a:pt x="3592804" y="1906968"/>
                  </a:lnTo>
                  <a:lnTo>
                    <a:pt x="3592804" y="1919668"/>
                  </a:lnTo>
                  <a:lnTo>
                    <a:pt x="3596767" y="1919668"/>
                  </a:lnTo>
                  <a:lnTo>
                    <a:pt x="3596411" y="1932368"/>
                  </a:lnTo>
                  <a:lnTo>
                    <a:pt x="3595789" y="1945068"/>
                  </a:lnTo>
                  <a:lnTo>
                    <a:pt x="3594976" y="1957768"/>
                  </a:lnTo>
                  <a:lnTo>
                    <a:pt x="3593503" y="1957768"/>
                  </a:lnTo>
                  <a:lnTo>
                    <a:pt x="3592385" y="1968830"/>
                  </a:lnTo>
                  <a:lnTo>
                    <a:pt x="3592309" y="1969503"/>
                  </a:lnTo>
                  <a:lnTo>
                    <a:pt x="3592220" y="1970468"/>
                  </a:lnTo>
                  <a:lnTo>
                    <a:pt x="3596817" y="1983168"/>
                  </a:lnTo>
                  <a:lnTo>
                    <a:pt x="3600221" y="1995868"/>
                  </a:lnTo>
                  <a:lnTo>
                    <a:pt x="3599916" y="2021268"/>
                  </a:lnTo>
                  <a:lnTo>
                    <a:pt x="3593592" y="2033968"/>
                  </a:lnTo>
                  <a:lnTo>
                    <a:pt x="3594811" y="2033968"/>
                  </a:lnTo>
                  <a:lnTo>
                    <a:pt x="3598545" y="2046668"/>
                  </a:lnTo>
                  <a:lnTo>
                    <a:pt x="3600196" y="2059368"/>
                  </a:lnTo>
                  <a:lnTo>
                    <a:pt x="3599929" y="2072068"/>
                  </a:lnTo>
                  <a:lnTo>
                    <a:pt x="3599129" y="2084768"/>
                  </a:lnTo>
                  <a:lnTo>
                    <a:pt x="3601504" y="2097468"/>
                  </a:lnTo>
                  <a:lnTo>
                    <a:pt x="3601389" y="2122868"/>
                  </a:lnTo>
                  <a:lnTo>
                    <a:pt x="3599015" y="2135568"/>
                  </a:lnTo>
                  <a:lnTo>
                    <a:pt x="3603764" y="2135568"/>
                  </a:lnTo>
                  <a:lnTo>
                    <a:pt x="3599129" y="2148268"/>
                  </a:lnTo>
                  <a:lnTo>
                    <a:pt x="3606254" y="2148268"/>
                  </a:lnTo>
                  <a:lnTo>
                    <a:pt x="3607041" y="2160968"/>
                  </a:lnTo>
                  <a:lnTo>
                    <a:pt x="3607041" y="1818068"/>
                  </a:lnTo>
                  <a:lnTo>
                    <a:pt x="3604666" y="1818068"/>
                  </a:lnTo>
                  <a:lnTo>
                    <a:pt x="3602291" y="1805368"/>
                  </a:lnTo>
                  <a:lnTo>
                    <a:pt x="3599129" y="1792668"/>
                  </a:lnTo>
                  <a:lnTo>
                    <a:pt x="3598341" y="1792668"/>
                  </a:lnTo>
                  <a:lnTo>
                    <a:pt x="3598011" y="1767268"/>
                  </a:lnTo>
                  <a:lnTo>
                    <a:pt x="3596767" y="1754568"/>
                  </a:lnTo>
                  <a:lnTo>
                    <a:pt x="3592017" y="1741868"/>
                  </a:lnTo>
                  <a:lnTo>
                    <a:pt x="3590429" y="1741868"/>
                  </a:lnTo>
                  <a:lnTo>
                    <a:pt x="3589655" y="1716468"/>
                  </a:lnTo>
                  <a:lnTo>
                    <a:pt x="3588461" y="1703768"/>
                  </a:lnTo>
                  <a:lnTo>
                    <a:pt x="3589642" y="1691068"/>
                  </a:lnTo>
                  <a:lnTo>
                    <a:pt x="3594392" y="1691068"/>
                  </a:lnTo>
                  <a:lnTo>
                    <a:pt x="3595116" y="1716468"/>
                  </a:lnTo>
                  <a:lnTo>
                    <a:pt x="3595674" y="1729168"/>
                  </a:lnTo>
                  <a:lnTo>
                    <a:pt x="3604666" y="1741868"/>
                  </a:lnTo>
                  <a:lnTo>
                    <a:pt x="3606533" y="1729168"/>
                  </a:lnTo>
                  <a:lnTo>
                    <a:pt x="3605758" y="1703768"/>
                  </a:lnTo>
                  <a:lnTo>
                    <a:pt x="3603929" y="1691068"/>
                  </a:lnTo>
                  <a:lnTo>
                    <a:pt x="3602113" y="1678381"/>
                  </a:lnTo>
                  <a:lnTo>
                    <a:pt x="3600132" y="1665668"/>
                  </a:lnTo>
                  <a:lnTo>
                    <a:pt x="3595179" y="1665668"/>
                  </a:lnTo>
                  <a:lnTo>
                    <a:pt x="3596767" y="1652968"/>
                  </a:lnTo>
                  <a:lnTo>
                    <a:pt x="3588067" y="1652968"/>
                  </a:lnTo>
                  <a:lnTo>
                    <a:pt x="3590429" y="1640268"/>
                  </a:lnTo>
                  <a:lnTo>
                    <a:pt x="3598773" y="1640268"/>
                  </a:lnTo>
                  <a:lnTo>
                    <a:pt x="3599129" y="1627568"/>
                  </a:lnTo>
                  <a:lnTo>
                    <a:pt x="3599738" y="1627568"/>
                  </a:lnTo>
                  <a:lnTo>
                    <a:pt x="3598634" y="1614868"/>
                  </a:lnTo>
                  <a:lnTo>
                    <a:pt x="3596792" y="1602168"/>
                  </a:lnTo>
                  <a:lnTo>
                    <a:pt x="3595179" y="1602168"/>
                  </a:lnTo>
                  <a:lnTo>
                    <a:pt x="3595179" y="1589468"/>
                  </a:lnTo>
                  <a:lnTo>
                    <a:pt x="3598341" y="1589468"/>
                  </a:lnTo>
                  <a:lnTo>
                    <a:pt x="3598341" y="1576768"/>
                  </a:lnTo>
                  <a:lnTo>
                    <a:pt x="3595179" y="1576768"/>
                  </a:lnTo>
                  <a:lnTo>
                    <a:pt x="3595179" y="1564068"/>
                  </a:lnTo>
                  <a:lnTo>
                    <a:pt x="3594239" y="1564068"/>
                  </a:lnTo>
                  <a:lnTo>
                    <a:pt x="3592969" y="1538960"/>
                  </a:lnTo>
                  <a:lnTo>
                    <a:pt x="3592017" y="1525968"/>
                  </a:lnTo>
                  <a:lnTo>
                    <a:pt x="3590429" y="1525968"/>
                  </a:lnTo>
                  <a:lnTo>
                    <a:pt x="3592804" y="1513268"/>
                  </a:lnTo>
                  <a:lnTo>
                    <a:pt x="3588855" y="1513268"/>
                  </a:lnTo>
                  <a:lnTo>
                    <a:pt x="3588893" y="1525968"/>
                  </a:lnTo>
                  <a:lnTo>
                    <a:pt x="3589007" y="1564068"/>
                  </a:lnTo>
                  <a:lnTo>
                    <a:pt x="3592017" y="1602168"/>
                  </a:lnTo>
                  <a:lnTo>
                    <a:pt x="3590429" y="1614868"/>
                  </a:lnTo>
                  <a:lnTo>
                    <a:pt x="3595179" y="1627568"/>
                  </a:lnTo>
                  <a:lnTo>
                    <a:pt x="3588855" y="1627568"/>
                  </a:lnTo>
                  <a:lnTo>
                    <a:pt x="3588855" y="1602168"/>
                  </a:lnTo>
                  <a:lnTo>
                    <a:pt x="3583317" y="1602168"/>
                  </a:lnTo>
                  <a:lnTo>
                    <a:pt x="3584117" y="1576768"/>
                  </a:lnTo>
                  <a:lnTo>
                    <a:pt x="3583279" y="1564068"/>
                  </a:lnTo>
                  <a:lnTo>
                    <a:pt x="3580803" y="1538960"/>
                  </a:lnTo>
                  <a:lnTo>
                    <a:pt x="3580777" y="1538668"/>
                  </a:lnTo>
                  <a:lnTo>
                    <a:pt x="3580473" y="1536369"/>
                  </a:lnTo>
                  <a:lnTo>
                    <a:pt x="3580473" y="1627568"/>
                  </a:lnTo>
                  <a:lnTo>
                    <a:pt x="3575634" y="1627568"/>
                  </a:lnTo>
                  <a:lnTo>
                    <a:pt x="3570440" y="1602168"/>
                  </a:lnTo>
                  <a:lnTo>
                    <a:pt x="3568293" y="1602168"/>
                  </a:lnTo>
                  <a:lnTo>
                    <a:pt x="3571456" y="1589468"/>
                  </a:lnTo>
                  <a:lnTo>
                    <a:pt x="3569868" y="1576768"/>
                  </a:lnTo>
                  <a:lnTo>
                    <a:pt x="3573830" y="1576768"/>
                  </a:lnTo>
                  <a:lnTo>
                    <a:pt x="3576421" y="1589468"/>
                  </a:lnTo>
                  <a:lnTo>
                    <a:pt x="3577386" y="1589468"/>
                  </a:lnTo>
                  <a:lnTo>
                    <a:pt x="3578949" y="1602168"/>
                  </a:lnTo>
                  <a:lnTo>
                    <a:pt x="3579368" y="1602168"/>
                  </a:lnTo>
                  <a:lnTo>
                    <a:pt x="3579342" y="1614868"/>
                  </a:lnTo>
                  <a:lnTo>
                    <a:pt x="3580473" y="1627568"/>
                  </a:lnTo>
                  <a:lnTo>
                    <a:pt x="3580473" y="1536369"/>
                  </a:lnTo>
                  <a:lnTo>
                    <a:pt x="3579101" y="1525968"/>
                  </a:lnTo>
                  <a:lnTo>
                    <a:pt x="3577425" y="1513268"/>
                  </a:lnTo>
                  <a:lnTo>
                    <a:pt x="3577780" y="1487868"/>
                  </a:lnTo>
                  <a:lnTo>
                    <a:pt x="3584905" y="1475168"/>
                  </a:lnTo>
                  <a:lnTo>
                    <a:pt x="3584105" y="1475168"/>
                  </a:lnTo>
                  <a:lnTo>
                    <a:pt x="3588855" y="1449768"/>
                  </a:lnTo>
                  <a:lnTo>
                    <a:pt x="3583063" y="1449768"/>
                  </a:lnTo>
                  <a:lnTo>
                    <a:pt x="3582339" y="1437068"/>
                  </a:lnTo>
                  <a:lnTo>
                    <a:pt x="3580968" y="1424368"/>
                  </a:lnTo>
                  <a:lnTo>
                    <a:pt x="3577171" y="1424368"/>
                  </a:lnTo>
                  <a:lnTo>
                    <a:pt x="3576104" y="1411668"/>
                  </a:lnTo>
                  <a:lnTo>
                    <a:pt x="3573043" y="1411668"/>
                  </a:lnTo>
                  <a:lnTo>
                    <a:pt x="3575951" y="1424127"/>
                  </a:lnTo>
                  <a:lnTo>
                    <a:pt x="3576002" y="1437068"/>
                  </a:lnTo>
                  <a:lnTo>
                    <a:pt x="3577488" y="1449768"/>
                  </a:lnTo>
                  <a:lnTo>
                    <a:pt x="3580942" y="1449768"/>
                  </a:lnTo>
                  <a:lnTo>
                    <a:pt x="3575405" y="1475168"/>
                  </a:lnTo>
                  <a:lnTo>
                    <a:pt x="3569868" y="1462468"/>
                  </a:lnTo>
                  <a:lnTo>
                    <a:pt x="3569081" y="1456309"/>
                  </a:lnTo>
                  <a:lnTo>
                    <a:pt x="3569081" y="1576768"/>
                  </a:lnTo>
                  <a:lnTo>
                    <a:pt x="3565918" y="1576768"/>
                  </a:lnTo>
                  <a:lnTo>
                    <a:pt x="3565918" y="1564068"/>
                  </a:lnTo>
                  <a:lnTo>
                    <a:pt x="3569081" y="1576768"/>
                  </a:lnTo>
                  <a:lnTo>
                    <a:pt x="3569081" y="1456309"/>
                  </a:lnTo>
                  <a:lnTo>
                    <a:pt x="3565004" y="1424368"/>
                  </a:lnTo>
                  <a:lnTo>
                    <a:pt x="3560381" y="1411668"/>
                  </a:lnTo>
                  <a:lnTo>
                    <a:pt x="3560495" y="1449768"/>
                  </a:lnTo>
                  <a:lnTo>
                    <a:pt x="3558806" y="1462468"/>
                  </a:lnTo>
                  <a:lnTo>
                    <a:pt x="3564344" y="1462468"/>
                  </a:lnTo>
                  <a:lnTo>
                    <a:pt x="3561969" y="1475168"/>
                  </a:lnTo>
                  <a:lnTo>
                    <a:pt x="3564344" y="1475168"/>
                  </a:lnTo>
                  <a:lnTo>
                    <a:pt x="3567328" y="1487868"/>
                  </a:lnTo>
                  <a:lnTo>
                    <a:pt x="3567671" y="1513268"/>
                  </a:lnTo>
                  <a:lnTo>
                    <a:pt x="3563543" y="1525968"/>
                  </a:lnTo>
                  <a:lnTo>
                    <a:pt x="3563772" y="1513268"/>
                  </a:lnTo>
                  <a:lnTo>
                    <a:pt x="3558883" y="1513268"/>
                  </a:lnTo>
                  <a:lnTo>
                    <a:pt x="3558756" y="1512620"/>
                  </a:lnTo>
                  <a:lnTo>
                    <a:pt x="3558756" y="1640268"/>
                  </a:lnTo>
                  <a:lnTo>
                    <a:pt x="3554768" y="1640268"/>
                  </a:lnTo>
                  <a:lnTo>
                    <a:pt x="3552380" y="1627568"/>
                  </a:lnTo>
                  <a:lnTo>
                    <a:pt x="3551034" y="1614868"/>
                  </a:lnTo>
                  <a:lnTo>
                    <a:pt x="3549307" y="1602168"/>
                  </a:lnTo>
                  <a:lnTo>
                    <a:pt x="3547732" y="1589468"/>
                  </a:lnTo>
                  <a:lnTo>
                    <a:pt x="3557524" y="1589468"/>
                  </a:lnTo>
                  <a:lnTo>
                    <a:pt x="3558108" y="1602168"/>
                  </a:lnTo>
                  <a:lnTo>
                    <a:pt x="3556470" y="1602168"/>
                  </a:lnTo>
                  <a:lnTo>
                    <a:pt x="3555644" y="1614868"/>
                  </a:lnTo>
                  <a:lnTo>
                    <a:pt x="3556482" y="1627568"/>
                  </a:lnTo>
                  <a:lnTo>
                    <a:pt x="3558756" y="1640268"/>
                  </a:lnTo>
                  <a:lnTo>
                    <a:pt x="3558756" y="1512620"/>
                  </a:lnTo>
                  <a:lnTo>
                    <a:pt x="3556431" y="1500568"/>
                  </a:lnTo>
                  <a:lnTo>
                    <a:pt x="3555644" y="1500568"/>
                  </a:lnTo>
                  <a:lnTo>
                    <a:pt x="3556431" y="1487868"/>
                  </a:lnTo>
                  <a:lnTo>
                    <a:pt x="3555644" y="1475168"/>
                  </a:lnTo>
                  <a:lnTo>
                    <a:pt x="3552482" y="1475168"/>
                  </a:lnTo>
                  <a:lnTo>
                    <a:pt x="3550894" y="1449768"/>
                  </a:lnTo>
                  <a:lnTo>
                    <a:pt x="3550107" y="1449768"/>
                  </a:lnTo>
                  <a:lnTo>
                    <a:pt x="3547732" y="1440497"/>
                  </a:lnTo>
                  <a:lnTo>
                    <a:pt x="3547732" y="1475168"/>
                  </a:lnTo>
                  <a:lnTo>
                    <a:pt x="3546449" y="1475168"/>
                  </a:lnTo>
                  <a:lnTo>
                    <a:pt x="3546449" y="2186368"/>
                  </a:lnTo>
                  <a:lnTo>
                    <a:pt x="3544582" y="2199068"/>
                  </a:lnTo>
                  <a:lnTo>
                    <a:pt x="3544570" y="2211768"/>
                  </a:lnTo>
                  <a:lnTo>
                    <a:pt x="3544570" y="2224468"/>
                  </a:lnTo>
                  <a:lnTo>
                    <a:pt x="3535870" y="2224468"/>
                  </a:lnTo>
                  <a:lnTo>
                    <a:pt x="3538245" y="2211768"/>
                  </a:lnTo>
                  <a:lnTo>
                    <a:pt x="3544570" y="2211768"/>
                  </a:lnTo>
                  <a:lnTo>
                    <a:pt x="3544570" y="2199094"/>
                  </a:lnTo>
                  <a:lnTo>
                    <a:pt x="3537445" y="2211768"/>
                  </a:lnTo>
                  <a:lnTo>
                    <a:pt x="3537483" y="2208377"/>
                  </a:lnTo>
                  <a:lnTo>
                    <a:pt x="3537585" y="2199068"/>
                  </a:lnTo>
                  <a:lnTo>
                    <a:pt x="3537851" y="2186368"/>
                  </a:lnTo>
                  <a:lnTo>
                    <a:pt x="3539007" y="2173668"/>
                  </a:lnTo>
                  <a:lnTo>
                    <a:pt x="3545357" y="2160968"/>
                  </a:lnTo>
                  <a:lnTo>
                    <a:pt x="3545789" y="2186368"/>
                  </a:lnTo>
                  <a:lnTo>
                    <a:pt x="3546449" y="2186368"/>
                  </a:lnTo>
                  <a:lnTo>
                    <a:pt x="3546449" y="1475168"/>
                  </a:lnTo>
                  <a:lnTo>
                    <a:pt x="3544671" y="1475168"/>
                  </a:lnTo>
                  <a:lnTo>
                    <a:pt x="3544671" y="2072068"/>
                  </a:lnTo>
                  <a:lnTo>
                    <a:pt x="3542525" y="2084768"/>
                  </a:lnTo>
                  <a:lnTo>
                    <a:pt x="3537521" y="2084768"/>
                  </a:lnTo>
                  <a:lnTo>
                    <a:pt x="3536061" y="2072068"/>
                  </a:lnTo>
                  <a:lnTo>
                    <a:pt x="3537280" y="2059368"/>
                  </a:lnTo>
                  <a:lnTo>
                    <a:pt x="3542195" y="2059368"/>
                  </a:lnTo>
                  <a:lnTo>
                    <a:pt x="3544671" y="2072068"/>
                  </a:lnTo>
                  <a:lnTo>
                    <a:pt x="3544671" y="1475168"/>
                  </a:lnTo>
                  <a:lnTo>
                    <a:pt x="3543084" y="1475168"/>
                  </a:lnTo>
                  <a:lnTo>
                    <a:pt x="3543084" y="2021268"/>
                  </a:lnTo>
                  <a:lnTo>
                    <a:pt x="3540607" y="2033968"/>
                  </a:lnTo>
                  <a:lnTo>
                    <a:pt x="3530333" y="2033968"/>
                  </a:lnTo>
                  <a:lnTo>
                    <a:pt x="3533114" y="2008568"/>
                  </a:lnTo>
                  <a:lnTo>
                    <a:pt x="3531781" y="1995868"/>
                  </a:lnTo>
                  <a:lnTo>
                    <a:pt x="3531146" y="1983905"/>
                  </a:lnTo>
                  <a:lnTo>
                    <a:pt x="3531095" y="1982571"/>
                  </a:lnTo>
                  <a:lnTo>
                    <a:pt x="3530333" y="1945068"/>
                  </a:lnTo>
                  <a:lnTo>
                    <a:pt x="3532708" y="1945068"/>
                  </a:lnTo>
                  <a:lnTo>
                    <a:pt x="3532708" y="1932368"/>
                  </a:lnTo>
                  <a:lnTo>
                    <a:pt x="3527171" y="1919668"/>
                  </a:lnTo>
                  <a:lnTo>
                    <a:pt x="3535870" y="1919668"/>
                  </a:lnTo>
                  <a:lnTo>
                    <a:pt x="3535083" y="1932368"/>
                  </a:lnTo>
                  <a:lnTo>
                    <a:pt x="3535083" y="1945068"/>
                  </a:lnTo>
                  <a:lnTo>
                    <a:pt x="3537445" y="1957768"/>
                  </a:lnTo>
                  <a:lnTo>
                    <a:pt x="3539172" y="1970468"/>
                  </a:lnTo>
                  <a:lnTo>
                    <a:pt x="3539820" y="1995868"/>
                  </a:lnTo>
                  <a:lnTo>
                    <a:pt x="3543084" y="2021268"/>
                  </a:lnTo>
                  <a:lnTo>
                    <a:pt x="3543084" y="1475168"/>
                  </a:lnTo>
                  <a:lnTo>
                    <a:pt x="3539299" y="1475168"/>
                  </a:lnTo>
                  <a:lnTo>
                    <a:pt x="3539299" y="1894268"/>
                  </a:lnTo>
                  <a:lnTo>
                    <a:pt x="3531120" y="1894268"/>
                  </a:lnTo>
                  <a:lnTo>
                    <a:pt x="3527958" y="1881568"/>
                  </a:lnTo>
                  <a:lnTo>
                    <a:pt x="3536658" y="1881568"/>
                  </a:lnTo>
                  <a:lnTo>
                    <a:pt x="3539299" y="1894268"/>
                  </a:lnTo>
                  <a:lnTo>
                    <a:pt x="3539299" y="1475168"/>
                  </a:lnTo>
                  <a:lnTo>
                    <a:pt x="3537762" y="1468793"/>
                  </a:lnTo>
                  <a:lnTo>
                    <a:pt x="3537762" y="1703768"/>
                  </a:lnTo>
                  <a:lnTo>
                    <a:pt x="3536365" y="1703768"/>
                  </a:lnTo>
                  <a:lnTo>
                    <a:pt x="3535870" y="1716468"/>
                  </a:lnTo>
                  <a:lnTo>
                    <a:pt x="3535083" y="1714538"/>
                  </a:lnTo>
                  <a:lnTo>
                    <a:pt x="3535083" y="1779968"/>
                  </a:lnTo>
                  <a:lnTo>
                    <a:pt x="3532708" y="1792668"/>
                  </a:lnTo>
                  <a:lnTo>
                    <a:pt x="3523869" y="1781759"/>
                  </a:lnTo>
                  <a:lnTo>
                    <a:pt x="3523869" y="2338768"/>
                  </a:lnTo>
                  <a:lnTo>
                    <a:pt x="3523094" y="2376652"/>
                  </a:lnTo>
                  <a:lnTo>
                    <a:pt x="3523094" y="2376894"/>
                  </a:lnTo>
                  <a:lnTo>
                    <a:pt x="3516909" y="2376894"/>
                  </a:lnTo>
                  <a:lnTo>
                    <a:pt x="3515017" y="2351608"/>
                  </a:lnTo>
                  <a:lnTo>
                    <a:pt x="3515068" y="2350439"/>
                  </a:lnTo>
                  <a:lnTo>
                    <a:pt x="3515639" y="2338768"/>
                  </a:lnTo>
                  <a:lnTo>
                    <a:pt x="3517684" y="2326068"/>
                  </a:lnTo>
                  <a:lnTo>
                    <a:pt x="3523869" y="2338768"/>
                  </a:lnTo>
                  <a:lnTo>
                    <a:pt x="3523869" y="1781759"/>
                  </a:lnTo>
                  <a:lnTo>
                    <a:pt x="3522421" y="1779968"/>
                  </a:lnTo>
                  <a:lnTo>
                    <a:pt x="3521926" y="1767268"/>
                  </a:lnTo>
                  <a:lnTo>
                    <a:pt x="3533495" y="1767268"/>
                  </a:lnTo>
                  <a:lnTo>
                    <a:pt x="3535083" y="1779968"/>
                  </a:lnTo>
                  <a:lnTo>
                    <a:pt x="3535083" y="1714538"/>
                  </a:lnTo>
                  <a:lnTo>
                    <a:pt x="3530701" y="1703768"/>
                  </a:lnTo>
                  <a:lnTo>
                    <a:pt x="3527768" y="1691068"/>
                  </a:lnTo>
                  <a:lnTo>
                    <a:pt x="3525583" y="1665668"/>
                  </a:lnTo>
                  <a:lnTo>
                    <a:pt x="3530219" y="1665668"/>
                  </a:lnTo>
                  <a:lnTo>
                    <a:pt x="3533267" y="1678381"/>
                  </a:lnTo>
                  <a:lnTo>
                    <a:pt x="3537445" y="1691068"/>
                  </a:lnTo>
                  <a:lnTo>
                    <a:pt x="3537750" y="1703184"/>
                  </a:lnTo>
                  <a:lnTo>
                    <a:pt x="3537762" y="1703768"/>
                  </a:lnTo>
                  <a:lnTo>
                    <a:pt x="3537762" y="1468793"/>
                  </a:lnTo>
                  <a:lnTo>
                    <a:pt x="3536264" y="1462468"/>
                  </a:lnTo>
                  <a:lnTo>
                    <a:pt x="3535032" y="1449768"/>
                  </a:lnTo>
                  <a:lnTo>
                    <a:pt x="3533495" y="1437068"/>
                  </a:lnTo>
                  <a:lnTo>
                    <a:pt x="3538156" y="1437068"/>
                  </a:lnTo>
                  <a:lnTo>
                    <a:pt x="3539325" y="1449768"/>
                  </a:lnTo>
                  <a:lnTo>
                    <a:pt x="3539820" y="1449768"/>
                  </a:lnTo>
                  <a:lnTo>
                    <a:pt x="3541407" y="1462468"/>
                  </a:lnTo>
                  <a:lnTo>
                    <a:pt x="3547732" y="1475168"/>
                  </a:lnTo>
                  <a:lnTo>
                    <a:pt x="3547732" y="1440497"/>
                  </a:lnTo>
                  <a:lnTo>
                    <a:pt x="3546856" y="1437068"/>
                  </a:lnTo>
                  <a:lnTo>
                    <a:pt x="3544278" y="1411668"/>
                  </a:lnTo>
                  <a:lnTo>
                    <a:pt x="3543414" y="1411668"/>
                  </a:lnTo>
                  <a:lnTo>
                    <a:pt x="3541407" y="1398968"/>
                  </a:lnTo>
                  <a:lnTo>
                    <a:pt x="3540455" y="1386268"/>
                  </a:lnTo>
                  <a:lnTo>
                    <a:pt x="3538842" y="1373568"/>
                  </a:lnTo>
                  <a:lnTo>
                    <a:pt x="3537445" y="1373568"/>
                  </a:lnTo>
                  <a:lnTo>
                    <a:pt x="3536658" y="1360868"/>
                  </a:lnTo>
                  <a:lnTo>
                    <a:pt x="3535083" y="1360868"/>
                  </a:lnTo>
                  <a:lnTo>
                    <a:pt x="3534702" y="1348168"/>
                  </a:lnTo>
                  <a:lnTo>
                    <a:pt x="3534524" y="1335468"/>
                  </a:lnTo>
                  <a:lnTo>
                    <a:pt x="3533495" y="1322768"/>
                  </a:lnTo>
                  <a:lnTo>
                    <a:pt x="3532708" y="1322768"/>
                  </a:lnTo>
                  <a:lnTo>
                    <a:pt x="3531120" y="1317688"/>
                  </a:lnTo>
                  <a:lnTo>
                    <a:pt x="3531120" y="1373568"/>
                  </a:lnTo>
                  <a:lnTo>
                    <a:pt x="3531057" y="1386268"/>
                  </a:lnTo>
                  <a:lnTo>
                    <a:pt x="3526015" y="1386268"/>
                  </a:lnTo>
                  <a:lnTo>
                    <a:pt x="3525189" y="1373568"/>
                  </a:lnTo>
                  <a:lnTo>
                    <a:pt x="3531120" y="1373568"/>
                  </a:lnTo>
                  <a:lnTo>
                    <a:pt x="3531120" y="1317688"/>
                  </a:lnTo>
                  <a:lnTo>
                    <a:pt x="3528745" y="1310068"/>
                  </a:lnTo>
                  <a:lnTo>
                    <a:pt x="3527171" y="1310068"/>
                  </a:lnTo>
                  <a:lnTo>
                    <a:pt x="3525202" y="1297368"/>
                  </a:lnTo>
                  <a:lnTo>
                    <a:pt x="3524504" y="1284668"/>
                  </a:lnTo>
                  <a:lnTo>
                    <a:pt x="3523958" y="1272197"/>
                  </a:lnTo>
                  <a:lnTo>
                    <a:pt x="3521633" y="1246568"/>
                  </a:lnTo>
                  <a:lnTo>
                    <a:pt x="3517684" y="1233868"/>
                  </a:lnTo>
                  <a:lnTo>
                    <a:pt x="3514521" y="1221168"/>
                  </a:lnTo>
                  <a:lnTo>
                    <a:pt x="3516096" y="1208468"/>
                  </a:lnTo>
                  <a:lnTo>
                    <a:pt x="3512147" y="1208468"/>
                  </a:lnTo>
                  <a:lnTo>
                    <a:pt x="3512147" y="1183068"/>
                  </a:lnTo>
                  <a:lnTo>
                    <a:pt x="3508933" y="1170368"/>
                  </a:lnTo>
                  <a:lnTo>
                    <a:pt x="3502101" y="1145349"/>
                  </a:lnTo>
                  <a:lnTo>
                    <a:pt x="3501999" y="1144968"/>
                  </a:lnTo>
                  <a:lnTo>
                    <a:pt x="3498697" y="1119568"/>
                  </a:lnTo>
                  <a:lnTo>
                    <a:pt x="3497122" y="1106868"/>
                  </a:lnTo>
                  <a:lnTo>
                    <a:pt x="3494748" y="1094168"/>
                  </a:lnTo>
                  <a:lnTo>
                    <a:pt x="3487432" y="1068768"/>
                  </a:lnTo>
                  <a:lnTo>
                    <a:pt x="3485908" y="1057275"/>
                  </a:lnTo>
                  <a:lnTo>
                    <a:pt x="3485921" y="1059243"/>
                  </a:lnTo>
                  <a:lnTo>
                    <a:pt x="3486429" y="1068768"/>
                  </a:lnTo>
                  <a:lnTo>
                    <a:pt x="3487597" y="1081468"/>
                  </a:lnTo>
                  <a:lnTo>
                    <a:pt x="3490480" y="1094168"/>
                  </a:lnTo>
                  <a:lnTo>
                    <a:pt x="3492373" y="1106868"/>
                  </a:lnTo>
                  <a:lnTo>
                    <a:pt x="3494544" y="1119225"/>
                  </a:lnTo>
                  <a:lnTo>
                    <a:pt x="3499548" y="1143876"/>
                  </a:lnTo>
                  <a:lnTo>
                    <a:pt x="3499650" y="1144397"/>
                  </a:lnTo>
                  <a:lnTo>
                    <a:pt x="3499764" y="1144968"/>
                  </a:lnTo>
                  <a:lnTo>
                    <a:pt x="3501860" y="1157668"/>
                  </a:lnTo>
                  <a:lnTo>
                    <a:pt x="3500285" y="1157668"/>
                  </a:lnTo>
                  <a:lnTo>
                    <a:pt x="3502660" y="1170368"/>
                  </a:lnTo>
                  <a:lnTo>
                    <a:pt x="3503447" y="1183068"/>
                  </a:lnTo>
                  <a:lnTo>
                    <a:pt x="3507397" y="1183068"/>
                  </a:lnTo>
                  <a:lnTo>
                    <a:pt x="3508984" y="1195768"/>
                  </a:lnTo>
                  <a:lnTo>
                    <a:pt x="3511880" y="1208468"/>
                  </a:lnTo>
                  <a:lnTo>
                    <a:pt x="3516896" y="1272006"/>
                  </a:lnTo>
                  <a:lnTo>
                    <a:pt x="3519259" y="1272006"/>
                  </a:lnTo>
                  <a:lnTo>
                    <a:pt x="3519259" y="1284668"/>
                  </a:lnTo>
                  <a:lnTo>
                    <a:pt x="3524110" y="1310068"/>
                  </a:lnTo>
                  <a:lnTo>
                    <a:pt x="3526040" y="1322768"/>
                  </a:lnTo>
                  <a:lnTo>
                    <a:pt x="3527171" y="1335468"/>
                  </a:lnTo>
                  <a:lnTo>
                    <a:pt x="3527958" y="1348168"/>
                  </a:lnTo>
                  <a:lnTo>
                    <a:pt x="3524008" y="1348168"/>
                  </a:lnTo>
                  <a:lnTo>
                    <a:pt x="3524008" y="1640268"/>
                  </a:lnTo>
                  <a:lnTo>
                    <a:pt x="3517684" y="1640268"/>
                  </a:lnTo>
                  <a:lnTo>
                    <a:pt x="3516884" y="1627568"/>
                  </a:lnTo>
                  <a:lnTo>
                    <a:pt x="3514521" y="1614868"/>
                  </a:lnTo>
                  <a:lnTo>
                    <a:pt x="3513632" y="1602168"/>
                  </a:lnTo>
                  <a:lnTo>
                    <a:pt x="3512743" y="1602168"/>
                  </a:lnTo>
                  <a:lnTo>
                    <a:pt x="3511550" y="1576768"/>
                  </a:lnTo>
                  <a:lnTo>
                    <a:pt x="3510064" y="1564068"/>
                  </a:lnTo>
                  <a:lnTo>
                    <a:pt x="3507435" y="1538960"/>
                  </a:lnTo>
                  <a:lnTo>
                    <a:pt x="3507397" y="1538668"/>
                  </a:lnTo>
                  <a:lnTo>
                    <a:pt x="3513772" y="1551368"/>
                  </a:lnTo>
                  <a:lnTo>
                    <a:pt x="3516299" y="1551368"/>
                  </a:lnTo>
                  <a:lnTo>
                    <a:pt x="3516884" y="1576768"/>
                  </a:lnTo>
                  <a:lnTo>
                    <a:pt x="3519259" y="1576768"/>
                  </a:lnTo>
                  <a:lnTo>
                    <a:pt x="3520998" y="1602168"/>
                  </a:lnTo>
                  <a:lnTo>
                    <a:pt x="3521926" y="1614868"/>
                  </a:lnTo>
                  <a:lnTo>
                    <a:pt x="3522713" y="1627568"/>
                  </a:lnTo>
                  <a:lnTo>
                    <a:pt x="3524008" y="1640268"/>
                  </a:lnTo>
                  <a:lnTo>
                    <a:pt x="3524008" y="1348168"/>
                  </a:lnTo>
                  <a:lnTo>
                    <a:pt x="3518471" y="1348168"/>
                  </a:lnTo>
                  <a:lnTo>
                    <a:pt x="3514521" y="1335468"/>
                  </a:lnTo>
                  <a:lnTo>
                    <a:pt x="3516096" y="1335468"/>
                  </a:lnTo>
                  <a:lnTo>
                    <a:pt x="3513721" y="1322768"/>
                  </a:lnTo>
                  <a:lnTo>
                    <a:pt x="3514521" y="1322768"/>
                  </a:lnTo>
                  <a:lnTo>
                    <a:pt x="3516096" y="1310068"/>
                  </a:lnTo>
                  <a:lnTo>
                    <a:pt x="3514928" y="1297368"/>
                  </a:lnTo>
                  <a:lnTo>
                    <a:pt x="3512972" y="1284668"/>
                  </a:lnTo>
                  <a:lnTo>
                    <a:pt x="3512147" y="1284668"/>
                  </a:lnTo>
                  <a:lnTo>
                    <a:pt x="3509810" y="1272197"/>
                  </a:lnTo>
                  <a:lnTo>
                    <a:pt x="3509784" y="1272006"/>
                  </a:lnTo>
                  <a:lnTo>
                    <a:pt x="3509772" y="1437068"/>
                  </a:lnTo>
                  <a:lnTo>
                    <a:pt x="3503892" y="1437068"/>
                  </a:lnTo>
                  <a:lnTo>
                    <a:pt x="3503447" y="1411668"/>
                  </a:lnTo>
                  <a:lnTo>
                    <a:pt x="3497757" y="1398968"/>
                  </a:lnTo>
                  <a:lnTo>
                    <a:pt x="3494748" y="1398968"/>
                  </a:lnTo>
                  <a:lnTo>
                    <a:pt x="3494646" y="1398447"/>
                  </a:lnTo>
                  <a:lnTo>
                    <a:pt x="3494646" y="1894268"/>
                  </a:lnTo>
                  <a:lnTo>
                    <a:pt x="3493757" y="1902510"/>
                  </a:lnTo>
                  <a:lnTo>
                    <a:pt x="3493757" y="2160968"/>
                  </a:lnTo>
                  <a:lnTo>
                    <a:pt x="3492246" y="2173668"/>
                  </a:lnTo>
                  <a:lnTo>
                    <a:pt x="3488423" y="2180628"/>
                  </a:lnTo>
                  <a:lnTo>
                    <a:pt x="3488423" y="2211768"/>
                  </a:lnTo>
                  <a:lnTo>
                    <a:pt x="3486048" y="2211768"/>
                  </a:lnTo>
                  <a:lnTo>
                    <a:pt x="3486048" y="2199068"/>
                  </a:lnTo>
                  <a:lnTo>
                    <a:pt x="3488423" y="2211768"/>
                  </a:lnTo>
                  <a:lnTo>
                    <a:pt x="3488423" y="2180628"/>
                  </a:lnTo>
                  <a:lnTo>
                    <a:pt x="3485261" y="2186368"/>
                  </a:lnTo>
                  <a:lnTo>
                    <a:pt x="3482352" y="2173668"/>
                  </a:lnTo>
                  <a:lnTo>
                    <a:pt x="3482784" y="2160968"/>
                  </a:lnTo>
                  <a:lnTo>
                    <a:pt x="3484257" y="2160968"/>
                  </a:lnTo>
                  <a:lnTo>
                    <a:pt x="3484461" y="2148268"/>
                  </a:lnTo>
                  <a:lnTo>
                    <a:pt x="3490823" y="2160968"/>
                  </a:lnTo>
                  <a:lnTo>
                    <a:pt x="3493757" y="2160968"/>
                  </a:lnTo>
                  <a:lnTo>
                    <a:pt x="3493757" y="1902510"/>
                  </a:lnTo>
                  <a:lnTo>
                    <a:pt x="3493274" y="1906968"/>
                  </a:lnTo>
                  <a:lnTo>
                    <a:pt x="3485261" y="1906968"/>
                  </a:lnTo>
                  <a:lnTo>
                    <a:pt x="3487636" y="1894268"/>
                  </a:lnTo>
                  <a:lnTo>
                    <a:pt x="3487636" y="1868868"/>
                  </a:lnTo>
                  <a:lnTo>
                    <a:pt x="3485299" y="1868868"/>
                  </a:lnTo>
                  <a:lnTo>
                    <a:pt x="3488969" y="1856168"/>
                  </a:lnTo>
                  <a:lnTo>
                    <a:pt x="3493935" y="1856168"/>
                  </a:lnTo>
                  <a:lnTo>
                    <a:pt x="3493160" y="1881568"/>
                  </a:lnTo>
                  <a:lnTo>
                    <a:pt x="3494087" y="1894268"/>
                  </a:lnTo>
                  <a:lnTo>
                    <a:pt x="3494646" y="1894268"/>
                  </a:lnTo>
                  <a:lnTo>
                    <a:pt x="3494646" y="1398447"/>
                  </a:lnTo>
                  <a:lnTo>
                    <a:pt x="3492322" y="1386268"/>
                  </a:lnTo>
                  <a:lnTo>
                    <a:pt x="3488474" y="1386268"/>
                  </a:lnTo>
                  <a:lnTo>
                    <a:pt x="3490252" y="1373568"/>
                  </a:lnTo>
                  <a:lnTo>
                    <a:pt x="3489414" y="1360868"/>
                  </a:lnTo>
                  <a:lnTo>
                    <a:pt x="3484461" y="1335468"/>
                  </a:lnTo>
                  <a:lnTo>
                    <a:pt x="3483521" y="1322768"/>
                  </a:lnTo>
                  <a:lnTo>
                    <a:pt x="3481908" y="1310068"/>
                  </a:lnTo>
                  <a:lnTo>
                    <a:pt x="3479723" y="1310068"/>
                  </a:lnTo>
                  <a:lnTo>
                    <a:pt x="3476548" y="1301584"/>
                  </a:lnTo>
                  <a:lnTo>
                    <a:pt x="3476548" y="2465768"/>
                  </a:lnTo>
                  <a:lnTo>
                    <a:pt x="3475101" y="2478468"/>
                  </a:lnTo>
                  <a:lnTo>
                    <a:pt x="3470237" y="2478468"/>
                  </a:lnTo>
                  <a:lnTo>
                    <a:pt x="3469703" y="2440368"/>
                  </a:lnTo>
                  <a:lnTo>
                    <a:pt x="3469576" y="2440368"/>
                  </a:lnTo>
                  <a:lnTo>
                    <a:pt x="3469436" y="2427668"/>
                  </a:lnTo>
                  <a:lnTo>
                    <a:pt x="3474974" y="2427668"/>
                  </a:lnTo>
                  <a:lnTo>
                    <a:pt x="3474974" y="2440368"/>
                  </a:lnTo>
                  <a:lnTo>
                    <a:pt x="3475761" y="2440368"/>
                  </a:lnTo>
                  <a:lnTo>
                    <a:pt x="3476548" y="2465768"/>
                  </a:lnTo>
                  <a:lnTo>
                    <a:pt x="3476548" y="1301584"/>
                  </a:lnTo>
                  <a:lnTo>
                    <a:pt x="3474974" y="1297368"/>
                  </a:lnTo>
                  <a:lnTo>
                    <a:pt x="3473348" y="1284668"/>
                  </a:lnTo>
                  <a:lnTo>
                    <a:pt x="3471113" y="1272197"/>
                  </a:lnTo>
                  <a:lnTo>
                    <a:pt x="3471075" y="1272006"/>
                  </a:lnTo>
                  <a:lnTo>
                    <a:pt x="3470237" y="1272006"/>
                  </a:lnTo>
                  <a:lnTo>
                    <a:pt x="3469436" y="1259268"/>
                  </a:lnTo>
                  <a:lnTo>
                    <a:pt x="3467074" y="1246568"/>
                  </a:lnTo>
                  <a:lnTo>
                    <a:pt x="3470237" y="1246568"/>
                  </a:lnTo>
                  <a:lnTo>
                    <a:pt x="3469436" y="1233868"/>
                  </a:lnTo>
                  <a:lnTo>
                    <a:pt x="3465487" y="1233868"/>
                  </a:lnTo>
                  <a:lnTo>
                    <a:pt x="3464699" y="1221168"/>
                  </a:lnTo>
                  <a:lnTo>
                    <a:pt x="3463404" y="1221168"/>
                  </a:lnTo>
                  <a:lnTo>
                    <a:pt x="3463404" y="1856168"/>
                  </a:lnTo>
                  <a:lnTo>
                    <a:pt x="3457575" y="1856168"/>
                  </a:lnTo>
                  <a:lnTo>
                    <a:pt x="3457575" y="1843468"/>
                  </a:lnTo>
                  <a:lnTo>
                    <a:pt x="3456787" y="1843468"/>
                  </a:lnTo>
                  <a:lnTo>
                    <a:pt x="3457575" y="1830768"/>
                  </a:lnTo>
                  <a:lnTo>
                    <a:pt x="3455759" y="1830768"/>
                  </a:lnTo>
                  <a:lnTo>
                    <a:pt x="3450348" y="1805368"/>
                  </a:lnTo>
                  <a:lnTo>
                    <a:pt x="3448088" y="1805368"/>
                  </a:lnTo>
                  <a:lnTo>
                    <a:pt x="3447211" y="1792668"/>
                  </a:lnTo>
                  <a:lnTo>
                    <a:pt x="3446996" y="1792668"/>
                  </a:lnTo>
                  <a:lnTo>
                    <a:pt x="3445751" y="1779968"/>
                  </a:lnTo>
                  <a:lnTo>
                    <a:pt x="3441763" y="1767268"/>
                  </a:lnTo>
                  <a:lnTo>
                    <a:pt x="3438436" y="1779968"/>
                  </a:lnTo>
                  <a:lnTo>
                    <a:pt x="3438893" y="1792668"/>
                  </a:lnTo>
                  <a:lnTo>
                    <a:pt x="3442551" y="1792668"/>
                  </a:lnTo>
                  <a:lnTo>
                    <a:pt x="3443059" y="1805368"/>
                  </a:lnTo>
                  <a:lnTo>
                    <a:pt x="3443643" y="1818068"/>
                  </a:lnTo>
                  <a:lnTo>
                    <a:pt x="3444671" y="1830768"/>
                  </a:lnTo>
                  <a:lnTo>
                    <a:pt x="3446513" y="1830768"/>
                  </a:lnTo>
                  <a:lnTo>
                    <a:pt x="3447351" y="1843468"/>
                  </a:lnTo>
                  <a:lnTo>
                    <a:pt x="3447897" y="1856168"/>
                  </a:lnTo>
                  <a:lnTo>
                    <a:pt x="3451250" y="1881568"/>
                  </a:lnTo>
                  <a:lnTo>
                    <a:pt x="3454412" y="1881568"/>
                  </a:lnTo>
                  <a:lnTo>
                    <a:pt x="3454412" y="1894268"/>
                  </a:lnTo>
                  <a:lnTo>
                    <a:pt x="3451250" y="1894268"/>
                  </a:lnTo>
                  <a:lnTo>
                    <a:pt x="3451250" y="1906968"/>
                  </a:lnTo>
                  <a:lnTo>
                    <a:pt x="3454412" y="1906968"/>
                  </a:lnTo>
                  <a:lnTo>
                    <a:pt x="3455212" y="1919668"/>
                  </a:lnTo>
                  <a:lnTo>
                    <a:pt x="3456787" y="1919668"/>
                  </a:lnTo>
                  <a:lnTo>
                    <a:pt x="3456787" y="1932368"/>
                  </a:lnTo>
                  <a:lnTo>
                    <a:pt x="3455212" y="1932368"/>
                  </a:lnTo>
                  <a:lnTo>
                    <a:pt x="3455212" y="1995868"/>
                  </a:lnTo>
                  <a:lnTo>
                    <a:pt x="3450691" y="1983168"/>
                  </a:lnTo>
                  <a:lnTo>
                    <a:pt x="3450869" y="1983168"/>
                  </a:lnTo>
                  <a:lnTo>
                    <a:pt x="3451225" y="1970468"/>
                  </a:lnTo>
                  <a:lnTo>
                    <a:pt x="3448113" y="1970468"/>
                  </a:lnTo>
                  <a:lnTo>
                    <a:pt x="3447300" y="1945068"/>
                  </a:lnTo>
                  <a:lnTo>
                    <a:pt x="3446513" y="1932368"/>
                  </a:lnTo>
                  <a:lnTo>
                    <a:pt x="3444925" y="1932368"/>
                  </a:lnTo>
                  <a:lnTo>
                    <a:pt x="3444925" y="1919668"/>
                  </a:lnTo>
                  <a:lnTo>
                    <a:pt x="3447300" y="1919668"/>
                  </a:lnTo>
                  <a:lnTo>
                    <a:pt x="3446513" y="1906968"/>
                  </a:lnTo>
                  <a:lnTo>
                    <a:pt x="3443338" y="1894268"/>
                  </a:lnTo>
                  <a:lnTo>
                    <a:pt x="3442551" y="1894268"/>
                  </a:lnTo>
                  <a:lnTo>
                    <a:pt x="3440785" y="1868868"/>
                  </a:lnTo>
                  <a:lnTo>
                    <a:pt x="3439591" y="1843468"/>
                  </a:lnTo>
                  <a:lnTo>
                    <a:pt x="3438779" y="1837143"/>
                  </a:lnTo>
                  <a:lnTo>
                    <a:pt x="3438779" y="2033968"/>
                  </a:lnTo>
                  <a:lnTo>
                    <a:pt x="3438690" y="2046668"/>
                  </a:lnTo>
                  <a:lnTo>
                    <a:pt x="3438601" y="2059368"/>
                  </a:lnTo>
                  <a:lnTo>
                    <a:pt x="3432276" y="2059368"/>
                  </a:lnTo>
                  <a:lnTo>
                    <a:pt x="3433851" y="2046668"/>
                  </a:lnTo>
                  <a:lnTo>
                    <a:pt x="3421202" y="2046668"/>
                  </a:lnTo>
                  <a:lnTo>
                    <a:pt x="3416719" y="2021268"/>
                  </a:lnTo>
                  <a:lnTo>
                    <a:pt x="3416135" y="2008568"/>
                  </a:lnTo>
                  <a:lnTo>
                    <a:pt x="3414433" y="1983905"/>
                  </a:lnTo>
                  <a:lnTo>
                    <a:pt x="3414357" y="1982571"/>
                  </a:lnTo>
                  <a:lnTo>
                    <a:pt x="3411715" y="1919668"/>
                  </a:lnTo>
                  <a:lnTo>
                    <a:pt x="3417595" y="1919668"/>
                  </a:lnTo>
                  <a:lnTo>
                    <a:pt x="3419030" y="1932368"/>
                  </a:lnTo>
                  <a:lnTo>
                    <a:pt x="3418382" y="1932368"/>
                  </a:lnTo>
                  <a:lnTo>
                    <a:pt x="3418040" y="1957768"/>
                  </a:lnTo>
                  <a:lnTo>
                    <a:pt x="3417252" y="1957768"/>
                  </a:lnTo>
                  <a:lnTo>
                    <a:pt x="3419754" y="1970468"/>
                  </a:lnTo>
                  <a:lnTo>
                    <a:pt x="3419030" y="1970468"/>
                  </a:lnTo>
                  <a:lnTo>
                    <a:pt x="3418827" y="1982571"/>
                  </a:lnTo>
                  <a:lnTo>
                    <a:pt x="3418827" y="1983168"/>
                  </a:lnTo>
                  <a:lnTo>
                    <a:pt x="3418040" y="1983168"/>
                  </a:lnTo>
                  <a:lnTo>
                    <a:pt x="3419614" y="1995868"/>
                  </a:lnTo>
                  <a:lnTo>
                    <a:pt x="3422789" y="1995868"/>
                  </a:lnTo>
                  <a:lnTo>
                    <a:pt x="3424364" y="2008568"/>
                  </a:lnTo>
                  <a:lnTo>
                    <a:pt x="3426739" y="2021268"/>
                  </a:lnTo>
                  <a:lnTo>
                    <a:pt x="3435439" y="2021268"/>
                  </a:lnTo>
                  <a:lnTo>
                    <a:pt x="3435261" y="2033968"/>
                  </a:lnTo>
                  <a:lnTo>
                    <a:pt x="3438779" y="2033968"/>
                  </a:lnTo>
                  <a:lnTo>
                    <a:pt x="3438779" y="1837143"/>
                  </a:lnTo>
                  <a:lnTo>
                    <a:pt x="3436328" y="1818068"/>
                  </a:lnTo>
                  <a:lnTo>
                    <a:pt x="3428314" y="1792668"/>
                  </a:lnTo>
                  <a:lnTo>
                    <a:pt x="3425952" y="1792668"/>
                  </a:lnTo>
                  <a:lnTo>
                    <a:pt x="3431476" y="1779968"/>
                  </a:lnTo>
                  <a:lnTo>
                    <a:pt x="3430689" y="1767268"/>
                  </a:lnTo>
                  <a:lnTo>
                    <a:pt x="3425952" y="1767268"/>
                  </a:lnTo>
                  <a:lnTo>
                    <a:pt x="3423577" y="1754568"/>
                  </a:lnTo>
                  <a:lnTo>
                    <a:pt x="3421989" y="1741868"/>
                  </a:lnTo>
                  <a:lnTo>
                    <a:pt x="3422789" y="1741868"/>
                  </a:lnTo>
                  <a:lnTo>
                    <a:pt x="3421215" y="1735569"/>
                  </a:lnTo>
                  <a:lnTo>
                    <a:pt x="3421215" y="1983168"/>
                  </a:lnTo>
                  <a:lnTo>
                    <a:pt x="3420732" y="1970468"/>
                  </a:lnTo>
                  <a:lnTo>
                    <a:pt x="3421202" y="1982571"/>
                  </a:lnTo>
                  <a:lnTo>
                    <a:pt x="3421215" y="1983168"/>
                  </a:lnTo>
                  <a:lnTo>
                    <a:pt x="3421215" y="1735569"/>
                  </a:lnTo>
                  <a:lnTo>
                    <a:pt x="3419614" y="1729168"/>
                  </a:lnTo>
                  <a:lnTo>
                    <a:pt x="3416681" y="1729168"/>
                  </a:lnTo>
                  <a:lnTo>
                    <a:pt x="3414865" y="1712658"/>
                  </a:lnTo>
                  <a:lnTo>
                    <a:pt x="3414865" y="1881568"/>
                  </a:lnTo>
                  <a:lnTo>
                    <a:pt x="3414090" y="1906968"/>
                  </a:lnTo>
                  <a:lnTo>
                    <a:pt x="3408984" y="1894268"/>
                  </a:lnTo>
                  <a:lnTo>
                    <a:pt x="3407664" y="1894268"/>
                  </a:lnTo>
                  <a:lnTo>
                    <a:pt x="3407003" y="1868868"/>
                  </a:lnTo>
                  <a:lnTo>
                    <a:pt x="3404400" y="1858543"/>
                  </a:lnTo>
                  <a:lnTo>
                    <a:pt x="3404400" y="2021268"/>
                  </a:lnTo>
                  <a:lnTo>
                    <a:pt x="3402571" y="2033968"/>
                  </a:lnTo>
                  <a:lnTo>
                    <a:pt x="3399853" y="2046668"/>
                  </a:lnTo>
                  <a:lnTo>
                    <a:pt x="3394316" y="2038197"/>
                  </a:lnTo>
                  <a:lnTo>
                    <a:pt x="3394316" y="2199068"/>
                  </a:lnTo>
                  <a:lnTo>
                    <a:pt x="3390608" y="2199068"/>
                  </a:lnTo>
                  <a:lnTo>
                    <a:pt x="3389426" y="2211768"/>
                  </a:lnTo>
                  <a:lnTo>
                    <a:pt x="3384829" y="2211768"/>
                  </a:lnTo>
                  <a:lnTo>
                    <a:pt x="3382518" y="2186368"/>
                  </a:lnTo>
                  <a:lnTo>
                    <a:pt x="3381616" y="2160968"/>
                  </a:lnTo>
                  <a:lnTo>
                    <a:pt x="3380854" y="2148268"/>
                  </a:lnTo>
                  <a:lnTo>
                    <a:pt x="3379292" y="2110168"/>
                  </a:lnTo>
                  <a:lnTo>
                    <a:pt x="3378339" y="2097468"/>
                  </a:lnTo>
                  <a:lnTo>
                    <a:pt x="3375837" y="2084768"/>
                  </a:lnTo>
                  <a:lnTo>
                    <a:pt x="3375749" y="2072068"/>
                  </a:lnTo>
                  <a:lnTo>
                    <a:pt x="3375647" y="2059368"/>
                  </a:lnTo>
                  <a:lnTo>
                    <a:pt x="3375558" y="2046668"/>
                  </a:lnTo>
                  <a:lnTo>
                    <a:pt x="3375456" y="2033968"/>
                  </a:lnTo>
                  <a:lnTo>
                    <a:pt x="3375368" y="2021268"/>
                  </a:lnTo>
                  <a:lnTo>
                    <a:pt x="3374593" y="1995868"/>
                  </a:lnTo>
                  <a:lnTo>
                    <a:pt x="3374542" y="1957768"/>
                  </a:lnTo>
                  <a:lnTo>
                    <a:pt x="3373755" y="1957768"/>
                  </a:lnTo>
                  <a:lnTo>
                    <a:pt x="3371380" y="1945068"/>
                  </a:lnTo>
                  <a:lnTo>
                    <a:pt x="3370592" y="1919668"/>
                  </a:lnTo>
                  <a:lnTo>
                    <a:pt x="3369741" y="1894268"/>
                  </a:lnTo>
                  <a:lnTo>
                    <a:pt x="3365843" y="1843468"/>
                  </a:lnTo>
                  <a:lnTo>
                    <a:pt x="3364560" y="1830768"/>
                  </a:lnTo>
                  <a:lnTo>
                    <a:pt x="3362680" y="1830768"/>
                  </a:lnTo>
                  <a:lnTo>
                    <a:pt x="3361398" y="1818068"/>
                  </a:lnTo>
                  <a:lnTo>
                    <a:pt x="3361893" y="1805368"/>
                  </a:lnTo>
                  <a:lnTo>
                    <a:pt x="3368040" y="1805368"/>
                  </a:lnTo>
                  <a:lnTo>
                    <a:pt x="3370199" y="1818068"/>
                  </a:lnTo>
                  <a:lnTo>
                    <a:pt x="3370567" y="1830768"/>
                  </a:lnTo>
                  <a:lnTo>
                    <a:pt x="3371380" y="1830768"/>
                  </a:lnTo>
                  <a:lnTo>
                    <a:pt x="3376828" y="1868614"/>
                  </a:lnTo>
                  <a:lnTo>
                    <a:pt x="3376866" y="1868868"/>
                  </a:lnTo>
                  <a:lnTo>
                    <a:pt x="3375329" y="1868868"/>
                  </a:lnTo>
                  <a:lnTo>
                    <a:pt x="3375329" y="1881568"/>
                  </a:lnTo>
                  <a:lnTo>
                    <a:pt x="3378492" y="1881568"/>
                  </a:lnTo>
                  <a:lnTo>
                    <a:pt x="3378492" y="1894268"/>
                  </a:lnTo>
                  <a:lnTo>
                    <a:pt x="3379292" y="1906968"/>
                  </a:lnTo>
                  <a:lnTo>
                    <a:pt x="3380702" y="1919668"/>
                  </a:lnTo>
                  <a:lnTo>
                    <a:pt x="3382251" y="1932368"/>
                  </a:lnTo>
                  <a:lnTo>
                    <a:pt x="3383508" y="1932368"/>
                  </a:lnTo>
                  <a:lnTo>
                    <a:pt x="3384029" y="1957768"/>
                  </a:lnTo>
                  <a:lnTo>
                    <a:pt x="3380867" y="1957768"/>
                  </a:lnTo>
                  <a:lnTo>
                    <a:pt x="3385350" y="1970468"/>
                  </a:lnTo>
                  <a:lnTo>
                    <a:pt x="3385832" y="1982571"/>
                  </a:lnTo>
                  <a:lnTo>
                    <a:pt x="3385947" y="1995868"/>
                  </a:lnTo>
                  <a:lnTo>
                    <a:pt x="3386036" y="2008568"/>
                  </a:lnTo>
                  <a:lnTo>
                    <a:pt x="3386124" y="2021268"/>
                  </a:lnTo>
                  <a:lnTo>
                    <a:pt x="3386226" y="2033968"/>
                  </a:lnTo>
                  <a:lnTo>
                    <a:pt x="3386315" y="2046668"/>
                  </a:lnTo>
                  <a:lnTo>
                    <a:pt x="3386404" y="2059368"/>
                  </a:lnTo>
                  <a:lnTo>
                    <a:pt x="3388779" y="2072068"/>
                  </a:lnTo>
                  <a:lnTo>
                    <a:pt x="3387991" y="2084768"/>
                  </a:lnTo>
                  <a:lnTo>
                    <a:pt x="3387394" y="2097468"/>
                  </a:lnTo>
                  <a:lnTo>
                    <a:pt x="3388576" y="2097468"/>
                  </a:lnTo>
                  <a:lnTo>
                    <a:pt x="3392754" y="2135568"/>
                  </a:lnTo>
                  <a:lnTo>
                    <a:pt x="3394316" y="2199068"/>
                  </a:lnTo>
                  <a:lnTo>
                    <a:pt x="3394316" y="2038197"/>
                  </a:lnTo>
                  <a:lnTo>
                    <a:pt x="3391560" y="2033968"/>
                  </a:lnTo>
                  <a:lnTo>
                    <a:pt x="3392233" y="2033968"/>
                  </a:lnTo>
                  <a:lnTo>
                    <a:pt x="3395738" y="2021268"/>
                  </a:lnTo>
                  <a:lnTo>
                    <a:pt x="3395891" y="2008568"/>
                  </a:lnTo>
                  <a:lnTo>
                    <a:pt x="3402965" y="2021268"/>
                  </a:lnTo>
                  <a:lnTo>
                    <a:pt x="3404400" y="2021268"/>
                  </a:lnTo>
                  <a:lnTo>
                    <a:pt x="3404400" y="1858543"/>
                  </a:lnTo>
                  <a:lnTo>
                    <a:pt x="3403803" y="1856168"/>
                  </a:lnTo>
                  <a:lnTo>
                    <a:pt x="3402850" y="1843468"/>
                  </a:lnTo>
                  <a:lnTo>
                    <a:pt x="3401250" y="1830768"/>
                  </a:lnTo>
                  <a:lnTo>
                    <a:pt x="3399053" y="1805368"/>
                  </a:lnTo>
                  <a:lnTo>
                    <a:pt x="3394316" y="1805368"/>
                  </a:lnTo>
                  <a:lnTo>
                    <a:pt x="3393529" y="1792668"/>
                  </a:lnTo>
                  <a:lnTo>
                    <a:pt x="3391154" y="1792668"/>
                  </a:lnTo>
                  <a:lnTo>
                    <a:pt x="3393529" y="1779968"/>
                  </a:lnTo>
                  <a:lnTo>
                    <a:pt x="3392728" y="1767268"/>
                  </a:lnTo>
                  <a:lnTo>
                    <a:pt x="3390112" y="1767268"/>
                  </a:lnTo>
                  <a:lnTo>
                    <a:pt x="3387191" y="1754568"/>
                  </a:lnTo>
                  <a:lnTo>
                    <a:pt x="3386061" y="1741868"/>
                  </a:lnTo>
                  <a:lnTo>
                    <a:pt x="3388779" y="1729168"/>
                  </a:lnTo>
                  <a:lnTo>
                    <a:pt x="3389172" y="1729168"/>
                  </a:lnTo>
                  <a:lnTo>
                    <a:pt x="3389566" y="1716468"/>
                  </a:lnTo>
                  <a:lnTo>
                    <a:pt x="3380854" y="1729155"/>
                  </a:lnTo>
                  <a:lnTo>
                    <a:pt x="3379292" y="1716468"/>
                  </a:lnTo>
                  <a:lnTo>
                    <a:pt x="3379178" y="1703184"/>
                  </a:lnTo>
                  <a:lnTo>
                    <a:pt x="3376130" y="1686877"/>
                  </a:lnTo>
                  <a:lnTo>
                    <a:pt x="3376130" y="1767268"/>
                  </a:lnTo>
                  <a:lnTo>
                    <a:pt x="3375329" y="1779968"/>
                  </a:lnTo>
                  <a:lnTo>
                    <a:pt x="3366630" y="1779968"/>
                  </a:lnTo>
                  <a:lnTo>
                    <a:pt x="3365843" y="1767268"/>
                  </a:lnTo>
                  <a:lnTo>
                    <a:pt x="3376130" y="1767268"/>
                  </a:lnTo>
                  <a:lnTo>
                    <a:pt x="3376130" y="1686877"/>
                  </a:lnTo>
                  <a:lnTo>
                    <a:pt x="3372167" y="1665668"/>
                  </a:lnTo>
                  <a:lnTo>
                    <a:pt x="3373755" y="1665668"/>
                  </a:lnTo>
                  <a:lnTo>
                    <a:pt x="3375329" y="1652968"/>
                  </a:lnTo>
                  <a:lnTo>
                    <a:pt x="3380371" y="1665668"/>
                  </a:lnTo>
                  <a:lnTo>
                    <a:pt x="3383343" y="1665668"/>
                  </a:lnTo>
                  <a:lnTo>
                    <a:pt x="3384829" y="1678381"/>
                  </a:lnTo>
                  <a:lnTo>
                    <a:pt x="3387991" y="1678381"/>
                  </a:lnTo>
                  <a:lnTo>
                    <a:pt x="3387991" y="1691068"/>
                  </a:lnTo>
                  <a:lnTo>
                    <a:pt x="3389198" y="1703184"/>
                  </a:lnTo>
                  <a:lnTo>
                    <a:pt x="3389261" y="1703768"/>
                  </a:lnTo>
                  <a:lnTo>
                    <a:pt x="3389871" y="1703768"/>
                  </a:lnTo>
                  <a:lnTo>
                    <a:pt x="3390239" y="1716468"/>
                  </a:lnTo>
                  <a:lnTo>
                    <a:pt x="3390938" y="1729168"/>
                  </a:lnTo>
                  <a:lnTo>
                    <a:pt x="3391154" y="1729168"/>
                  </a:lnTo>
                  <a:lnTo>
                    <a:pt x="3393414" y="1741868"/>
                  </a:lnTo>
                  <a:lnTo>
                    <a:pt x="3398824" y="1754568"/>
                  </a:lnTo>
                  <a:lnTo>
                    <a:pt x="3400641" y="1767268"/>
                  </a:lnTo>
                  <a:lnTo>
                    <a:pt x="3402266" y="1779968"/>
                  </a:lnTo>
                  <a:lnTo>
                    <a:pt x="3403752" y="1805368"/>
                  </a:lnTo>
                  <a:lnTo>
                    <a:pt x="3405390" y="1818068"/>
                  </a:lnTo>
                  <a:lnTo>
                    <a:pt x="3406965" y="1830768"/>
                  </a:lnTo>
                  <a:lnTo>
                    <a:pt x="3411715" y="1830768"/>
                  </a:lnTo>
                  <a:lnTo>
                    <a:pt x="3412401" y="1868614"/>
                  </a:lnTo>
                  <a:lnTo>
                    <a:pt x="3412413" y="1868868"/>
                  </a:lnTo>
                  <a:lnTo>
                    <a:pt x="3414865" y="1881568"/>
                  </a:lnTo>
                  <a:lnTo>
                    <a:pt x="3414865" y="1712658"/>
                  </a:lnTo>
                  <a:lnTo>
                    <a:pt x="3413887" y="1703768"/>
                  </a:lnTo>
                  <a:lnTo>
                    <a:pt x="3413175" y="1703768"/>
                  </a:lnTo>
                  <a:lnTo>
                    <a:pt x="3416452" y="1678381"/>
                  </a:lnTo>
                  <a:lnTo>
                    <a:pt x="3419614" y="1678381"/>
                  </a:lnTo>
                  <a:lnTo>
                    <a:pt x="3421164" y="1703184"/>
                  </a:lnTo>
                  <a:lnTo>
                    <a:pt x="3421202" y="1703768"/>
                  </a:lnTo>
                  <a:lnTo>
                    <a:pt x="3422789" y="1703768"/>
                  </a:lnTo>
                  <a:lnTo>
                    <a:pt x="3425952" y="1716468"/>
                  </a:lnTo>
                  <a:lnTo>
                    <a:pt x="3427895" y="1729168"/>
                  </a:lnTo>
                  <a:lnTo>
                    <a:pt x="3432276" y="1729168"/>
                  </a:lnTo>
                  <a:lnTo>
                    <a:pt x="3432238" y="1703184"/>
                  </a:lnTo>
                  <a:lnTo>
                    <a:pt x="3430498" y="1678381"/>
                  </a:lnTo>
                  <a:lnTo>
                    <a:pt x="3427526" y="1678381"/>
                  </a:lnTo>
                  <a:lnTo>
                    <a:pt x="3426739" y="1665668"/>
                  </a:lnTo>
                  <a:lnTo>
                    <a:pt x="3422789" y="1665668"/>
                  </a:lnTo>
                  <a:lnTo>
                    <a:pt x="3426739" y="1652968"/>
                  </a:lnTo>
                  <a:lnTo>
                    <a:pt x="3418040" y="1652968"/>
                  </a:lnTo>
                  <a:lnTo>
                    <a:pt x="3420440" y="1640268"/>
                  </a:lnTo>
                  <a:lnTo>
                    <a:pt x="3418827" y="1627568"/>
                  </a:lnTo>
                  <a:lnTo>
                    <a:pt x="3414255" y="1602168"/>
                  </a:lnTo>
                  <a:lnTo>
                    <a:pt x="3407753" y="1602168"/>
                  </a:lnTo>
                  <a:lnTo>
                    <a:pt x="3409861" y="1589468"/>
                  </a:lnTo>
                  <a:lnTo>
                    <a:pt x="3408553" y="1576768"/>
                  </a:lnTo>
                  <a:lnTo>
                    <a:pt x="3406648" y="1576768"/>
                  </a:lnTo>
                  <a:lnTo>
                    <a:pt x="3406965" y="1564068"/>
                  </a:lnTo>
                  <a:lnTo>
                    <a:pt x="3409340" y="1564068"/>
                  </a:lnTo>
                  <a:lnTo>
                    <a:pt x="3409340" y="1551368"/>
                  </a:lnTo>
                  <a:lnTo>
                    <a:pt x="3406965" y="1551368"/>
                  </a:lnTo>
                  <a:lnTo>
                    <a:pt x="3406965" y="1538668"/>
                  </a:lnTo>
                  <a:lnTo>
                    <a:pt x="3407689" y="1538668"/>
                  </a:lnTo>
                  <a:lnTo>
                    <a:pt x="3404984" y="1525968"/>
                  </a:lnTo>
                  <a:lnTo>
                    <a:pt x="3402888" y="1513268"/>
                  </a:lnTo>
                  <a:lnTo>
                    <a:pt x="3403015" y="1500568"/>
                  </a:lnTo>
                  <a:lnTo>
                    <a:pt x="3397897" y="1513268"/>
                  </a:lnTo>
                  <a:lnTo>
                    <a:pt x="3388779" y="1513268"/>
                  </a:lnTo>
                  <a:lnTo>
                    <a:pt x="3387991" y="1500568"/>
                  </a:lnTo>
                  <a:lnTo>
                    <a:pt x="3399053" y="1500568"/>
                  </a:lnTo>
                  <a:lnTo>
                    <a:pt x="3396716" y="1487868"/>
                  </a:lnTo>
                  <a:lnTo>
                    <a:pt x="3395637" y="1475168"/>
                  </a:lnTo>
                  <a:lnTo>
                    <a:pt x="3394951" y="1475168"/>
                  </a:lnTo>
                  <a:lnTo>
                    <a:pt x="3387001" y="1475168"/>
                  </a:lnTo>
                  <a:lnTo>
                    <a:pt x="3386404" y="1449768"/>
                  </a:lnTo>
                  <a:lnTo>
                    <a:pt x="3391154" y="1449768"/>
                  </a:lnTo>
                  <a:lnTo>
                    <a:pt x="3390328" y="1437068"/>
                  </a:lnTo>
                  <a:lnTo>
                    <a:pt x="3389261" y="1437068"/>
                  </a:lnTo>
                  <a:lnTo>
                    <a:pt x="3387991" y="1411668"/>
                  </a:lnTo>
                  <a:lnTo>
                    <a:pt x="3380867" y="1386268"/>
                  </a:lnTo>
                  <a:lnTo>
                    <a:pt x="3380041" y="1386268"/>
                  </a:lnTo>
                  <a:lnTo>
                    <a:pt x="3379482" y="1373568"/>
                  </a:lnTo>
                  <a:lnTo>
                    <a:pt x="3376917" y="1373568"/>
                  </a:lnTo>
                  <a:lnTo>
                    <a:pt x="3376917" y="1652968"/>
                  </a:lnTo>
                  <a:lnTo>
                    <a:pt x="3372650" y="1640268"/>
                  </a:lnTo>
                  <a:lnTo>
                    <a:pt x="3370694" y="1640268"/>
                  </a:lnTo>
                  <a:lnTo>
                    <a:pt x="3369462" y="1627568"/>
                  </a:lnTo>
                  <a:lnTo>
                    <a:pt x="3367430" y="1627568"/>
                  </a:lnTo>
                  <a:lnTo>
                    <a:pt x="3365144" y="1602168"/>
                  </a:lnTo>
                  <a:lnTo>
                    <a:pt x="3364268" y="1592757"/>
                  </a:lnTo>
                  <a:lnTo>
                    <a:pt x="3364268" y="1691068"/>
                  </a:lnTo>
                  <a:lnTo>
                    <a:pt x="3361994" y="1703184"/>
                  </a:lnTo>
                  <a:lnTo>
                    <a:pt x="3361893" y="1703768"/>
                  </a:lnTo>
                  <a:lnTo>
                    <a:pt x="3357461" y="1693125"/>
                  </a:lnTo>
                  <a:lnTo>
                    <a:pt x="3357461" y="1767268"/>
                  </a:lnTo>
                  <a:lnTo>
                    <a:pt x="3348444" y="1767268"/>
                  </a:lnTo>
                  <a:lnTo>
                    <a:pt x="3348050" y="1741868"/>
                  </a:lnTo>
                  <a:lnTo>
                    <a:pt x="3347453" y="1729168"/>
                  </a:lnTo>
                  <a:lnTo>
                    <a:pt x="3346869" y="1729168"/>
                  </a:lnTo>
                  <a:lnTo>
                    <a:pt x="3342906" y="1716468"/>
                  </a:lnTo>
                  <a:lnTo>
                    <a:pt x="3343706" y="1703768"/>
                  </a:lnTo>
                  <a:lnTo>
                    <a:pt x="3347821" y="1716468"/>
                  </a:lnTo>
                  <a:lnTo>
                    <a:pt x="3349929" y="1729168"/>
                  </a:lnTo>
                  <a:lnTo>
                    <a:pt x="3350514" y="1729168"/>
                  </a:lnTo>
                  <a:lnTo>
                    <a:pt x="3350818" y="1741868"/>
                  </a:lnTo>
                  <a:lnTo>
                    <a:pt x="3354120" y="1741868"/>
                  </a:lnTo>
                  <a:lnTo>
                    <a:pt x="3357041" y="1754568"/>
                  </a:lnTo>
                  <a:lnTo>
                    <a:pt x="3357461" y="1767268"/>
                  </a:lnTo>
                  <a:lnTo>
                    <a:pt x="3357461" y="1693125"/>
                  </a:lnTo>
                  <a:lnTo>
                    <a:pt x="3356610" y="1691068"/>
                  </a:lnTo>
                  <a:lnTo>
                    <a:pt x="3354679" y="1678381"/>
                  </a:lnTo>
                  <a:lnTo>
                    <a:pt x="3354222" y="1678381"/>
                  </a:lnTo>
                  <a:lnTo>
                    <a:pt x="3353435" y="1665668"/>
                  </a:lnTo>
                  <a:lnTo>
                    <a:pt x="3357499" y="1665668"/>
                  </a:lnTo>
                  <a:lnTo>
                    <a:pt x="3357943" y="1678381"/>
                  </a:lnTo>
                  <a:lnTo>
                    <a:pt x="3364268" y="1691068"/>
                  </a:lnTo>
                  <a:lnTo>
                    <a:pt x="3364268" y="1592757"/>
                  </a:lnTo>
                  <a:lnTo>
                    <a:pt x="3362782" y="1576768"/>
                  </a:lnTo>
                  <a:lnTo>
                    <a:pt x="3359975" y="1564068"/>
                  </a:lnTo>
                  <a:lnTo>
                    <a:pt x="3356394" y="1538960"/>
                  </a:lnTo>
                  <a:lnTo>
                    <a:pt x="3356356" y="1538668"/>
                  </a:lnTo>
                  <a:lnTo>
                    <a:pt x="3353752" y="1525968"/>
                  </a:lnTo>
                  <a:lnTo>
                    <a:pt x="3350920" y="1513268"/>
                  </a:lnTo>
                  <a:lnTo>
                    <a:pt x="3350031" y="1513268"/>
                  </a:lnTo>
                  <a:lnTo>
                    <a:pt x="3350031" y="1678381"/>
                  </a:lnTo>
                  <a:lnTo>
                    <a:pt x="3345281" y="1678381"/>
                  </a:lnTo>
                  <a:lnTo>
                    <a:pt x="3346069" y="1691068"/>
                  </a:lnTo>
                  <a:lnTo>
                    <a:pt x="3340290" y="1678381"/>
                  </a:lnTo>
                  <a:lnTo>
                    <a:pt x="3338957" y="1678381"/>
                  </a:lnTo>
                  <a:lnTo>
                    <a:pt x="3338957" y="1665668"/>
                  </a:lnTo>
                  <a:lnTo>
                    <a:pt x="3336582" y="1652968"/>
                  </a:lnTo>
                  <a:lnTo>
                    <a:pt x="3332632" y="1640268"/>
                  </a:lnTo>
                  <a:lnTo>
                    <a:pt x="3329470" y="1640268"/>
                  </a:lnTo>
                  <a:lnTo>
                    <a:pt x="3331045" y="1627568"/>
                  </a:lnTo>
                  <a:lnTo>
                    <a:pt x="3327882" y="1627568"/>
                  </a:lnTo>
                  <a:lnTo>
                    <a:pt x="3325990" y="1576768"/>
                  </a:lnTo>
                  <a:lnTo>
                    <a:pt x="3323933" y="1576768"/>
                  </a:lnTo>
                  <a:lnTo>
                    <a:pt x="3324720" y="1564068"/>
                  </a:lnTo>
                  <a:lnTo>
                    <a:pt x="3319183" y="1564068"/>
                  </a:lnTo>
                  <a:lnTo>
                    <a:pt x="3316668" y="1538960"/>
                  </a:lnTo>
                  <a:lnTo>
                    <a:pt x="3316643" y="1538668"/>
                  </a:lnTo>
                  <a:lnTo>
                    <a:pt x="3315843" y="1538668"/>
                  </a:lnTo>
                  <a:lnTo>
                    <a:pt x="3314446" y="1513268"/>
                  </a:lnTo>
                  <a:lnTo>
                    <a:pt x="3310293" y="1500568"/>
                  </a:lnTo>
                  <a:lnTo>
                    <a:pt x="3308210" y="1475168"/>
                  </a:lnTo>
                  <a:lnTo>
                    <a:pt x="3307321" y="1449768"/>
                  </a:lnTo>
                  <a:lnTo>
                    <a:pt x="3312071" y="1449768"/>
                  </a:lnTo>
                  <a:lnTo>
                    <a:pt x="3312858" y="1462468"/>
                  </a:lnTo>
                  <a:lnTo>
                    <a:pt x="3315233" y="1462468"/>
                  </a:lnTo>
                  <a:lnTo>
                    <a:pt x="3314446" y="1475168"/>
                  </a:lnTo>
                  <a:lnTo>
                    <a:pt x="3316821" y="1475168"/>
                  </a:lnTo>
                  <a:lnTo>
                    <a:pt x="3317608" y="1487868"/>
                  </a:lnTo>
                  <a:lnTo>
                    <a:pt x="3319183" y="1500568"/>
                  </a:lnTo>
                  <a:lnTo>
                    <a:pt x="3319919" y="1500568"/>
                  </a:lnTo>
                  <a:lnTo>
                    <a:pt x="3321964" y="1513268"/>
                  </a:lnTo>
                  <a:lnTo>
                    <a:pt x="3325914" y="1551368"/>
                  </a:lnTo>
                  <a:lnTo>
                    <a:pt x="3336582" y="1589468"/>
                  </a:lnTo>
                  <a:lnTo>
                    <a:pt x="3339769" y="1627568"/>
                  </a:lnTo>
                  <a:lnTo>
                    <a:pt x="3341128" y="1640268"/>
                  </a:lnTo>
                  <a:lnTo>
                    <a:pt x="3343376" y="1665668"/>
                  </a:lnTo>
                  <a:lnTo>
                    <a:pt x="3350031" y="1678381"/>
                  </a:lnTo>
                  <a:lnTo>
                    <a:pt x="3350031" y="1513268"/>
                  </a:lnTo>
                  <a:lnTo>
                    <a:pt x="3349574" y="1513268"/>
                  </a:lnTo>
                  <a:lnTo>
                    <a:pt x="3348240" y="1500568"/>
                  </a:lnTo>
                  <a:lnTo>
                    <a:pt x="3346069" y="1487868"/>
                  </a:lnTo>
                  <a:lnTo>
                    <a:pt x="3342436" y="1462468"/>
                  </a:lnTo>
                  <a:lnTo>
                    <a:pt x="3338271" y="1437068"/>
                  </a:lnTo>
                  <a:lnTo>
                    <a:pt x="3333280" y="1411668"/>
                  </a:lnTo>
                  <a:lnTo>
                    <a:pt x="3331045" y="1403502"/>
                  </a:lnTo>
                  <a:lnTo>
                    <a:pt x="3331045" y="1513268"/>
                  </a:lnTo>
                  <a:lnTo>
                    <a:pt x="3325228" y="1500568"/>
                  </a:lnTo>
                  <a:lnTo>
                    <a:pt x="3323044" y="1487868"/>
                  </a:lnTo>
                  <a:lnTo>
                    <a:pt x="3321558" y="1462468"/>
                  </a:lnTo>
                  <a:lnTo>
                    <a:pt x="3319297" y="1449768"/>
                  </a:lnTo>
                  <a:lnTo>
                    <a:pt x="3313887" y="1437068"/>
                  </a:lnTo>
                  <a:lnTo>
                    <a:pt x="3312071" y="1437068"/>
                  </a:lnTo>
                  <a:lnTo>
                    <a:pt x="3310813" y="1424368"/>
                  </a:lnTo>
                  <a:lnTo>
                    <a:pt x="3309404" y="1411668"/>
                  </a:lnTo>
                  <a:lnTo>
                    <a:pt x="3308121" y="1398968"/>
                  </a:lnTo>
                  <a:lnTo>
                    <a:pt x="3302584" y="1398968"/>
                  </a:lnTo>
                  <a:lnTo>
                    <a:pt x="3305746" y="1411668"/>
                  </a:lnTo>
                  <a:lnTo>
                    <a:pt x="3305746" y="1703768"/>
                  </a:lnTo>
                  <a:lnTo>
                    <a:pt x="3299422" y="1703768"/>
                  </a:lnTo>
                  <a:lnTo>
                    <a:pt x="3302584" y="1691068"/>
                  </a:lnTo>
                  <a:lnTo>
                    <a:pt x="3300209" y="1678381"/>
                  </a:lnTo>
                  <a:lnTo>
                    <a:pt x="3298037" y="1678381"/>
                  </a:lnTo>
                  <a:lnTo>
                    <a:pt x="3297986" y="1665668"/>
                  </a:lnTo>
                  <a:lnTo>
                    <a:pt x="3299422" y="1652968"/>
                  </a:lnTo>
                  <a:lnTo>
                    <a:pt x="3303371" y="1665668"/>
                  </a:lnTo>
                  <a:lnTo>
                    <a:pt x="3302584" y="1665668"/>
                  </a:lnTo>
                  <a:lnTo>
                    <a:pt x="3305645" y="1678381"/>
                  </a:lnTo>
                  <a:lnTo>
                    <a:pt x="3305746" y="1703768"/>
                  </a:lnTo>
                  <a:lnTo>
                    <a:pt x="3305746" y="1411668"/>
                  </a:lnTo>
                  <a:lnTo>
                    <a:pt x="3297136" y="1411668"/>
                  </a:lnTo>
                  <a:lnTo>
                    <a:pt x="3295764" y="1398968"/>
                  </a:lnTo>
                  <a:lnTo>
                    <a:pt x="3295065" y="1373568"/>
                  </a:lnTo>
                  <a:lnTo>
                    <a:pt x="3293884" y="1373568"/>
                  </a:lnTo>
                  <a:lnTo>
                    <a:pt x="3293884" y="1538668"/>
                  </a:lnTo>
                  <a:lnTo>
                    <a:pt x="3290722" y="1564068"/>
                  </a:lnTo>
                  <a:lnTo>
                    <a:pt x="3284397" y="1564068"/>
                  </a:lnTo>
                  <a:lnTo>
                    <a:pt x="3285185" y="1551368"/>
                  </a:lnTo>
                  <a:lnTo>
                    <a:pt x="3293884" y="1538668"/>
                  </a:lnTo>
                  <a:lnTo>
                    <a:pt x="3293884" y="1373568"/>
                  </a:lnTo>
                  <a:lnTo>
                    <a:pt x="3291509" y="1373568"/>
                  </a:lnTo>
                  <a:lnTo>
                    <a:pt x="3288347" y="1360868"/>
                  </a:lnTo>
                  <a:lnTo>
                    <a:pt x="3291509" y="1360868"/>
                  </a:lnTo>
                  <a:lnTo>
                    <a:pt x="3290011" y="1348168"/>
                  </a:lnTo>
                  <a:lnTo>
                    <a:pt x="3286722" y="1322768"/>
                  </a:lnTo>
                  <a:lnTo>
                    <a:pt x="3291509" y="1322768"/>
                  </a:lnTo>
                  <a:lnTo>
                    <a:pt x="3294672" y="1335468"/>
                  </a:lnTo>
                  <a:lnTo>
                    <a:pt x="3295459" y="1348168"/>
                  </a:lnTo>
                  <a:lnTo>
                    <a:pt x="3294672" y="1348168"/>
                  </a:lnTo>
                  <a:lnTo>
                    <a:pt x="3297834" y="1360868"/>
                  </a:lnTo>
                  <a:lnTo>
                    <a:pt x="3295459" y="1373568"/>
                  </a:lnTo>
                  <a:lnTo>
                    <a:pt x="3300996" y="1386078"/>
                  </a:lnTo>
                  <a:lnTo>
                    <a:pt x="3301085" y="1386268"/>
                  </a:lnTo>
                  <a:lnTo>
                    <a:pt x="3304438" y="1373568"/>
                  </a:lnTo>
                  <a:lnTo>
                    <a:pt x="3303574" y="1373568"/>
                  </a:lnTo>
                  <a:lnTo>
                    <a:pt x="3301225" y="1360868"/>
                  </a:lnTo>
                  <a:lnTo>
                    <a:pt x="3300209" y="1360868"/>
                  </a:lnTo>
                  <a:lnTo>
                    <a:pt x="3300209" y="1348168"/>
                  </a:lnTo>
                  <a:lnTo>
                    <a:pt x="3297834" y="1348168"/>
                  </a:lnTo>
                  <a:lnTo>
                    <a:pt x="3297047" y="1322768"/>
                  </a:lnTo>
                  <a:lnTo>
                    <a:pt x="3296653" y="1310068"/>
                  </a:lnTo>
                  <a:lnTo>
                    <a:pt x="3300996" y="1310068"/>
                  </a:lnTo>
                  <a:lnTo>
                    <a:pt x="3304133" y="1322768"/>
                  </a:lnTo>
                  <a:lnTo>
                    <a:pt x="3306534" y="1348168"/>
                  </a:lnTo>
                  <a:lnTo>
                    <a:pt x="3308337" y="1373568"/>
                  </a:lnTo>
                  <a:lnTo>
                    <a:pt x="3309696" y="1398968"/>
                  </a:lnTo>
                  <a:lnTo>
                    <a:pt x="3312858" y="1398968"/>
                  </a:lnTo>
                  <a:lnTo>
                    <a:pt x="3322345" y="1411668"/>
                  </a:lnTo>
                  <a:lnTo>
                    <a:pt x="3323488" y="1437068"/>
                  </a:lnTo>
                  <a:lnTo>
                    <a:pt x="3325507" y="1462468"/>
                  </a:lnTo>
                  <a:lnTo>
                    <a:pt x="3328136" y="1487868"/>
                  </a:lnTo>
                  <a:lnTo>
                    <a:pt x="3331045" y="1513268"/>
                  </a:lnTo>
                  <a:lnTo>
                    <a:pt x="3331045" y="1403502"/>
                  </a:lnTo>
                  <a:lnTo>
                    <a:pt x="3326333" y="1386268"/>
                  </a:lnTo>
                  <a:lnTo>
                    <a:pt x="3324961" y="1373568"/>
                  </a:lnTo>
                  <a:lnTo>
                    <a:pt x="3323234" y="1348168"/>
                  </a:lnTo>
                  <a:lnTo>
                    <a:pt x="3321075" y="1322768"/>
                  </a:lnTo>
                  <a:lnTo>
                    <a:pt x="3318395" y="1310068"/>
                  </a:lnTo>
                  <a:lnTo>
                    <a:pt x="3326307" y="1310068"/>
                  </a:lnTo>
                  <a:lnTo>
                    <a:pt x="3326307" y="1322768"/>
                  </a:lnTo>
                  <a:lnTo>
                    <a:pt x="3327882" y="1322768"/>
                  </a:lnTo>
                  <a:lnTo>
                    <a:pt x="3327882" y="1335468"/>
                  </a:lnTo>
                  <a:lnTo>
                    <a:pt x="3328682" y="1348168"/>
                  </a:lnTo>
                  <a:lnTo>
                    <a:pt x="3334207" y="1348168"/>
                  </a:lnTo>
                  <a:lnTo>
                    <a:pt x="3329470" y="1360868"/>
                  </a:lnTo>
                  <a:lnTo>
                    <a:pt x="3331845" y="1373568"/>
                  </a:lnTo>
                  <a:lnTo>
                    <a:pt x="3337382" y="1373568"/>
                  </a:lnTo>
                  <a:lnTo>
                    <a:pt x="3333458" y="1386078"/>
                  </a:lnTo>
                  <a:lnTo>
                    <a:pt x="3333394" y="1386268"/>
                  </a:lnTo>
                  <a:lnTo>
                    <a:pt x="3337382" y="1386268"/>
                  </a:lnTo>
                  <a:lnTo>
                    <a:pt x="3338169" y="1411668"/>
                  </a:lnTo>
                  <a:lnTo>
                    <a:pt x="3339922" y="1411668"/>
                  </a:lnTo>
                  <a:lnTo>
                    <a:pt x="3345510" y="1437068"/>
                  </a:lnTo>
                  <a:lnTo>
                    <a:pt x="3347656" y="1437068"/>
                  </a:lnTo>
                  <a:lnTo>
                    <a:pt x="3347885" y="1449768"/>
                  </a:lnTo>
                  <a:lnTo>
                    <a:pt x="3349434" y="1449768"/>
                  </a:lnTo>
                  <a:lnTo>
                    <a:pt x="3351885" y="1462468"/>
                  </a:lnTo>
                  <a:lnTo>
                    <a:pt x="3354768" y="1475168"/>
                  </a:lnTo>
                  <a:lnTo>
                    <a:pt x="3360128" y="1513268"/>
                  </a:lnTo>
                  <a:lnTo>
                    <a:pt x="3367328" y="1564068"/>
                  </a:lnTo>
                  <a:lnTo>
                    <a:pt x="3373793" y="1602168"/>
                  </a:lnTo>
                  <a:lnTo>
                    <a:pt x="3376917" y="1652968"/>
                  </a:lnTo>
                  <a:lnTo>
                    <a:pt x="3376917" y="1373568"/>
                  </a:lnTo>
                  <a:lnTo>
                    <a:pt x="3372472" y="1373568"/>
                  </a:lnTo>
                  <a:lnTo>
                    <a:pt x="3372167" y="1360868"/>
                  </a:lnTo>
                  <a:lnTo>
                    <a:pt x="3374542" y="1360868"/>
                  </a:lnTo>
                  <a:lnTo>
                    <a:pt x="3374542" y="1348168"/>
                  </a:lnTo>
                  <a:lnTo>
                    <a:pt x="3372091" y="1348168"/>
                  </a:lnTo>
                  <a:lnTo>
                    <a:pt x="3369868" y="1322768"/>
                  </a:lnTo>
                  <a:lnTo>
                    <a:pt x="3367430" y="1322768"/>
                  </a:lnTo>
                  <a:lnTo>
                    <a:pt x="3366630" y="1310068"/>
                  </a:lnTo>
                  <a:lnTo>
                    <a:pt x="3361893" y="1310068"/>
                  </a:lnTo>
                  <a:lnTo>
                    <a:pt x="3361144" y="1284668"/>
                  </a:lnTo>
                  <a:lnTo>
                    <a:pt x="3357143" y="1284668"/>
                  </a:lnTo>
                  <a:lnTo>
                    <a:pt x="3354819" y="1272197"/>
                  </a:lnTo>
                  <a:lnTo>
                    <a:pt x="3354781" y="1272006"/>
                  </a:lnTo>
                  <a:lnTo>
                    <a:pt x="3355568" y="1272006"/>
                  </a:lnTo>
                  <a:lnTo>
                    <a:pt x="3355568" y="1259268"/>
                  </a:lnTo>
                  <a:lnTo>
                    <a:pt x="3353193" y="1246568"/>
                  </a:lnTo>
                  <a:lnTo>
                    <a:pt x="3350031" y="1246568"/>
                  </a:lnTo>
                  <a:lnTo>
                    <a:pt x="3346069" y="1233868"/>
                  </a:lnTo>
                  <a:lnTo>
                    <a:pt x="3345281" y="1221168"/>
                  </a:lnTo>
                  <a:lnTo>
                    <a:pt x="3342119" y="1233868"/>
                  </a:lnTo>
                  <a:lnTo>
                    <a:pt x="3338169" y="1233868"/>
                  </a:lnTo>
                  <a:lnTo>
                    <a:pt x="3337382" y="1221168"/>
                  </a:lnTo>
                  <a:lnTo>
                    <a:pt x="3329470" y="1221168"/>
                  </a:lnTo>
                  <a:lnTo>
                    <a:pt x="3326307" y="1208468"/>
                  </a:lnTo>
                  <a:lnTo>
                    <a:pt x="3329470" y="1208468"/>
                  </a:lnTo>
                  <a:lnTo>
                    <a:pt x="3327882" y="1183068"/>
                  </a:lnTo>
                  <a:lnTo>
                    <a:pt x="3333686" y="1195768"/>
                  </a:lnTo>
                  <a:lnTo>
                    <a:pt x="3336887" y="1208468"/>
                  </a:lnTo>
                  <a:lnTo>
                    <a:pt x="3339338" y="1221168"/>
                  </a:lnTo>
                  <a:lnTo>
                    <a:pt x="3345281" y="1221168"/>
                  </a:lnTo>
                  <a:lnTo>
                    <a:pt x="3348253" y="1221168"/>
                  </a:lnTo>
                  <a:lnTo>
                    <a:pt x="3345281" y="1208468"/>
                  </a:lnTo>
                  <a:lnTo>
                    <a:pt x="3345281" y="1195768"/>
                  </a:lnTo>
                  <a:lnTo>
                    <a:pt x="3341332" y="1183068"/>
                  </a:lnTo>
                  <a:lnTo>
                    <a:pt x="3335794" y="1183068"/>
                  </a:lnTo>
                  <a:lnTo>
                    <a:pt x="3333737" y="1170368"/>
                  </a:lnTo>
                  <a:lnTo>
                    <a:pt x="3332924" y="1170368"/>
                  </a:lnTo>
                  <a:lnTo>
                    <a:pt x="3332569" y="1157668"/>
                  </a:lnTo>
                  <a:lnTo>
                    <a:pt x="3331845" y="1157668"/>
                  </a:lnTo>
                  <a:lnTo>
                    <a:pt x="3332607" y="1145349"/>
                  </a:lnTo>
                  <a:lnTo>
                    <a:pt x="3332632" y="1144968"/>
                  </a:lnTo>
                  <a:lnTo>
                    <a:pt x="3327133" y="1144968"/>
                  </a:lnTo>
                  <a:lnTo>
                    <a:pt x="3326307" y="1132268"/>
                  </a:lnTo>
                  <a:lnTo>
                    <a:pt x="3318395" y="1132268"/>
                  </a:lnTo>
                  <a:lnTo>
                    <a:pt x="3317608" y="1119568"/>
                  </a:lnTo>
                  <a:lnTo>
                    <a:pt x="3315233" y="1119568"/>
                  </a:lnTo>
                  <a:lnTo>
                    <a:pt x="3319183" y="1106868"/>
                  </a:lnTo>
                  <a:lnTo>
                    <a:pt x="3314446" y="1106868"/>
                  </a:lnTo>
                  <a:lnTo>
                    <a:pt x="3314446" y="1246568"/>
                  </a:lnTo>
                  <a:lnTo>
                    <a:pt x="3314446" y="1272006"/>
                  </a:lnTo>
                  <a:lnTo>
                    <a:pt x="3308934" y="1272006"/>
                  </a:lnTo>
                  <a:lnTo>
                    <a:pt x="3302584" y="1259268"/>
                  </a:lnTo>
                  <a:lnTo>
                    <a:pt x="3308121" y="1246568"/>
                  </a:lnTo>
                  <a:lnTo>
                    <a:pt x="3314446" y="1246568"/>
                  </a:lnTo>
                  <a:lnTo>
                    <a:pt x="3314446" y="1106868"/>
                  </a:lnTo>
                  <a:lnTo>
                    <a:pt x="3310483" y="1106868"/>
                  </a:lnTo>
                  <a:lnTo>
                    <a:pt x="3310483" y="1132268"/>
                  </a:lnTo>
                  <a:lnTo>
                    <a:pt x="3304959" y="1132268"/>
                  </a:lnTo>
                  <a:lnTo>
                    <a:pt x="3301885" y="1119568"/>
                  </a:lnTo>
                  <a:lnTo>
                    <a:pt x="3300463" y="1119568"/>
                  </a:lnTo>
                  <a:lnTo>
                    <a:pt x="3298621" y="1106868"/>
                  </a:lnTo>
                  <a:lnTo>
                    <a:pt x="3298621" y="1208468"/>
                  </a:lnTo>
                  <a:lnTo>
                    <a:pt x="3291509" y="1208468"/>
                  </a:lnTo>
                  <a:lnTo>
                    <a:pt x="3288347" y="1190713"/>
                  </a:lnTo>
                  <a:lnTo>
                    <a:pt x="3288347" y="1221168"/>
                  </a:lnTo>
                  <a:lnTo>
                    <a:pt x="3284397" y="1233868"/>
                  </a:lnTo>
                  <a:lnTo>
                    <a:pt x="3285185" y="1246568"/>
                  </a:lnTo>
                  <a:lnTo>
                    <a:pt x="3281222" y="1246568"/>
                  </a:lnTo>
                  <a:lnTo>
                    <a:pt x="3279648" y="1233868"/>
                  </a:lnTo>
                  <a:lnTo>
                    <a:pt x="3279648" y="1221168"/>
                  </a:lnTo>
                  <a:lnTo>
                    <a:pt x="3288347" y="1221168"/>
                  </a:lnTo>
                  <a:lnTo>
                    <a:pt x="3288347" y="1190713"/>
                  </a:lnTo>
                  <a:lnTo>
                    <a:pt x="3284728" y="1170368"/>
                  </a:lnTo>
                  <a:lnTo>
                    <a:pt x="3282023" y="1157668"/>
                  </a:lnTo>
                  <a:lnTo>
                    <a:pt x="3279648" y="1157668"/>
                  </a:lnTo>
                  <a:lnTo>
                    <a:pt x="3277349" y="1145349"/>
                  </a:lnTo>
                  <a:lnTo>
                    <a:pt x="3277273" y="1144968"/>
                  </a:lnTo>
                  <a:lnTo>
                    <a:pt x="3274199" y="1144968"/>
                  </a:lnTo>
                  <a:lnTo>
                    <a:pt x="3272332" y="1132268"/>
                  </a:lnTo>
                  <a:lnTo>
                    <a:pt x="3271634" y="1124762"/>
                  </a:lnTo>
                  <a:lnTo>
                    <a:pt x="3271634" y="1411668"/>
                  </a:lnTo>
                  <a:lnTo>
                    <a:pt x="3270046" y="1437068"/>
                  </a:lnTo>
                  <a:lnTo>
                    <a:pt x="3270948" y="1437068"/>
                  </a:lnTo>
                  <a:lnTo>
                    <a:pt x="3270948" y="1449768"/>
                  </a:lnTo>
                  <a:lnTo>
                    <a:pt x="3264230" y="1449768"/>
                  </a:lnTo>
                  <a:lnTo>
                    <a:pt x="3265728" y="1437068"/>
                  </a:lnTo>
                  <a:lnTo>
                    <a:pt x="3262249" y="1437068"/>
                  </a:lnTo>
                  <a:lnTo>
                    <a:pt x="3262249" y="1424127"/>
                  </a:lnTo>
                  <a:lnTo>
                    <a:pt x="3261461" y="1411668"/>
                  </a:lnTo>
                  <a:lnTo>
                    <a:pt x="3265411" y="1411668"/>
                  </a:lnTo>
                  <a:lnTo>
                    <a:pt x="3262668" y="1398968"/>
                  </a:lnTo>
                  <a:lnTo>
                    <a:pt x="3256292" y="1373568"/>
                  </a:lnTo>
                  <a:lnTo>
                    <a:pt x="3254921" y="1360868"/>
                  </a:lnTo>
                  <a:lnTo>
                    <a:pt x="3253549" y="1348168"/>
                  </a:lnTo>
                  <a:lnTo>
                    <a:pt x="3252762" y="1335468"/>
                  </a:lnTo>
                  <a:lnTo>
                    <a:pt x="3246437" y="1322768"/>
                  </a:lnTo>
                  <a:lnTo>
                    <a:pt x="3257804" y="1322768"/>
                  </a:lnTo>
                  <a:lnTo>
                    <a:pt x="3258502" y="1335468"/>
                  </a:lnTo>
                  <a:lnTo>
                    <a:pt x="3261461" y="1348168"/>
                  </a:lnTo>
                  <a:lnTo>
                    <a:pt x="3264624" y="1348168"/>
                  </a:lnTo>
                  <a:lnTo>
                    <a:pt x="3266198" y="1360868"/>
                  </a:lnTo>
                  <a:lnTo>
                    <a:pt x="3265868" y="1386078"/>
                  </a:lnTo>
                  <a:lnTo>
                    <a:pt x="3265868" y="1386268"/>
                  </a:lnTo>
                  <a:lnTo>
                    <a:pt x="3270161" y="1386268"/>
                  </a:lnTo>
                  <a:lnTo>
                    <a:pt x="3271024" y="1398968"/>
                  </a:lnTo>
                  <a:lnTo>
                    <a:pt x="3271634" y="1411668"/>
                  </a:lnTo>
                  <a:lnTo>
                    <a:pt x="3271634" y="1124762"/>
                  </a:lnTo>
                  <a:lnTo>
                    <a:pt x="3271151" y="1119568"/>
                  </a:lnTo>
                  <a:lnTo>
                    <a:pt x="3269767" y="1119568"/>
                  </a:lnTo>
                  <a:lnTo>
                    <a:pt x="3269767" y="1144968"/>
                  </a:lnTo>
                  <a:lnTo>
                    <a:pt x="3269196" y="1157668"/>
                  </a:lnTo>
                  <a:lnTo>
                    <a:pt x="3259874" y="1157668"/>
                  </a:lnTo>
                  <a:lnTo>
                    <a:pt x="3259810" y="1144397"/>
                  </a:lnTo>
                  <a:lnTo>
                    <a:pt x="3258299" y="1132268"/>
                  </a:lnTo>
                  <a:lnTo>
                    <a:pt x="3265220" y="1144968"/>
                  </a:lnTo>
                  <a:lnTo>
                    <a:pt x="3269767" y="1144968"/>
                  </a:lnTo>
                  <a:lnTo>
                    <a:pt x="3269767" y="1119568"/>
                  </a:lnTo>
                  <a:lnTo>
                    <a:pt x="3266998" y="1106868"/>
                  </a:lnTo>
                  <a:lnTo>
                    <a:pt x="3264624" y="1094168"/>
                  </a:lnTo>
                  <a:lnTo>
                    <a:pt x="3265411" y="1094168"/>
                  </a:lnTo>
                  <a:lnTo>
                    <a:pt x="3263036" y="1081468"/>
                  </a:lnTo>
                  <a:lnTo>
                    <a:pt x="3255924" y="1081468"/>
                  </a:lnTo>
                  <a:lnTo>
                    <a:pt x="3255924" y="1310068"/>
                  </a:lnTo>
                  <a:lnTo>
                    <a:pt x="3241903" y="1310068"/>
                  </a:lnTo>
                  <a:lnTo>
                    <a:pt x="3242614" y="1297368"/>
                  </a:lnTo>
                  <a:lnTo>
                    <a:pt x="3240976" y="1284668"/>
                  </a:lnTo>
                  <a:lnTo>
                    <a:pt x="3236938" y="1284668"/>
                  </a:lnTo>
                  <a:lnTo>
                    <a:pt x="3237725" y="1272197"/>
                  </a:lnTo>
                  <a:lnTo>
                    <a:pt x="3237725" y="1272006"/>
                  </a:lnTo>
                  <a:lnTo>
                    <a:pt x="3241700" y="1272006"/>
                  </a:lnTo>
                  <a:lnTo>
                    <a:pt x="3239312" y="1259268"/>
                  </a:lnTo>
                  <a:lnTo>
                    <a:pt x="3243821" y="1272006"/>
                  </a:lnTo>
                  <a:lnTo>
                    <a:pt x="3246145" y="1272006"/>
                  </a:lnTo>
                  <a:lnTo>
                    <a:pt x="3247910" y="1284668"/>
                  </a:lnTo>
                  <a:lnTo>
                    <a:pt x="3248139" y="1284668"/>
                  </a:lnTo>
                  <a:lnTo>
                    <a:pt x="3252559" y="1297368"/>
                  </a:lnTo>
                  <a:lnTo>
                    <a:pt x="3255137" y="1297368"/>
                  </a:lnTo>
                  <a:lnTo>
                    <a:pt x="3255924" y="1310068"/>
                  </a:lnTo>
                  <a:lnTo>
                    <a:pt x="3255924" y="1081468"/>
                  </a:lnTo>
                  <a:lnTo>
                    <a:pt x="3256711" y="1068768"/>
                  </a:lnTo>
                  <a:lnTo>
                    <a:pt x="3263836" y="1068768"/>
                  </a:lnTo>
                  <a:lnTo>
                    <a:pt x="3264281" y="1081468"/>
                  </a:lnTo>
                  <a:lnTo>
                    <a:pt x="3270161" y="1081468"/>
                  </a:lnTo>
                  <a:lnTo>
                    <a:pt x="3267786" y="1094168"/>
                  </a:lnTo>
                  <a:lnTo>
                    <a:pt x="3271177" y="1094168"/>
                  </a:lnTo>
                  <a:lnTo>
                    <a:pt x="3275711" y="1106868"/>
                  </a:lnTo>
                  <a:lnTo>
                    <a:pt x="3278848" y="1119225"/>
                  </a:lnTo>
                  <a:lnTo>
                    <a:pt x="3278936" y="1119568"/>
                  </a:lnTo>
                  <a:lnTo>
                    <a:pt x="3280626" y="1119568"/>
                  </a:lnTo>
                  <a:lnTo>
                    <a:pt x="3282975" y="1143876"/>
                  </a:lnTo>
                  <a:lnTo>
                    <a:pt x="3283077" y="1144968"/>
                  </a:lnTo>
                  <a:lnTo>
                    <a:pt x="3288347" y="1144968"/>
                  </a:lnTo>
                  <a:lnTo>
                    <a:pt x="3288347" y="1157668"/>
                  </a:lnTo>
                  <a:lnTo>
                    <a:pt x="3290278" y="1157668"/>
                  </a:lnTo>
                  <a:lnTo>
                    <a:pt x="3295015" y="1183068"/>
                  </a:lnTo>
                  <a:lnTo>
                    <a:pt x="3298621" y="1208468"/>
                  </a:lnTo>
                  <a:lnTo>
                    <a:pt x="3298621" y="1106868"/>
                  </a:lnTo>
                  <a:lnTo>
                    <a:pt x="3296513" y="1094168"/>
                  </a:lnTo>
                  <a:lnTo>
                    <a:pt x="3291509" y="1081468"/>
                  </a:lnTo>
                  <a:lnTo>
                    <a:pt x="3304286" y="1081468"/>
                  </a:lnTo>
                  <a:lnTo>
                    <a:pt x="3301987" y="1094168"/>
                  </a:lnTo>
                  <a:lnTo>
                    <a:pt x="3302355" y="1094168"/>
                  </a:lnTo>
                  <a:lnTo>
                    <a:pt x="3304959" y="1106868"/>
                  </a:lnTo>
                  <a:lnTo>
                    <a:pt x="3305759" y="1119225"/>
                  </a:lnTo>
                  <a:lnTo>
                    <a:pt x="3305784" y="1119568"/>
                  </a:lnTo>
                  <a:lnTo>
                    <a:pt x="3309696" y="1119568"/>
                  </a:lnTo>
                  <a:lnTo>
                    <a:pt x="3310483" y="1132268"/>
                  </a:lnTo>
                  <a:lnTo>
                    <a:pt x="3310483" y="1106868"/>
                  </a:lnTo>
                  <a:lnTo>
                    <a:pt x="3313646" y="1094168"/>
                  </a:lnTo>
                  <a:lnTo>
                    <a:pt x="3309696" y="1081468"/>
                  </a:lnTo>
                  <a:lnTo>
                    <a:pt x="3304629" y="1081468"/>
                  </a:lnTo>
                  <a:lnTo>
                    <a:pt x="3304794" y="1068768"/>
                  </a:lnTo>
                  <a:lnTo>
                    <a:pt x="3304908" y="1059243"/>
                  </a:lnTo>
                  <a:lnTo>
                    <a:pt x="3304959" y="1056068"/>
                  </a:lnTo>
                  <a:lnTo>
                    <a:pt x="3313646" y="1056068"/>
                  </a:lnTo>
                  <a:lnTo>
                    <a:pt x="3317405" y="1068768"/>
                  </a:lnTo>
                  <a:lnTo>
                    <a:pt x="3322548" y="1081468"/>
                  </a:lnTo>
                  <a:lnTo>
                    <a:pt x="3327095" y="1094168"/>
                  </a:lnTo>
                  <a:lnTo>
                    <a:pt x="3328682" y="1094168"/>
                  </a:lnTo>
                  <a:lnTo>
                    <a:pt x="3328682" y="1106868"/>
                  </a:lnTo>
                  <a:lnTo>
                    <a:pt x="3331286" y="1119225"/>
                  </a:lnTo>
                  <a:lnTo>
                    <a:pt x="3338957" y="1157668"/>
                  </a:lnTo>
                  <a:lnTo>
                    <a:pt x="3342906" y="1157668"/>
                  </a:lnTo>
                  <a:lnTo>
                    <a:pt x="3345281" y="1170368"/>
                  </a:lnTo>
                  <a:lnTo>
                    <a:pt x="3346869" y="1170368"/>
                  </a:lnTo>
                  <a:lnTo>
                    <a:pt x="3348444" y="1183068"/>
                  </a:lnTo>
                  <a:lnTo>
                    <a:pt x="3351606" y="1183068"/>
                  </a:lnTo>
                  <a:lnTo>
                    <a:pt x="3353193" y="1195768"/>
                  </a:lnTo>
                  <a:lnTo>
                    <a:pt x="3352406" y="1195768"/>
                  </a:lnTo>
                  <a:lnTo>
                    <a:pt x="3354768" y="1208468"/>
                  </a:lnTo>
                  <a:lnTo>
                    <a:pt x="3361893" y="1208468"/>
                  </a:lnTo>
                  <a:lnTo>
                    <a:pt x="3359518" y="1221168"/>
                  </a:lnTo>
                  <a:lnTo>
                    <a:pt x="3366630" y="1221168"/>
                  </a:lnTo>
                  <a:lnTo>
                    <a:pt x="3368522" y="1246568"/>
                  </a:lnTo>
                  <a:lnTo>
                    <a:pt x="3371418" y="1259268"/>
                  </a:lnTo>
                  <a:lnTo>
                    <a:pt x="3373767" y="1272006"/>
                  </a:lnTo>
                  <a:lnTo>
                    <a:pt x="3376295" y="1284668"/>
                  </a:lnTo>
                  <a:lnTo>
                    <a:pt x="3377552" y="1284668"/>
                  </a:lnTo>
                  <a:lnTo>
                    <a:pt x="3378428" y="1297368"/>
                  </a:lnTo>
                  <a:lnTo>
                    <a:pt x="3383242" y="1322768"/>
                  </a:lnTo>
                  <a:lnTo>
                    <a:pt x="3387991" y="1335468"/>
                  </a:lnTo>
                  <a:lnTo>
                    <a:pt x="3389566" y="1348168"/>
                  </a:lnTo>
                  <a:lnTo>
                    <a:pt x="3390519" y="1348168"/>
                  </a:lnTo>
                  <a:lnTo>
                    <a:pt x="3392132" y="1373568"/>
                  </a:lnTo>
                  <a:lnTo>
                    <a:pt x="3393516" y="1386078"/>
                  </a:lnTo>
                  <a:lnTo>
                    <a:pt x="3393529" y="1386268"/>
                  </a:lnTo>
                  <a:lnTo>
                    <a:pt x="3395891" y="1386268"/>
                  </a:lnTo>
                  <a:lnTo>
                    <a:pt x="3397339" y="1398968"/>
                  </a:lnTo>
                  <a:lnTo>
                    <a:pt x="3401123" y="1411668"/>
                  </a:lnTo>
                  <a:lnTo>
                    <a:pt x="3403727" y="1424127"/>
                  </a:lnTo>
                  <a:lnTo>
                    <a:pt x="3403777" y="1424368"/>
                  </a:lnTo>
                  <a:lnTo>
                    <a:pt x="3402228" y="1437068"/>
                  </a:lnTo>
                  <a:lnTo>
                    <a:pt x="3405390" y="1437068"/>
                  </a:lnTo>
                  <a:lnTo>
                    <a:pt x="3406965" y="1449768"/>
                  </a:lnTo>
                  <a:lnTo>
                    <a:pt x="3409010" y="1475168"/>
                  </a:lnTo>
                  <a:lnTo>
                    <a:pt x="3416452" y="1500568"/>
                  </a:lnTo>
                  <a:lnTo>
                    <a:pt x="3417392" y="1500568"/>
                  </a:lnTo>
                  <a:lnTo>
                    <a:pt x="3418040" y="1513268"/>
                  </a:lnTo>
                  <a:lnTo>
                    <a:pt x="3418357" y="1513268"/>
                  </a:lnTo>
                  <a:lnTo>
                    <a:pt x="3418941" y="1525968"/>
                  </a:lnTo>
                  <a:lnTo>
                    <a:pt x="3419627" y="1538668"/>
                  </a:lnTo>
                  <a:lnTo>
                    <a:pt x="3421062" y="1538668"/>
                  </a:lnTo>
                  <a:lnTo>
                    <a:pt x="3426739" y="1564068"/>
                  </a:lnTo>
                  <a:lnTo>
                    <a:pt x="3427526" y="1576768"/>
                  </a:lnTo>
                  <a:lnTo>
                    <a:pt x="3426739" y="1576768"/>
                  </a:lnTo>
                  <a:lnTo>
                    <a:pt x="3428314" y="1589468"/>
                  </a:lnTo>
                  <a:lnTo>
                    <a:pt x="3429114" y="1589468"/>
                  </a:lnTo>
                  <a:lnTo>
                    <a:pt x="3430689" y="1602168"/>
                  </a:lnTo>
                  <a:lnTo>
                    <a:pt x="3431743" y="1602168"/>
                  </a:lnTo>
                  <a:lnTo>
                    <a:pt x="3432365" y="1627568"/>
                  </a:lnTo>
                  <a:lnTo>
                    <a:pt x="3435439" y="1640268"/>
                  </a:lnTo>
                  <a:lnTo>
                    <a:pt x="3436226" y="1640268"/>
                  </a:lnTo>
                  <a:lnTo>
                    <a:pt x="3438601" y="1665668"/>
                  </a:lnTo>
                  <a:lnTo>
                    <a:pt x="3440976" y="1665668"/>
                  </a:lnTo>
                  <a:lnTo>
                    <a:pt x="3442157" y="1678381"/>
                  </a:lnTo>
                  <a:lnTo>
                    <a:pt x="3442449" y="1678381"/>
                  </a:lnTo>
                  <a:lnTo>
                    <a:pt x="3443173" y="1703184"/>
                  </a:lnTo>
                  <a:lnTo>
                    <a:pt x="3443198" y="1703768"/>
                  </a:lnTo>
                  <a:lnTo>
                    <a:pt x="3443643" y="1703768"/>
                  </a:lnTo>
                  <a:lnTo>
                    <a:pt x="3445713" y="1729168"/>
                  </a:lnTo>
                  <a:lnTo>
                    <a:pt x="3451250" y="1729168"/>
                  </a:lnTo>
                  <a:lnTo>
                    <a:pt x="3452037" y="1741868"/>
                  </a:lnTo>
                  <a:lnTo>
                    <a:pt x="3452838" y="1779968"/>
                  </a:lnTo>
                  <a:lnTo>
                    <a:pt x="3454831" y="1792668"/>
                  </a:lnTo>
                  <a:lnTo>
                    <a:pt x="3459734" y="1792668"/>
                  </a:lnTo>
                  <a:lnTo>
                    <a:pt x="3459835" y="1805368"/>
                  </a:lnTo>
                  <a:lnTo>
                    <a:pt x="3459950" y="1818068"/>
                  </a:lnTo>
                  <a:lnTo>
                    <a:pt x="3460902" y="1830768"/>
                  </a:lnTo>
                  <a:lnTo>
                    <a:pt x="3462223" y="1830768"/>
                  </a:lnTo>
                  <a:lnTo>
                    <a:pt x="3463404" y="1856168"/>
                  </a:lnTo>
                  <a:lnTo>
                    <a:pt x="3463404" y="1221168"/>
                  </a:lnTo>
                  <a:lnTo>
                    <a:pt x="3462324" y="1221168"/>
                  </a:lnTo>
                  <a:lnTo>
                    <a:pt x="3464699" y="1208468"/>
                  </a:lnTo>
                  <a:lnTo>
                    <a:pt x="3463899" y="1208468"/>
                  </a:lnTo>
                  <a:lnTo>
                    <a:pt x="3460458" y="1183068"/>
                  </a:lnTo>
                  <a:lnTo>
                    <a:pt x="3455898" y="1170368"/>
                  </a:lnTo>
                  <a:lnTo>
                    <a:pt x="3454412" y="1165783"/>
                  </a:lnTo>
                  <a:lnTo>
                    <a:pt x="3454412" y="1411668"/>
                  </a:lnTo>
                  <a:lnTo>
                    <a:pt x="3454412" y="1589468"/>
                  </a:lnTo>
                  <a:lnTo>
                    <a:pt x="3454412" y="1602168"/>
                  </a:lnTo>
                  <a:lnTo>
                    <a:pt x="3445713" y="1602168"/>
                  </a:lnTo>
                  <a:lnTo>
                    <a:pt x="3445599" y="1589468"/>
                  </a:lnTo>
                  <a:lnTo>
                    <a:pt x="3443541" y="1576768"/>
                  </a:lnTo>
                  <a:lnTo>
                    <a:pt x="3442385" y="1576768"/>
                  </a:lnTo>
                  <a:lnTo>
                    <a:pt x="3444925" y="1564068"/>
                  </a:lnTo>
                  <a:lnTo>
                    <a:pt x="3439591" y="1564068"/>
                  </a:lnTo>
                  <a:lnTo>
                    <a:pt x="3437839" y="1551368"/>
                  </a:lnTo>
                  <a:lnTo>
                    <a:pt x="3433851" y="1551368"/>
                  </a:lnTo>
                  <a:lnTo>
                    <a:pt x="3433724" y="1529892"/>
                  </a:lnTo>
                  <a:lnTo>
                    <a:pt x="3433635" y="1513268"/>
                  </a:lnTo>
                  <a:lnTo>
                    <a:pt x="3432276" y="1500568"/>
                  </a:lnTo>
                  <a:lnTo>
                    <a:pt x="3431476" y="1500568"/>
                  </a:lnTo>
                  <a:lnTo>
                    <a:pt x="3427526" y="1487868"/>
                  </a:lnTo>
                  <a:lnTo>
                    <a:pt x="3425952" y="1475168"/>
                  </a:lnTo>
                  <a:lnTo>
                    <a:pt x="3423056" y="1449768"/>
                  </a:lnTo>
                  <a:lnTo>
                    <a:pt x="3416452" y="1449768"/>
                  </a:lnTo>
                  <a:lnTo>
                    <a:pt x="3414877" y="1437068"/>
                  </a:lnTo>
                  <a:lnTo>
                    <a:pt x="3416452" y="1437068"/>
                  </a:lnTo>
                  <a:lnTo>
                    <a:pt x="3416427" y="1424127"/>
                  </a:lnTo>
                  <a:lnTo>
                    <a:pt x="3414903" y="1411668"/>
                  </a:lnTo>
                  <a:lnTo>
                    <a:pt x="3413493" y="1398968"/>
                  </a:lnTo>
                  <a:lnTo>
                    <a:pt x="3411791" y="1386268"/>
                  </a:lnTo>
                  <a:lnTo>
                    <a:pt x="3410153" y="1386268"/>
                  </a:lnTo>
                  <a:lnTo>
                    <a:pt x="3410127" y="1373568"/>
                  </a:lnTo>
                  <a:lnTo>
                    <a:pt x="3406965" y="1373568"/>
                  </a:lnTo>
                  <a:lnTo>
                    <a:pt x="3405187" y="1360868"/>
                  </a:lnTo>
                  <a:lnTo>
                    <a:pt x="3399053" y="1322768"/>
                  </a:lnTo>
                  <a:lnTo>
                    <a:pt x="3397478" y="1322768"/>
                  </a:lnTo>
                  <a:lnTo>
                    <a:pt x="3397478" y="1310068"/>
                  </a:lnTo>
                  <a:lnTo>
                    <a:pt x="3392868" y="1297368"/>
                  </a:lnTo>
                  <a:lnTo>
                    <a:pt x="3388817" y="1272197"/>
                  </a:lnTo>
                  <a:lnTo>
                    <a:pt x="3388791" y="1272006"/>
                  </a:lnTo>
                  <a:lnTo>
                    <a:pt x="3385616" y="1272006"/>
                  </a:lnTo>
                  <a:lnTo>
                    <a:pt x="3382353" y="1246568"/>
                  </a:lnTo>
                  <a:lnTo>
                    <a:pt x="3381692" y="1246568"/>
                  </a:lnTo>
                  <a:lnTo>
                    <a:pt x="3380079" y="1233868"/>
                  </a:lnTo>
                  <a:lnTo>
                    <a:pt x="3378200" y="1221168"/>
                  </a:lnTo>
                  <a:lnTo>
                    <a:pt x="3375634" y="1208468"/>
                  </a:lnTo>
                  <a:lnTo>
                    <a:pt x="3370592" y="1208468"/>
                  </a:lnTo>
                  <a:lnTo>
                    <a:pt x="3370592" y="1195768"/>
                  </a:lnTo>
                  <a:lnTo>
                    <a:pt x="3365843" y="1195768"/>
                  </a:lnTo>
                  <a:lnTo>
                    <a:pt x="3364268" y="1183068"/>
                  </a:lnTo>
                  <a:lnTo>
                    <a:pt x="3362680" y="1183068"/>
                  </a:lnTo>
                  <a:lnTo>
                    <a:pt x="3360305" y="1157668"/>
                  </a:lnTo>
                  <a:lnTo>
                    <a:pt x="3355568" y="1157668"/>
                  </a:lnTo>
                  <a:lnTo>
                    <a:pt x="3354794" y="1145349"/>
                  </a:lnTo>
                  <a:lnTo>
                    <a:pt x="3354768" y="1132268"/>
                  </a:lnTo>
                  <a:lnTo>
                    <a:pt x="3352546" y="1119568"/>
                  </a:lnTo>
                  <a:lnTo>
                    <a:pt x="3350488" y="1119568"/>
                  </a:lnTo>
                  <a:lnTo>
                    <a:pt x="3348101" y="1106868"/>
                  </a:lnTo>
                  <a:lnTo>
                    <a:pt x="3347656" y="1094168"/>
                  </a:lnTo>
                  <a:lnTo>
                    <a:pt x="3338169" y="1094168"/>
                  </a:lnTo>
                  <a:lnTo>
                    <a:pt x="3335794" y="1081468"/>
                  </a:lnTo>
                  <a:lnTo>
                    <a:pt x="3337382" y="1081468"/>
                  </a:lnTo>
                  <a:lnTo>
                    <a:pt x="3331845" y="1056068"/>
                  </a:lnTo>
                  <a:lnTo>
                    <a:pt x="3328682" y="1056068"/>
                  </a:lnTo>
                  <a:lnTo>
                    <a:pt x="3328682" y="1043368"/>
                  </a:lnTo>
                  <a:lnTo>
                    <a:pt x="3328682" y="1030668"/>
                  </a:lnTo>
                  <a:lnTo>
                    <a:pt x="3322370" y="1030668"/>
                  </a:lnTo>
                  <a:lnTo>
                    <a:pt x="3319183" y="1017968"/>
                  </a:lnTo>
                  <a:lnTo>
                    <a:pt x="3315233" y="1017968"/>
                  </a:lnTo>
                  <a:lnTo>
                    <a:pt x="3317608" y="1005268"/>
                  </a:lnTo>
                  <a:lnTo>
                    <a:pt x="3316821" y="1005268"/>
                  </a:lnTo>
                  <a:lnTo>
                    <a:pt x="3315233" y="992568"/>
                  </a:lnTo>
                  <a:lnTo>
                    <a:pt x="3312071" y="992568"/>
                  </a:lnTo>
                  <a:lnTo>
                    <a:pt x="3308908" y="979868"/>
                  </a:lnTo>
                  <a:lnTo>
                    <a:pt x="3312858" y="967168"/>
                  </a:lnTo>
                  <a:lnTo>
                    <a:pt x="3308121" y="967168"/>
                  </a:lnTo>
                  <a:lnTo>
                    <a:pt x="3308121" y="1030668"/>
                  </a:lnTo>
                  <a:lnTo>
                    <a:pt x="3303371" y="1030668"/>
                  </a:lnTo>
                  <a:lnTo>
                    <a:pt x="3302584" y="1043368"/>
                  </a:lnTo>
                  <a:lnTo>
                    <a:pt x="3297936" y="1030668"/>
                  </a:lnTo>
                  <a:lnTo>
                    <a:pt x="3297453" y="1030668"/>
                  </a:lnTo>
                  <a:lnTo>
                    <a:pt x="3296348" y="1017968"/>
                  </a:lnTo>
                  <a:lnTo>
                    <a:pt x="3289922" y="1017968"/>
                  </a:lnTo>
                  <a:lnTo>
                    <a:pt x="3291332" y="1030274"/>
                  </a:lnTo>
                  <a:lnTo>
                    <a:pt x="3291370" y="1030668"/>
                  </a:lnTo>
                  <a:lnTo>
                    <a:pt x="3294380" y="1030668"/>
                  </a:lnTo>
                  <a:lnTo>
                    <a:pt x="3297605" y="1056068"/>
                  </a:lnTo>
                  <a:lnTo>
                    <a:pt x="3297834" y="1056068"/>
                  </a:lnTo>
                  <a:lnTo>
                    <a:pt x="3297834" y="1068768"/>
                  </a:lnTo>
                  <a:lnTo>
                    <a:pt x="3290824" y="1056068"/>
                  </a:lnTo>
                  <a:lnTo>
                    <a:pt x="3286264" y="1056068"/>
                  </a:lnTo>
                  <a:lnTo>
                    <a:pt x="3282150" y="1043368"/>
                  </a:lnTo>
                  <a:lnTo>
                    <a:pt x="3276485" y="1030668"/>
                  </a:lnTo>
                  <a:lnTo>
                    <a:pt x="3278809" y="1030668"/>
                  </a:lnTo>
                  <a:lnTo>
                    <a:pt x="3276587" y="1017968"/>
                  </a:lnTo>
                  <a:lnTo>
                    <a:pt x="3273260" y="1005268"/>
                  </a:lnTo>
                  <a:lnTo>
                    <a:pt x="3272536" y="992568"/>
                  </a:lnTo>
                  <a:lnTo>
                    <a:pt x="3278860" y="992568"/>
                  </a:lnTo>
                  <a:lnTo>
                    <a:pt x="3278860" y="1005268"/>
                  </a:lnTo>
                  <a:lnTo>
                    <a:pt x="3281616" y="992568"/>
                  </a:lnTo>
                  <a:lnTo>
                    <a:pt x="3280740" y="992568"/>
                  </a:lnTo>
                  <a:lnTo>
                    <a:pt x="3278517" y="979868"/>
                  </a:lnTo>
                  <a:lnTo>
                    <a:pt x="3277273" y="979868"/>
                  </a:lnTo>
                  <a:lnTo>
                    <a:pt x="3272612" y="967168"/>
                  </a:lnTo>
                  <a:lnTo>
                    <a:pt x="3261817" y="967168"/>
                  </a:lnTo>
                  <a:lnTo>
                    <a:pt x="3256711" y="954468"/>
                  </a:lnTo>
                  <a:lnTo>
                    <a:pt x="3256711" y="1043368"/>
                  </a:lnTo>
                  <a:lnTo>
                    <a:pt x="3256711" y="1056068"/>
                  </a:lnTo>
                  <a:lnTo>
                    <a:pt x="3250387" y="1056068"/>
                  </a:lnTo>
                  <a:lnTo>
                    <a:pt x="3250387" y="1043368"/>
                  </a:lnTo>
                  <a:lnTo>
                    <a:pt x="3256711" y="1043368"/>
                  </a:lnTo>
                  <a:lnTo>
                    <a:pt x="3256711" y="954468"/>
                  </a:lnTo>
                  <a:lnTo>
                    <a:pt x="3253549" y="954468"/>
                  </a:lnTo>
                  <a:lnTo>
                    <a:pt x="3253016" y="931176"/>
                  </a:lnTo>
                  <a:lnTo>
                    <a:pt x="3252965" y="929068"/>
                  </a:lnTo>
                  <a:lnTo>
                    <a:pt x="3251174" y="929068"/>
                  </a:lnTo>
                  <a:lnTo>
                    <a:pt x="3251174" y="1030668"/>
                  </a:lnTo>
                  <a:lnTo>
                    <a:pt x="3241738" y="1030668"/>
                  </a:lnTo>
                  <a:lnTo>
                    <a:pt x="3236150" y="1006856"/>
                  </a:lnTo>
                  <a:lnTo>
                    <a:pt x="3236150" y="1233868"/>
                  </a:lnTo>
                  <a:lnTo>
                    <a:pt x="3232200" y="1221168"/>
                  </a:lnTo>
                  <a:lnTo>
                    <a:pt x="3234575" y="1221168"/>
                  </a:lnTo>
                  <a:lnTo>
                    <a:pt x="3236150" y="1233868"/>
                  </a:lnTo>
                  <a:lnTo>
                    <a:pt x="3236150" y="1006856"/>
                  </a:lnTo>
                  <a:lnTo>
                    <a:pt x="3232797" y="992568"/>
                  </a:lnTo>
                  <a:lnTo>
                    <a:pt x="3230461" y="979868"/>
                  </a:lnTo>
                  <a:lnTo>
                    <a:pt x="3228124" y="967168"/>
                  </a:lnTo>
                  <a:lnTo>
                    <a:pt x="3227362" y="967168"/>
                  </a:lnTo>
                  <a:lnTo>
                    <a:pt x="3227362" y="1564068"/>
                  </a:lnTo>
                  <a:lnTo>
                    <a:pt x="3223691" y="1564068"/>
                  </a:lnTo>
                  <a:lnTo>
                    <a:pt x="3222117" y="1551368"/>
                  </a:lnTo>
                  <a:lnTo>
                    <a:pt x="3221926" y="1538960"/>
                  </a:lnTo>
                  <a:lnTo>
                    <a:pt x="3221913" y="1538668"/>
                  </a:lnTo>
                  <a:lnTo>
                    <a:pt x="3226803" y="1538668"/>
                  </a:lnTo>
                  <a:lnTo>
                    <a:pt x="3227362" y="1564068"/>
                  </a:lnTo>
                  <a:lnTo>
                    <a:pt x="3227362" y="967168"/>
                  </a:lnTo>
                  <a:lnTo>
                    <a:pt x="3226600" y="967168"/>
                  </a:lnTo>
                  <a:lnTo>
                    <a:pt x="3225076" y="954468"/>
                  </a:lnTo>
                  <a:lnTo>
                    <a:pt x="3231997" y="954468"/>
                  </a:lnTo>
                  <a:lnTo>
                    <a:pt x="3233750" y="967168"/>
                  </a:lnTo>
                  <a:lnTo>
                    <a:pt x="3237738" y="967168"/>
                  </a:lnTo>
                  <a:lnTo>
                    <a:pt x="3239719" y="992568"/>
                  </a:lnTo>
                  <a:lnTo>
                    <a:pt x="3248749" y="1017968"/>
                  </a:lnTo>
                  <a:lnTo>
                    <a:pt x="3251098" y="1030274"/>
                  </a:lnTo>
                  <a:lnTo>
                    <a:pt x="3251174" y="1030668"/>
                  </a:lnTo>
                  <a:lnTo>
                    <a:pt x="3251174" y="929068"/>
                  </a:lnTo>
                  <a:lnTo>
                    <a:pt x="3247428" y="916368"/>
                  </a:lnTo>
                  <a:lnTo>
                    <a:pt x="3243719" y="903668"/>
                  </a:lnTo>
                  <a:lnTo>
                    <a:pt x="3241522" y="890968"/>
                  </a:lnTo>
                  <a:lnTo>
                    <a:pt x="3236607" y="890968"/>
                  </a:lnTo>
                  <a:lnTo>
                    <a:pt x="3231413" y="878268"/>
                  </a:lnTo>
                  <a:lnTo>
                    <a:pt x="3229368" y="865568"/>
                  </a:lnTo>
                  <a:lnTo>
                    <a:pt x="3226955" y="852868"/>
                  </a:lnTo>
                  <a:lnTo>
                    <a:pt x="3221913" y="840168"/>
                  </a:lnTo>
                  <a:lnTo>
                    <a:pt x="3221329" y="827468"/>
                  </a:lnTo>
                  <a:lnTo>
                    <a:pt x="3226371" y="827468"/>
                  </a:lnTo>
                  <a:lnTo>
                    <a:pt x="3226371" y="814768"/>
                  </a:lnTo>
                  <a:lnTo>
                    <a:pt x="3224885" y="802284"/>
                  </a:lnTo>
                  <a:lnTo>
                    <a:pt x="3222866" y="802284"/>
                  </a:lnTo>
                  <a:lnTo>
                    <a:pt x="3220631" y="814768"/>
                  </a:lnTo>
                  <a:lnTo>
                    <a:pt x="3214789" y="814768"/>
                  </a:lnTo>
                  <a:lnTo>
                    <a:pt x="3215576" y="802284"/>
                  </a:lnTo>
                  <a:lnTo>
                    <a:pt x="3212287" y="802284"/>
                  </a:lnTo>
                  <a:lnTo>
                    <a:pt x="3215195" y="789368"/>
                  </a:lnTo>
                  <a:lnTo>
                    <a:pt x="3220339" y="789368"/>
                  </a:lnTo>
                  <a:lnTo>
                    <a:pt x="3220262" y="782878"/>
                  </a:lnTo>
                  <a:lnTo>
                    <a:pt x="3220186" y="776668"/>
                  </a:lnTo>
                  <a:lnTo>
                    <a:pt x="3219081" y="763968"/>
                  </a:lnTo>
                  <a:lnTo>
                    <a:pt x="3217964" y="763968"/>
                  </a:lnTo>
                  <a:lnTo>
                    <a:pt x="3214547" y="751268"/>
                  </a:lnTo>
                  <a:lnTo>
                    <a:pt x="3210052" y="738568"/>
                  </a:lnTo>
                  <a:lnTo>
                    <a:pt x="3207677" y="738568"/>
                  </a:lnTo>
                  <a:lnTo>
                    <a:pt x="3209264" y="725868"/>
                  </a:lnTo>
                  <a:lnTo>
                    <a:pt x="3204514" y="725868"/>
                  </a:lnTo>
                  <a:lnTo>
                    <a:pt x="3204514" y="713168"/>
                  </a:lnTo>
                  <a:lnTo>
                    <a:pt x="3201644" y="705485"/>
                  </a:lnTo>
                  <a:lnTo>
                    <a:pt x="3201644" y="1437068"/>
                  </a:lnTo>
                  <a:lnTo>
                    <a:pt x="3196082" y="1437068"/>
                  </a:lnTo>
                  <a:lnTo>
                    <a:pt x="3198152" y="1424368"/>
                  </a:lnTo>
                  <a:lnTo>
                    <a:pt x="3198190" y="1424127"/>
                  </a:lnTo>
                  <a:lnTo>
                    <a:pt x="3201644" y="1437068"/>
                  </a:lnTo>
                  <a:lnTo>
                    <a:pt x="3201644" y="705485"/>
                  </a:lnTo>
                  <a:lnTo>
                    <a:pt x="3199777" y="700468"/>
                  </a:lnTo>
                  <a:lnTo>
                    <a:pt x="3198190" y="700468"/>
                  </a:lnTo>
                  <a:lnTo>
                    <a:pt x="3192767" y="687768"/>
                  </a:lnTo>
                  <a:lnTo>
                    <a:pt x="3193072" y="687768"/>
                  </a:lnTo>
                  <a:lnTo>
                    <a:pt x="3194710" y="675068"/>
                  </a:lnTo>
                  <a:lnTo>
                    <a:pt x="3189325" y="675068"/>
                  </a:lnTo>
                  <a:lnTo>
                    <a:pt x="3188703" y="662368"/>
                  </a:lnTo>
                  <a:lnTo>
                    <a:pt x="3196717" y="662368"/>
                  </a:lnTo>
                  <a:lnTo>
                    <a:pt x="3199968" y="675068"/>
                  </a:lnTo>
                  <a:lnTo>
                    <a:pt x="3208477" y="675068"/>
                  </a:lnTo>
                  <a:lnTo>
                    <a:pt x="3209721" y="687539"/>
                  </a:lnTo>
                  <a:lnTo>
                    <a:pt x="3209734" y="687768"/>
                  </a:lnTo>
                  <a:lnTo>
                    <a:pt x="3210052" y="700468"/>
                  </a:lnTo>
                  <a:lnTo>
                    <a:pt x="3212427" y="700468"/>
                  </a:lnTo>
                  <a:lnTo>
                    <a:pt x="3215119" y="725868"/>
                  </a:lnTo>
                  <a:lnTo>
                    <a:pt x="3218561" y="725868"/>
                  </a:lnTo>
                  <a:lnTo>
                    <a:pt x="3222879" y="738568"/>
                  </a:lnTo>
                  <a:lnTo>
                    <a:pt x="3229038" y="763968"/>
                  </a:lnTo>
                  <a:lnTo>
                    <a:pt x="3232988" y="763968"/>
                  </a:lnTo>
                  <a:lnTo>
                    <a:pt x="3232404" y="782878"/>
                  </a:lnTo>
                  <a:lnTo>
                    <a:pt x="3232302" y="785939"/>
                  </a:lnTo>
                  <a:lnTo>
                    <a:pt x="3232200" y="789368"/>
                  </a:lnTo>
                  <a:lnTo>
                    <a:pt x="3236150" y="789368"/>
                  </a:lnTo>
                  <a:lnTo>
                    <a:pt x="3241776" y="802284"/>
                  </a:lnTo>
                  <a:lnTo>
                    <a:pt x="3243288" y="802284"/>
                  </a:lnTo>
                  <a:lnTo>
                    <a:pt x="3244075" y="814768"/>
                  </a:lnTo>
                  <a:lnTo>
                    <a:pt x="3248825" y="814768"/>
                  </a:lnTo>
                  <a:lnTo>
                    <a:pt x="3250387" y="827468"/>
                  </a:lnTo>
                  <a:lnTo>
                    <a:pt x="3252762" y="827468"/>
                  </a:lnTo>
                  <a:lnTo>
                    <a:pt x="3255137" y="840168"/>
                  </a:lnTo>
                  <a:lnTo>
                    <a:pt x="3258299" y="865568"/>
                  </a:lnTo>
                  <a:lnTo>
                    <a:pt x="3264624" y="865568"/>
                  </a:lnTo>
                  <a:lnTo>
                    <a:pt x="3265411" y="878268"/>
                  </a:lnTo>
                  <a:lnTo>
                    <a:pt x="3267087" y="890968"/>
                  </a:lnTo>
                  <a:lnTo>
                    <a:pt x="3270643" y="903668"/>
                  </a:lnTo>
                  <a:lnTo>
                    <a:pt x="3271736" y="916368"/>
                  </a:lnTo>
                  <a:lnTo>
                    <a:pt x="3275698" y="916368"/>
                  </a:lnTo>
                  <a:lnTo>
                    <a:pt x="3276358" y="927138"/>
                  </a:lnTo>
                  <a:lnTo>
                    <a:pt x="3276485" y="929068"/>
                  </a:lnTo>
                  <a:lnTo>
                    <a:pt x="3284423" y="929068"/>
                  </a:lnTo>
                  <a:lnTo>
                    <a:pt x="3286760" y="941768"/>
                  </a:lnTo>
                  <a:lnTo>
                    <a:pt x="3285972" y="954468"/>
                  </a:lnTo>
                  <a:lnTo>
                    <a:pt x="3288347" y="954468"/>
                  </a:lnTo>
                  <a:lnTo>
                    <a:pt x="3289922" y="967168"/>
                  </a:lnTo>
                  <a:lnTo>
                    <a:pt x="3293084" y="967168"/>
                  </a:lnTo>
                  <a:lnTo>
                    <a:pt x="3294672" y="979868"/>
                  </a:lnTo>
                  <a:lnTo>
                    <a:pt x="3297999" y="992568"/>
                  </a:lnTo>
                  <a:lnTo>
                    <a:pt x="3304349" y="1017968"/>
                  </a:lnTo>
                  <a:lnTo>
                    <a:pt x="3307994" y="1030274"/>
                  </a:lnTo>
                  <a:lnTo>
                    <a:pt x="3308121" y="1030668"/>
                  </a:lnTo>
                  <a:lnTo>
                    <a:pt x="3308121" y="967168"/>
                  </a:lnTo>
                  <a:lnTo>
                    <a:pt x="3307181" y="967168"/>
                  </a:lnTo>
                  <a:lnTo>
                    <a:pt x="3312223" y="954468"/>
                  </a:lnTo>
                  <a:lnTo>
                    <a:pt x="3312071" y="941768"/>
                  </a:lnTo>
                  <a:lnTo>
                    <a:pt x="3309886" y="929932"/>
                  </a:lnTo>
                  <a:lnTo>
                    <a:pt x="3309785" y="929360"/>
                  </a:lnTo>
                  <a:lnTo>
                    <a:pt x="3309734" y="929068"/>
                  </a:lnTo>
                  <a:lnTo>
                    <a:pt x="3313658" y="929068"/>
                  </a:lnTo>
                  <a:lnTo>
                    <a:pt x="3314154" y="941768"/>
                  </a:lnTo>
                  <a:lnTo>
                    <a:pt x="3317544" y="954468"/>
                  </a:lnTo>
                  <a:lnTo>
                    <a:pt x="3317608" y="967168"/>
                  </a:lnTo>
                  <a:lnTo>
                    <a:pt x="3323336" y="967168"/>
                  </a:lnTo>
                  <a:lnTo>
                    <a:pt x="3326727" y="979868"/>
                  </a:lnTo>
                  <a:lnTo>
                    <a:pt x="3332632" y="992568"/>
                  </a:lnTo>
                  <a:lnTo>
                    <a:pt x="3333305" y="992568"/>
                  </a:lnTo>
                  <a:lnTo>
                    <a:pt x="3335693" y="1005268"/>
                  </a:lnTo>
                  <a:lnTo>
                    <a:pt x="3336747" y="1017968"/>
                  </a:lnTo>
                  <a:lnTo>
                    <a:pt x="3333419" y="1017968"/>
                  </a:lnTo>
                  <a:lnTo>
                    <a:pt x="3333419" y="1030668"/>
                  </a:lnTo>
                  <a:lnTo>
                    <a:pt x="3342132" y="1030668"/>
                  </a:lnTo>
                  <a:lnTo>
                    <a:pt x="3342906" y="1043368"/>
                  </a:lnTo>
                  <a:lnTo>
                    <a:pt x="3345281" y="1043368"/>
                  </a:lnTo>
                  <a:lnTo>
                    <a:pt x="3343706" y="1056068"/>
                  </a:lnTo>
                  <a:lnTo>
                    <a:pt x="3346869" y="1056068"/>
                  </a:lnTo>
                  <a:lnTo>
                    <a:pt x="3347656" y="1068768"/>
                  </a:lnTo>
                  <a:lnTo>
                    <a:pt x="3355568" y="1068768"/>
                  </a:lnTo>
                  <a:lnTo>
                    <a:pt x="3353193" y="1081468"/>
                  </a:lnTo>
                  <a:lnTo>
                    <a:pt x="3350818" y="1081468"/>
                  </a:lnTo>
                  <a:lnTo>
                    <a:pt x="3353193" y="1094168"/>
                  </a:lnTo>
                  <a:lnTo>
                    <a:pt x="3356356" y="1094168"/>
                  </a:lnTo>
                  <a:lnTo>
                    <a:pt x="3357943" y="1106868"/>
                  </a:lnTo>
                  <a:lnTo>
                    <a:pt x="3358997" y="1119225"/>
                  </a:lnTo>
                  <a:lnTo>
                    <a:pt x="3359023" y="1119568"/>
                  </a:lnTo>
                  <a:lnTo>
                    <a:pt x="3361131" y="1132268"/>
                  </a:lnTo>
                  <a:lnTo>
                    <a:pt x="3365817" y="1144968"/>
                  </a:lnTo>
                  <a:lnTo>
                    <a:pt x="3364649" y="1157668"/>
                  </a:lnTo>
                  <a:lnTo>
                    <a:pt x="3369894" y="1170368"/>
                  </a:lnTo>
                  <a:lnTo>
                    <a:pt x="3377082" y="1183068"/>
                  </a:lnTo>
                  <a:lnTo>
                    <a:pt x="3381667" y="1195768"/>
                  </a:lnTo>
                  <a:lnTo>
                    <a:pt x="3384829" y="1208468"/>
                  </a:lnTo>
                  <a:lnTo>
                    <a:pt x="3384829" y="1221168"/>
                  </a:lnTo>
                  <a:lnTo>
                    <a:pt x="3385616" y="1233868"/>
                  </a:lnTo>
                  <a:lnTo>
                    <a:pt x="3387991" y="1246568"/>
                  </a:lnTo>
                  <a:lnTo>
                    <a:pt x="3391154" y="1233868"/>
                  </a:lnTo>
                  <a:lnTo>
                    <a:pt x="3393529" y="1233868"/>
                  </a:lnTo>
                  <a:lnTo>
                    <a:pt x="3395103" y="1221168"/>
                  </a:lnTo>
                  <a:lnTo>
                    <a:pt x="3397478" y="1221168"/>
                  </a:lnTo>
                  <a:lnTo>
                    <a:pt x="3399053" y="1233868"/>
                  </a:lnTo>
                  <a:lnTo>
                    <a:pt x="3403015" y="1233868"/>
                  </a:lnTo>
                  <a:lnTo>
                    <a:pt x="3402228" y="1246568"/>
                  </a:lnTo>
                  <a:lnTo>
                    <a:pt x="3406965" y="1246568"/>
                  </a:lnTo>
                  <a:lnTo>
                    <a:pt x="3408553" y="1272006"/>
                  </a:lnTo>
                  <a:lnTo>
                    <a:pt x="3399053" y="1272006"/>
                  </a:lnTo>
                  <a:lnTo>
                    <a:pt x="3399053" y="1310068"/>
                  </a:lnTo>
                  <a:lnTo>
                    <a:pt x="3410127" y="1310068"/>
                  </a:lnTo>
                  <a:lnTo>
                    <a:pt x="3410127" y="1322768"/>
                  </a:lnTo>
                  <a:lnTo>
                    <a:pt x="3411715" y="1335468"/>
                  </a:lnTo>
                  <a:lnTo>
                    <a:pt x="3414255" y="1348168"/>
                  </a:lnTo>
                  <a:lnTo>
                    <a:pt x="3417836" y="1348168"/>
                  </a:lnTo>
                  <a:lnTo>
                    <a:pt x="3419945" y="1373568"/>
                  </a:lnTo>
                  <a:lnTo>
                    <a:pt x="3418040" y="1373568"/>
                  </a:lnTo>
                  <a:lnTo>
                    <a:pt x="3421964" y="1386078"/>
                  </a:lnTo>
                  <a:lnTo>
                    <a:pt x="3422027" y="1386268"/>
                  </a:lnTo>
                  <a:lnTo>
                    <a:pt x="3426269" y="1386268"/>
                  </a:lnTo>
                  <a:lnTo>
                    <a:pt x="3427526" y="1411668"/>
                  </a:lnTo>
                  <a:lnTo>
                    <a:pt x="3428314" y="1411668"/>
                  </a:lnTo>
                  <a:lnTo>
                    <a:pt x="3431476" y="1437068"/>
                  </a:lnTo>
                  <a:lnTo>
                    <a:pt x="3434346" y="1449768"/>
                  </a:lnTo>
                  <a:lnTo>
                    <a:pt x="3434969" y="1449768"/>
                  </a:lnTo>
                  <a:lnTo>
                    <a:pt x="3435439" y="1475168"/>
                  </a:lnTo>
                  <a:lnTo>
                    <a:pt x="3440176" y="1487868"/>
                  </a:lnTo>
                  <a:lnTo>
                    <a:pt x="3442551" y="1487868"/>
                  </a:lnTo>
                  <a:lnTo>
                    <a:pt x="3440976" y="1500568"/>
                  </a:lnTo>
                  <a:lnTo>
                    <a:pt x="3444925" y="1500568"/>
                  </a:lnTo>
                  <a:lnTo>
                    <a:pt x="3447300" y="1513268"/>
                  </a:lnTo>
                  <a:lnTo>
                    <a:pt x="3442551" y="1513268"/>
                  </a:lnTo>
                  <a:lnTo>
                    <a:pt x="3446729" y="1525968"/>
                  </a:lnTo>
                  <a:lnTo>
                    <a:pt x="3446703" y="1529892"/>
                  </a:lnTo>
                  <a:lnTo>
                    <a:pt x="3446576" y="1551368"/>
                  </a:lnTo>
                  <a:lnTo>
                    <a:pt x="3446513" y="1564068"/>
                  </a:lnTo>
                  <a:lnTo>
                    <a:pt x="3444925" y="1564068"/>
                  </a:lnTo>
                  <a:lnTo>
                    <a:pt x="3447859" y="1576768"/>
                  </a:lnTo>
                  <a:lnTo>
                    <a:pt x="3448189" y="1576768"/>
                  </a:lnTo>
                  <a:lnTo>
                    <a:pt x="3449269" y="1589468"/>
                  </a:lnTo>
                  <a:lnTo>
                    <a:pt x="3454412" y="1589468"/>
                  </a:lnTo>
                  <a:lnTo>
                    <a:pt x="3454412" y="1411668"/>
                  </a:lnTo>
                  <a:lnTo>
                    <a:pt x="3449637" y="1398968"/>
                  </a:lnTo>
                  <a:lnTo>
                    <a:pt x="3448189" y="1386268"/>
                  </a:lnTo>
                  <a:lnTo>
                    <a:pt x="3447313" y="1386268"/>
                  </a:lnTo>
                  <a:lnTo>
                    <a:pt x="3445332" y="1373568"/>
                  </a:lnTo>
                  <a:lnTo>
                    <a:pt x="3442855" y="1373568"/>
                  </a:lnTo>
                  <a:lnTo>
                    <a:pt x="3439630" y="1360868"/>
                  </a:lnTo>
                  <a:lnTo>
                    <a:pt x="3435439" y="1360868"/>
                  </a:lnTo>
                  <a:lnTo>
                    <a:pt x="3436785" y="1335468"/>
                  </a:lnTo>
                  <a:lnTo>
                    <a:pt x="3433749" y="1310068"/>
                  </a:lnTo>
                  <a:lnTo>
                    <a:pt x="3430282" y="1297368"/>
                  </a:lnTo>
                  <a:lnTo>
                    <a:pt x="3429114" y="1272197"/>
                  </a:lnTo>
                  <a:lnTo>
                    <a:pt x="3429114" y="1272006"/>
                  </a:lnTo>
                  <a:lnTo>
                    <a:pt x="3435718" y="1272006"/>
                  </a:lnTo>
                  <a:lnTo>
                    <a:pt x="3438004" y="1284668"/>
                  </a:lnTo>
                  <a:lnTo>
                    <a:pt x="3438601" y="1297368"/>
                  </a:lnTo>
                  <a:lnTo>
                    <a:pt x="3440176" y="1297368"/>
                  </a:lnTo>
                  <a:lnTo>
                    <a:pt x="3441763" y="1310068"/>
                  </a:lnTo>
                  <a:lnTo>
                    <a:pt x="3445738" y="1322768"/>
                  </a:lnTo>
                  <a:lnTo>
                    <a:pt x="3449282" y="1348168"/>
                  </a:lnTo>
                  <a:lnTo>
                    <a:pt x="3452215" y="1373568"/>
                  </a:lnTo>
                  <a:lnTo>
                    <a:pt x="3454412" y="1411668"/>
                  </a:lnTo>
                  <a:lnTo>
                    <a:pt x="3454412" y="1165783"/>
                  </a:lnTo>
                  <a:lnTo>
                    <a:pt x="3451783" y="1157668"/>
                  </a:lnTo>
                  <a:lnTo>
                    <a:pt x="3451098" y="1145349"/>
                  </a:lnTo>
                  <a:lnTo>
                    <a:pt x="3451085" y="1144968"/>
                  </a:lnTo>
                  <a:lnTo>
                    <a:pt x="3449675" y="1132268"/>
                  </a:lnTo>
                  <a:lnTo>
                    <a:pt x="3454641" y="1144968"/>
                  </a:lnTo>
                  <a:lnTo>
                    <a:pt x="3457638" y="1144968"/>
                  </a:lnTo>
                  <a:lnTo>
                    <a:pt x="3456241" y="1132268"/>
                  </a:lnTo>
                  <a:lnTo>
                    <a:pt x="3454895" y="1119568"/>
                  </a:lnTo>
                  <a:lnTo>
                    <a:pt x="3451669" y="1119568"/>
                  </a:lnTo>
                  <a:lnTo>
                    <a:pt x="3446564" y="1106868"/>
                  </a:lnTo>
                  <a:lnTo>
                    <a:pt x="3442551" y="1094168"/>
                  </a:lnTo>
                  <a:lnTo>
                    <a:pt x="3442551" y="1056068"/>
                  </a:lnTo>
                  <a:lnTo>
                    <a:pt x="3433851" y="1056068"/>
                  </a:lnTo>
                  <a:lnTo>
                    <a:pt x="3430651" y="1043368"/>
                  </a:lnTo>
                  <a:lnTo>
                    <a:pt x="3430397" y="1031506"/>
                  </a:lnTo>
                  <a:lnTo>
                    <a:pt x="3430384" y="1030668"/>
                  </a:lnTo>
                  <a:lnTo>
                    <a:pt x="3440976" y="1030668"/>
                  </a:lnTo>
                  <a:lnTo>
                    <a:pt x="3441484" y="1043368"/>
                  </a:lnTo>
                  <a:lnTo>
                    <a:pt x="3444430" y="1056068"/>
                  </a:lnTo>
                  <a:lnTo>
                    <a:pt x="3446640" y="1056068"/>
                  </a:lnTo>
                  <a:lnTo>
                    <a:pt x="3444925" y="1068768"/>
                  </a:lnTo>
                  <a:lnTo>
                    <a:pt x="3449256" y="1068768"/>
                  </a:lnTo>
                  <a:lnTo>
                    <a:pt x="3449599" y="1081468"/>
                  </a:lnTo>
                  <a:lnTo>
                    <a:pt x="3451250" y="1094168"/>
                  </a:lnTo>
                  <a:lnTo>
                    <a:pt x="3457575" y="1094168"/>
                  </a:lnTo>
                  <a:lnTo>
                    <a:pt x="3455212" y="1106868"/>
                  </a:lnTo>
                  <a:lnTo>
                    <a:pt x="3462324" y="1132268"/>
                  </a:lnTo>
                  <a:lnTo>
                    <a:pt x="3464699" y="1132268"/>
                  </a:lnTo>
                  <a:lnTo>
                    <a:pt x="3466173" y="1143876"/>
                  </a:lnTo>
                  <a:lnTo>
                    <a:pt x="3466236" y="1144397"/>
                  </a:lnTo>
                  <a:lnTo>
                    <a:pt x="3466312" y="1144968"/>
                  </a:lnTo>
                  <a:lnTo>
                    <a:pt x="3470237" y="1144968"/>
                  </a:lnTo>
                  <a:lnTo>
                    <a:pt x="3468649" y="1157668"/>
                  </a:lnTo>
                  <a:lnTo>
                    <a:pt x="3467074" y="1157668"/>
                  </a:lnTo>
                  <a:lnTo>
                    <a:pt x="3475698" y="1183068"/>
                  </a:lnTo>
                  <a:lnTo>
                    <a:pt x="3477945" y="1195768"/>
                  </a:lnTo>
                  <a:lnTo>
                    <a:pt x="3478047" y="1208468"/>
                  </a:lnTo>
                  <a:lnTo>
                    <a:pt x="3478136" y="1221168"/>
                  </a:lnTo>
                  <a:lnTo>
                    <a:pt x="3485362" y="1259268"/>
                  </a:lnTo>
                  <a:lnTo>
                    <a:pt x="3487636" y="1272006"/>
                  </a:lnTo>
                  <a:lnTo>
                    <a:pt x="3487636" y="1284668"/>
                  </a:lnTo>
                  <a:lnTo>
                    <a:pt x="3490798" y="1297368"/>
                  </a:lnTo>
                  <a:lnTo>
                    <a:pt x="3490798" y="1310068"/>
                  </a:lnTo>
                  <a:lnTo>
                    <a:pt x="3488423" y="1310068"/>
                  </a:lnTo>
                  <a:lnTo>
                    <a:pt x="3490137" y="1322768"/>
                  </a:lnTo>
                  <a:lnTo>
                    <a:pt x="3492665" y="1335468"/>
                  </a:lnTo>
                  <a:lnTo>
                    <a:pt x="3498697" y="1360868"/>
                  </a:lnTo>
                  <a:lnTo>
                    <a:pt x="3499497" y="1373568"/>
                  </a:lnTo>
                  <a:lnTo>
                    <a:pt x="3501860" y="1373568"/>
                  </a:lnTo>
                  <a:lnTo>
                    <a:pt x="3503422" y="1386078"/>
                  </a:lnTo>
                  <a:lnTo>
                    <a:pt x="3503447" y="1386268"/>
                  </a:lnTo>
                  <a:lnTo>
                    <a:pt x="3507397" y="1398968"/>
                  </a:lnTo>
                  <a:lnTo>
                    <a:pt x="3503447" y="1411668"/>
                  </a:lnTo>
                  <a:lnTo>
                    <a:pt x="3508197" y="1411668"/>
                  </a:lnTo>
                  <a:lnTo>
                    <a:pt x="3509746" y="1424127"/>
                  </a:lnTo>
                  <a:lnTo>
                    <a:pt x="3509772" y="1437068"/>
                  </a:lnTo>
                  <a:lnTo>
                    <a:pt x="3509772" y="1272006"/>
                  </a:lnTo>
                  <a:lnTo>
                    <a:pt x="3508984" y="1272006"/>
                  </a:lnTo>
                  <a:lnTo>
                    <a:pt x="3505619" y="1246568"/>
                  </a:lnTo>
                  <a:lnTo>
                    <a:pt x="3501961" y="1221168"/>
                  </a:lnTo>
                  <a:lnTo>
                    <a:pt x="3499497" y="1221168"/>
                  </a:lnTo>
                  <a:lnTo>
                    <a:pt x="3500285" y="1208468"/>
                  </a:lnTo>
                  <a:lnTo>
                    <a:pt x="3497910" y="1208468"/>
                  </a:lnTo>
                  <a:lnTo>
                    <a:pt x="3495421" y="1183068"/>
                  </a:lnTo>
                  <a:lnTo>
                    <a:pt x="3494049" y="1183068"/>
                  </a:lnTo>
                  <a:lnTo>
                    <a:pt x="3494024" y="1157668"/>
                  </a:lnTo>
                  <a:lnTo>
                    <a:pt x="3495535" y="1157668"/>
                  </a:lnTo>
                  <a:lnTo>
                    <a:pt x="3491052" y="1144968"/>
                  </a:lnTo>
                  <a:lnTo>
                    <a:pt x="3488829" y="1144968"/>
                  </a:lnTo>
                  <a:lnTo>
                    <a:pt x="3487420" y="1132268"/>
                  </a:lnTo>
                  <a:lnTo>
                    <a:pt x="3483991" y="1106868"/>
                  </a:lnTo>
                  <a:lnTo>
                    <a:pt x="3481501" y="1094168"/>
                  </a:lnTo>
                  <a:lnTo>
                    <a:pt x="3478707" y="1081468"/>
                  </a:lnTo>
                  <a:lnTo>
                    <a:pt x="3474186" y="1068768"/>
                  </a:lnTo>
                  <a:lnTo>
                    <a:pt x="3471024" y="1056068"/>
                  </a:lnTo>
                  <a:lnTo>
                    <a:pt x="3467938" y="1056068"/>
                  </a:lnTo>
                  <a:lnTo>
                    <a:pt x="3466871" y="1043368"/>
                  </a:lnTo>
                  <a:lnTo>
                    <a:pt x="3466160" y="1031506"/>
                  </a:lnTo>
                  <a:lnTo>
                    <a:pt x="3466109" y="1030668"/>
                  </a:lnTo>
                  <a:lnTo>
                    <a:pt x="3465499" y="1030668"/>
                  </a:lnTo>
                  <a:lnTo>
                    <a:pt x="3463899" y="1017968"/>
                  </a:lnTo>
                  <a:lnTo>
                    <a:pt x="3459111" y="1017968"/>
                  </a:lnTo>
                  <a:lnTo>
                    <a:pt x="3457498" y="1005268"/>
                  </a:lnTo>
                  <a:lnTo>
                    <a:pt x="3456635" y="992568"/>
                  </a:lnTo>
                  <a:lnTo>
                    <a:pt x="3454057" y="967168"/>
                  </a:lnTo>
                  <a:lnTo>
                    <a:pt x="3452037" y="967168"/>
                  </a:lnTo>
                  <a:lnTo>
                    <a:pt x="3451250" y="954468"/>
                  </a:lnTo>
                  <a:lnTo>
                    <a:pt x="3447300" y="954468"/>
                  </a:lnTo>
                  <a:lnTo>
                    <a:pt x="3440595" y="916368"/>
                  </a:lnTo>
                  <a:lnTo>
                    <a:pt x="3438601" y="916368"/>
                  </a:lnTo>
                  <a:lnTo>
                    <a:pt x="3438601" y="903668"/>
                  </a:lnTo>
                  <a:lnTo>
                    <a:pt x="3436251" y="903668"/>
                  </a:lnTo>
                  <a:lnTo>
                    <a:pt x="3434207" y="890968"/>
                  </a:lnTo>
                  <a:lnTo>
                    <a:pt x="3435362" y="867143"/>
                  </a:lnTo>
                  <a:lnTo>
                    <a:pt x="3435439" y="865568"/>
                  </a:lnTo>
                  <a:lnTo>
                    <a:pt x="3433851" y="852868"/>
                  </a:lnTo>
                  <a:lnTo>
                    <a:pt x="3429114" y="852868"/>
                  </a:lnTo>
                  <a:lnTo>
                    <a:pt x="3427831" y="840168"/>
                  </a:lnTo>
                  <a:lnTo>
                    <a:pt x="3427234" y="827468"/>
                  </a:lnTo>
                  <a:lnTo>
                    <a:pt x="3426777" y="827468"/>
                  </a:lnTo>
                  <a:lnTo>
                    <a:pt x="3425952" y="814768"/>
                  </a:lnTo>
                  <a:lnTo>
                    <a:pt x="3422789" y="814768"/>
                  </a:lnTo>
                  <a:lnTo>
                    <a:pt x="3422789" y="802284"/>
                  </a:lnTo>
                  <a:lnTo>
                    <a:pt x="3422916" y="802284"/>
                  </a:lnTo>
                  <a:lnTo>
                    <a:pt x="3415004" y="789368"/>
                  </a:lnTo>
                  <a:lnTo>
                    <a:pt x="3413290" y="776668"/>
                  </a:lnTo>
                  <a:lnTo>
                    <a:pt x="3410127" y="776668"/>
                  </a:lnTo>
                  <a:lnTo>
                    <a:pt x="3410127" y="763968"/>
                  </a:lnTo>
                  <a:lnTo>
                    <a:pt x="3409340" y="751268"/>
                  </a:lnTo>
                  <a:lnTo>
                    <a:pt x="3405390" y="751268"/>
                  </a:lnTo>
                  <a:lnTo>
                    <a:pt x="3403803" y="738568"/>
                  </a:lnTo>
                  <a:lnTo>
                    <a:pt x="3400158" y="725868"/>
                  </a:lnTo>
                  <a:lnTo>
                    <a:pt x="3393465" y="700468"/>
                  </a:lnTo>
                  <a:lnTo>
                    <a:pt x="3389566" y="700468"/>
                  </a:lnTo>
                  <a:lnTo>
                    <a:pt x="3389566" y="687768"/>
                  </a:lnTo>
                  <a:lnTo>
                    <a:pt x="3388779" y="687768"/>
                  </a:lnTo>
                  <a:lnTo>
                    <a:pt x="3388779" y="675068"/>
                  </a:lnTo>
                  <a:lnTo>
                    <a:pt x="3384829" y="675068"/>
                  </a:lnTo>
                  <a:lnTo>
                    <a:pt x="3386404" y="662368"/>
                  </a:lnTo>
                  <a:lnTo>
                    <a:pt x="3379292" y="662368"/>
                  </a:lnTo>
                  <a:lnTo>
                    <a:pt x="3376917" y="649668"/>
                  </a:lnTo>
                  <a:lnTo>
                    <a:pt x="3379292" y="649668"/>
                  </a:lnTo>
                  <a:lnTo>
                    <a:pt x="3376130" y="636968"/>
                  </a:lnTo>
                  <a:lnTo>
                    <a:pt x="3374542" y="624268"/>
                  </a:lnTo>
                  <a:lnTo>
                    <a:pt x="3373869" y="624268"/>
                  </a:lnTo>
                  <a:lnTo>
                    <a:pt x="3372167" y="611568"/>
                  </a:lnTo>
                  <a:lnTo>
                    <a:pt x="3369805" y="611568"/>
                  </a:lnTo>
                  <a:lnTo>
                    <a:pt x="3367468" y="598868"/>
                  </a:lnTo>
                  <a:lnTo>
                    <a:pt x="3364801" y="573646"/>
                  </a:lnTo>
                  <a:lnTo>
                    <a:pt x="3362706" y="573646"/>
                  </a:lnTo>
                  <a:lnTo>
                    <a:pt x="3361105" y="560768"/>
                  </a:lnTo>
                  <a:lnTo>
                    <a:pt x="3360305" y="560768"/>
                  </a:lnTo>
                  <a:lnTo>
                    <a:pt x="3359518" y="548068"/>
                  </a:lnTo>
                  <a:lnTo>
                    <a:pt x="3366630" y="548068"/>
                  </a:lnTo>
                  <a:lnTo>
                    <a:pt x="3365843" y="560768"/>
                  </a:lnTo>
                  <a:lnTo>
                    <a:pt x="3367443" y="573646"/>
                  </a:lnTo>
                  <a:lnTo>
                    <a:pt x="3373348" y="573646"/>
                  </a:lnTo>
                  <a:lnTo>
                    <a:pt x="3375329" y="598868"/>
                  </a:lnTo>
                  <a:lnTo>
                    <a:pt x="3377488" y="598868"/>
                  </a:lnTo>
                  <a:lnTo>
                    <a:pt x="3380079" y="611568"/>
                  </a:lnTo>
                  <a:lnTo>
                    <a:pt x="3383242" y="611568"/>
                  </a:lnTo>
                  <a:lnTo>
                    <a:pt x="3383242" y="598868"/>
                  </a:lnTo>
                  <a:lnTo>
                    <a:pt x="3379241" y="598868"/>
                  </a:lnTo>
                  <a:lnTo>
                    <a:pt x="3378695" y="586168"/>
                  </a:lnTo>
                  <a:lnTo>
                    <a:pt x="3377984" y="573646"/>
                  </a:lnTo>
                  <a:lnTo>
                    <a:pt x="3373780" y="573646"/>
                  </a:lnTo>
                  <a:lnTo>
                    <a:pt x="3370592" y="548068"/>
                  </a:lnTo>
                  <a:lnTo>
                    <a:pt x="3367773" y="548068"/>
                  </a:lnTo>
                  <a:lnTo>
                    <a:pt x="3363912" y="535368"/>
                  </a:lnTo>
                  <a:lnTo>
                    <a:pt x="3361334" y="523125"/>
                  </a:lnTo>
                  <a:lnTo>
                    <a:pt x="3361245" y="522668"/>
                  </a:lnTo>
                  <a:lnTo>
                    <a:pt x="3357943" y="522668"/>
                  </a:lnTo>
                  <a:lnTo>
                    <a:pt x="3357943" y="509968"/>
                  </a:lnTo>
                  <a:lnTo>
                    <a:pt x="3355568" y="509968"/>
                  </a:lnTo>
                  <a:lnTo>
                    <a:pt x="3352596" y="497268"/>
                  </a:lnTo>
                  <a:lnTo>
                    <a:pt x="3350234" y="497268"/>
                  </a:lnTo>
                  <a:lnTo>
                    <a:pt x="3351568" y="509612"/>
                  </a:lnTo>
                  <a:lnTo>
                    <a:pt x="3351606" y="509968"/>
                  </a:lnTo>
                  <a:lnTo>
                    <a:pt x="3353485" y="509968"/>
                  </a:lnTo>
                  <a:lnTo>
                    <a:pt x="3356064" y="535368"/>
                  </a:lnTo>
                  <a:lnTo>
                    <a:pt x="3357943" y="548068"/>
                  </a:lnTo>
                  <a:lnTo>
                    <a:pt x="3354768" y="548068"/>
                  </a:lnTo>
                  <a:lnTo>
                    <a:pt x="3348659" y="523125"/>
                  </a:lnTo>
                  <a:lnTo>
                    <a:pt x="3348558" y="522668"/>
                  </a:lnTo>
                  <a:lnTo>
                    <a:pt x="3346945" y="522668"/>
                  </a:lnTo>
                  <a:lnTo>
                    <a:pt x="3345281" y="509968"/>
                  </a:lnTo>
                  <a:lnTo>
                    <a:pt x="3342906" y="509968"/>
                  </a:lnTo>
                  <a:lnTo>
                    <a:pt x="3341547" y="497268"/>
                  </a:lnTo>
                  <a:lnTo>
                    <a:pt x="3339173" y="497268"/>
                  </a:lnTo>
                  <a:lnTo>
                    <a:pt x="3334359" y="472173"/>
                  </a:lnTo>
                  <a:lnTo>
                    <a:pt x="3334308" y="471881"/>
                  </a:lnTo>
                  <a:lnTo>
                    <a:pt x="3327882" y="471881"/>
                  </a:lnTo>
                  <a:lnTo>
                    <a:pt x="3327095" y="459168"/>
                  </a:lnTo>
                  <a:lnTo>
                    <a:pt x="3324720" y="459168"/>
                  </a:lnTo>
                  <a:lnTo>
                    <a:pt x="3324720" y="446468"/>
                  </a:lnTo>
                  <a:lnTo>
                    <a:pt x="3322345" y="446468"/>
                  </a:lnTo>
                  <a:lnTo>
                    <a:pt x="3321583" y="434047"/>
                  </a:lnTo>
                  <a:lnTo>
                    <a:pt x="3321558" y="433793"/>
                  </a:lnTo>
                  <a:lnTo>
                    <a:pt x="3319183" y="433793"/>
                  </a:lnTo>
                  <a:lnTo>
                    <a:pt x="3315017" y="421068"/>
                  </a:lnTo>
                  <a:lnTo>
                    <a:pt x="3314242" y="421068"/>
                  </a:lnTo>
                  <a:lnTo>
                    <a:pt x="3310064" y="408368"/>
                  </a:lnTo>
                  <a:lnTo>
                    <a:pt x="3306953" y="382968"/>
                  </a:lnTo>
                  <a:lnTo>
                    <a:pt x="3300996" y="382968"/>
                  </a:lnTo>
                  <a:lnTo>
                    <a:pt x="3300450" y="370268"/>
                  </a:lnTo>
                  <a:lnTo>
                    <a:pt x="3295459" y="357568"/>
                  </a:lnTo>
                  <a:lnTo>
                    <a:pt x="3293084" y="357568"/>
                  </a:lnTo>
                  <a:lnTo>
                    <a:pt x="3291509" y="344868"/>
                  </a:lnTo>
                  <a:lnTo>
                    <a:pt x="3289135" y="344868"/>
                  </a:lnTo>
                  <a:lnTo>
                    <a:pt x="3286315" y="332168"/>
                  </a:lnTo>
                  <a:lnTo>
                    <a:pt x="3281578" y="319468"/>
                  </a:lnTo>
                  <a:lnTo>
                    <a:pt x="3279648" y="306768"/>
                  </a:lnTo>
                  <a:lnTo>
                    <a:pt x="3274961" y="306768"/>
                  </a:lnTo>
                  <a:lnTo>
                    <a:pt x="3271863" y="294068"/>
                  </a:lnTo>
                  <a:lnTo>
                    <a:pt x="3269526" y="281368"/>
                  </a:lnTo>
                  <a:lnTo>
                    <a:pt x="3264624" y="281368"/>
                  </a:lnTo>
                  <a:lnTo>
                    <a:pt x="3263036" y="268668"/>
                  </a:lnTo>
                  <a:lnTo>
                    <a:pt x="3264624" y="268668"/>
                  </a:lnTo>
                  <a:lnTo>
                    <a:pt x="3263036" y="255968"/>
                  </a:lnTo>
                  <a:lnTo>
                    <a:pt x="3258299" y="255968"/>
                  </a:lnTo>
                  <a:lnTo>
                    <a:pt x="3255772" y="243268"/>
                  </a:lnTo>
                  <a:lnTo>
                    <a:pt x="3248952" y="230568"/>
                  </a:lnTo>
                  <a:lnTo>
                    <a:pt x="3246437" y="230568"/>
                  </a:lnTo>
                  <a:lnTo>
                    <a:pt x="3246437" y="217868"/>
                  </a:lnTo>
                  <a:lnTo>
                    <a:pt x="3239312" y="217868"/>
                  </a:lnTo>
                  <a:lnTo>
                    <a:pt x="3240900" y="205168"/>
                  </a:lnTo>
                  <a:lnTo>
                    <a:pt x="3234575" y="205168"/>
                  </a:lnTo>
                  <a:lnTo>
                    <a:pt x="3236150" y="217868"/>
                  </a:lnTo>
                  <a:lnTo>
                    <a:pt x="3238525" y="217868"/>
                  </a:lnTo>
                  <a:lnTo>
                    <a:pt x="3246577" y="243268"/>
                  </a:lnTo>
                  <a:lnTo>
                    <a:pt x="3252609" y="255968"/>
                  </a:lnTo>
                  <a:lnTo>
                    <a:pt x="3255924" y="255968"/>
                  </a:lnTo>
                  <a:lnTo>
                    <a:pt x="3260661" y="281368"/>
                  </a:lnTo>
                  <a:lnTo>
                    <a:pt x="3259874" y="281368"/>
                  </a:lnTo>
                  <a:lnTo>
                    <a:pt x="3262261" y="294068"/>
                  </a:lnTo>
                  <a:lnTo>
                    <a:pt x="3263074" y="294068"/>
                  </a:lnTo>
                  <a:lnTo>
                    <a:pt x="3267811" y="306768"/>
                  </a:lnTo>
                  <a:lnTo>
                    <a:pt x="3270948" y="319468"/>
                  </a:lnTo>
                  <a:lnTo>
                    <a:pt x="3276485" y="319468"/>
                  </a:lnTo>
                  <a:lnTo>
                    <a:pt x="3276485" y="332168"/>
                  </a:lnTo>
                  <a:lnTo>
                    <a:pt x="3279648" y="332168"/>
                  </a:lnTo>
                  <a:lnTo>
                    <a:pt x="3282353" y="344868"/>
                  </a:lnTo>
                  <a:lnTo>
                    <a:pt x="3286772" y="369697"/>
                  </a:lnTo>
                  <a:lnTo>
                    <a:pt x="3286874" y="370268"/>
                  </a:lnTo>
                  <a:lnTo>
                    <a:pt x="3290722" y="370268"/>
                  </a:lnTo>
                  <a:lnTo>
                    <a:pt x="3289922" y="382968"/>
                  </a:lnTo>
                  <a:lnTo>
                    <a:pt x="3291509" y="382968"/>
                  </a:lnTo>
                  <a:lnTo>
                    <a:pt x="3295434" y="395668"/>
                  </a:lnTo>
                  <a:lnTo>
                    <a:pt x="3304298" y="421068"/>
                  </a:lnTo>
                  <a:lnTo>
                    <a:pt x="3308248" y="433793"/>
                  </a:lnTo>
                  <a:lnTo>
                    <a:pt x="3310940" y="433793"/>
                  </a:lnTo>
                  <a:lnTo>
                    <a:pt x="3314789" y="459168"/>
                  </a:lnTo>
                  <a:lnTo>
                    <a:pt x="3317608" y="471881"/>
                  </a:lnTo>
                  <a:lnTo>
                    <a:pt x="3321558" y="471881"/>
                  </a:lnTo>
                  <a:lnTo>
                    <a:pt x="3323869" y="496608"/>
                  </a:lnTo>
                  <a:lnTo>
                    <a:pt x="3323933" y="497268"/>
                  </a:lnTo>
                  <a:lnTo>
                    <a:pt x="3329787" y="497268"/>
                  </a:lnTo>
                  <a:lnTo>
                    <a:pt x="3331781" y="509612"/>
                  </a:lnTo>
                  <a:lnTo>
                    <a:pt x="3331845" y="509968"/>
                  </a:lnTo>
                  <a:lnTo>
                    <a:pt x="3336582" y="509968"/>
                  </a:lnTo>
                  <a:lnTo>
                    <a:pt x="3341332" y="535368"/>
                  </a:lnTo>
                  <a:lnTo>
                    <a:pt x="3342119" y="535368"/>
                  </a:lnTo>
                  <a:lnTo>
                    <a:pt x="3345281" y="548068"/>
                  </a:lnTo>
                  <a:lnTo>
                    <a:pt x="3352444" y="573646"/>
                  </a:lnTo>
                  <a:lnTo>
                    <a:pt x="3350945" y="573646"/>
                  </a:lnTo>
                  <a:lnTo>
                    <a:pt x="3351606" y="586168"/>
                  </a:lnTo>
                  <a:lnTo>
                    <a:pt x="3352406" y="586168"/>
                  </a:lnTo>
                  <a:lnTo>
                    <a:pt x="3357943" y="598868"/>
                  </a:lnTo>
                  <a:lnTo>
                    <a:pt x="3360305" y="598868"/>
                  </a:lnTo>
                  <a:lnTo>
                    <a:pt x="3360305" y="611568"/>
                  </a:lnTo>
                  <a:lnTo>
                    <a:pt x="3356127" y="611568"/>
                  </a:lnTo>
                  <a:lnTo>
                    <a:pt x="3358235" y="624268"/>
                  </a:lnTo>
                  <a:lnTo>
                    <a:pt x="3364268" y="624268"/>
                  </a:lnTo>
                  <a:lnTo>
                    <a:pt x="3366630" y="636968"/>
                  </a:lnTo>
                  <a:lnTo>
                    <a:pt x="3369449" y="636968"/>
                  </a:lnTo>
                  <a:lnTo>
                    <a:pt x="3371977" y="649668"/>
                  </a:lnTo>
                  <a:lnTo>
                    <a:pt x="3374199" y="662368"/>
                  </a:lnTo>
                  <a:lnTo>
                    <a:pt x="3376130" y="675068"/>
                  </a:lnTo>
                  <a:lnTo>
                    <a:pt x="3391941" y="725868"/>
                  </a:lnTo>
                  <a:lnTo>
                    <a:pt x="3399256" y="763968"/>
                  </a:lnTo>
                  <a:lnTo>
                    <a:pt x="3405390" y="789368"/>
                  </a:lnTo>
                  <a:lnTo>
                    <a:pt x="3398266" y="789368"/>
                  </a:lnTo>
                  <a:lnTo>
                    <a:pt x="3397478" y="789368"/>
                  </a:lnTo>
                  <a:lnTo>
                    <a:pt x="3395891" y="789368"/>
                  </a:lnTo>
                  <a:lnTo>
                    <a:pt x="3392728" y="776668"/>
                  </a:lnTo>
                  <a:lnTo>
                    <a:pt x="3389172" y="763968"/>
                  </a:lnTo>
                  <a:lnTo>
                    <a:pt x="3387166" y="763968"/>
                  </a:lnTo>
                  <a:lnTo>
                    <a:pt x="3389071" y="789368"/>
                  </a:lnTo>
                  <a:lnTo>
                    <a:pt x="3392030" y="789368"/>
                  </a:lnTo>
                  <a:lnTo>
                    <a:pt x="3399675" y="801192"/>
                  </a:lnTo>
                  <a:lnTo>
                    <a:pt x="3399637" y="800735"/>
                  </a:lnTo>
                  <a:lnTo>
                    <a:pt x="3399320" y="797775"/>
                  </a:lnTo>
                  <a:lnTo>
                    <a:pt x="3399752" y="801293"/>
                  </a:lnTo>
                  <a:lnTo>
                    <a:pt x="3399929" y="802284"/>
                  </a:lnTo>
                  <a:lnTo>
                    <a:pt x="3404971" y="814768"/>
                  </a:lnTo>
                  <a:lnTo>
                    <a:pt x="3405378" y="802284"/>
                  </a:lnTo>
                  <a:lnTo>
                    <a:pt x="3410153" y="802284"/>
                  </a:lnTo>
                  <a:lnTo>
                    <a:pt x="3412502" y="827468"/>
                  </a:lnTo>
                  <a:lnTo>
                    <a:pt x="3419614" y="852868"/>
                  </a:lnTo>
                  <a:lnTo>
                    <a:pt x="3414877" y="852868"/>
                  </a:lnTo>
                  <a:lnTo>
                    <a:pt x="3414090" y="865568"/>
                  </a:lnTo>
                  <a:lnTo>
                    <a:pt x="3423577" y="865568"/>
                  </a:lnTo>
                  <a:lnTo>
                    <a:pt x="3421989" y="878268"/>
                  </a:lnTo>
                  <a:lnTo>
                    <a:pt x="3428314" y="878268"/>
                  </a:lnTo>
                  <a:lnTo>
                    <a:pt x="3428314" y="890968"/>
                  </a:lnTo>
                  <a:lnTo>
                    <a:pt x="3430117" y="903668"/>
                  </a:lnTo>
                  <a:lnTo>
                    <a:pt x="3435439" y="916368"/>
                  </a:lnTo>
                  <a:lnTo>
                    <a:pt x="3436950" y="928484"/>
                  </a:lnTo>
                  <a:lnTo>
                    <a:pt x="3437013" y="929068"/>
                  </a:lnTo>
                  <a:lnTo>
                    <a:pt x="3436264" y="929068"/>
                  </a:lnTo>
                  <a:lnTo>
                    <a:pt x="3438601" y="941768"/>
                  </a:lnTo>
                  <a:lnTo>
                    <a:pt x="3430689" y="941768"/>
                  </a:lnTo>
                  <a:lnTo>
                    <a:pt x="3435439" y="954468"/>
                  </a:lnTo>
                  <a:lnTo>
                    <a:pt x="3437013" y="967168"/>
                  </a:lnTo>
                  <a:lnTo>
                    <a:pt x="3440671" y="979868"/>
                  </a:lnTo>
                  <a:lnTo>
                    <a:pt x="3440912" y="992568"/>
                  </a:lnTo>
                  <a:lnTo>
                    <a:pt x="3432289" y="992568"/>
                  </a:lnTo>
                  <a:lnTo>
                    <a:pt x="3429203" y="967168"/>
                  </a:lnTo>
                  <a:lnTo>
                    <a:pt x="3428987" y="966330"/>
                  </a:lnTo>
                  <a:lnTo>
                    <a:pt x="3428987" y="1020064"/>
                  </a:lnTo>
                  <a:lnTo>
                    <a:pt x="3428390" y="1030274"/>
                  </a:lnTo>
                  <a:lnTo>
                    <a:pt x="3428365" y="1030668"/>
                  </a:lnTo>
                  <a:lnTo>
                    <a:pt x="3428314" y="1017968"/>
                  </a:lnTo>
                  <a:lnTo>
                    <a:pt x="3428365" y="1030274"/>
                  </a:lnTo>
                  <a:lnTo>
                    <a:pt x="3428987" y="1020064"/>
                  </a:lnTo>
                  <a:lnTo>
                    <a:pt x="3428987" y="966330"/>
                  </a:lnTo>
                  <a:lnTo>
                    <a:pt x="3425952" y="954468"/>
                  </a:lnTo>
                  <a:lnTo>
                    <a:pt x="3425952" y="1208468"/>
                  </a:lnTo>
                  <a:lnTo>
                    <a:pt x="3416452" y="1208468"/>
                  </a:lnTo>
                  <a:lnTo>
                    <a:pt x="3411715" y="1195768"/>
                  </a:lnTo>
                  <a:lnTo>
                    <a:pt x="3413290" y="1183068"/>
                  </a:lnTo>
                  <a:lnTo>
                    <a:pt x="3418611" y="1183068"/>
                  </a:lnTo>
                  <a:lnTo>
                    <a:pt x="3420808" y="1195768"/>
                  </a:lnTo>
                  <a:lnTo>
                    <a:pt x="3422408" y="1195768"/>
                  </a:lnTo>
                  <a:lnTo>
                    <a:pt x="3425952" y="1208468"/>
                  </a:lnTo>
                  <a:lnTo>
                    <a:pt x="3425952" y="954468"/>
                  </a:lnTo>
                  <a:lnTo>
                    <a:pt x="3422789" y="954468"/>
                  </a:lnTo>
                  <a:lnTo>
                    <a:pt x="3422789" y="941768"/>
                  </a:lnTo>
                  <a:lnTo>
                    <a:pt x="3419691" y="929360"/>
                  </a:lnTo>
                  <a:lnTo>
                    <a:pt x="3419627" y="929068"/>
                  </a:lnTo>
                  <a:lnTo>
                    <a:pt x="3417252" y="929068"/>
                  </a:lnTo>
                  <a:lnTo>
                    <a:pt x="3417252" y="916368"/>
                  </a:lnTo>
                  <a:lnTo>
                    <a:pt x="3413429" y="916368"/>
                  </a:lnTo>
                  <a:lnTo>
                    <a:pt x="3409861" y="903668"/>
                  </a:lnTo>
                  <a:lnTo>
                    <a:pt x="3408553" y="896162"/>
                  </a:lnTo>
                  <a:lnTo>
                    <a:pt x="3408553" y="1144968"/>
                  </a:lnTo>
                  <a:lnTo>
                    <a:pt x="3403054" y="1144968"/>
                  </a:lnTo>
                  <a:lnTo>
                    <a:pt x="3403015" y="1132268"/>
                  </a:lnTo>
                  <a:lnTo>
                    <a:pt x="3407753" y="1132268"/>
                  </a:lnTo>
                  <a:lnTo>
                    <a:pt x="3408476" y="1143876"/>
                  </a:lnTo>
                  <a:lnTo>
                    <a:pt x="3408553" y="1144968"/>
                  </a:lnTo>
                  <a:lnTo>
                    <a:pt x="3408553" y="896162"/>
                  </a:lnTo>
                  <a:lnTo>
                    <a:pt x="3407651" y="890968"/>
                  </a:lnTo>
                  <a:lnTo>
                    <a:pt x="3406991" y="878268"/>
                  </a:lnTo>
                  <a:lnTo>
                    <a:pt x="3406965" y="878141"/>
                  </a:lnTo>
                  <a:lnTo>
                    <a:pt x="3406965" y="1068768"/>
                  </a:lnTo>
                  <a:lnTo>
                    <a:pt x="3406724" y="1081468"/>
                  </a:lnTo>
                  <a:lnTo>
                    <a:pt x="3398266" y="1081468"/>
                  </a:lnTo>
                  <a:lnTo>
                    <a:pt x="3400641" y="1094168"/>
                  </a:lnTo>
                  <a:lnTo>
                    <a:pt x="3402228" y="1094168"/>
                  </a:lnTo>
                  <a:lnTo>
                    <a:pt x="3402228" y="1106868"/>
                  </a:lnTo>
                  <a:lnTo>
                    <a:pt x="3394316" y="1094168"/>
                  </a:lnTo>
                  <a:lnTo>
                    <a:pt x="3398266" y="1094168"/>
                  </a:lnTo>
                  <a:lnTo>
                    <a:pt x="3395891" y="1081468"/>
                  </a:lnTo>
                  <a:lnTo>
                    <a:pt x="3395103" y="1068768"/>
                  </a:lnTo>
                  <a:lnTo>
                    <a:pt x="3390366" y="1068768"/>
                  </a:lnTo>
                  <a:lnTo>
                    <a:pt x="3388525" y="1031506"/>
                  </a:lnTo>
                  <a:lnTo>
                    <a:pt x="3388410" y="1030274"/>
                  </a:lnTo>
                  <a:lnTo>
                    <a:pt x="3386404" y="1017968"/>
                  </a:lnTo>
                  <a:lnTo>
                    <a:pt x="3384829" y="1017968"/>
                  </a:lnTo>
                  <a:lnTo>
                    <a:pt x="3383242" y="992568"/>
                  </a:lnTo>
                  <a:lnTo>
                    <a:pt x="3380867" y="992568"/>
                  </a:lnTo>
                  <a:lnTo>
                    <a:pt x="3380867" y="979868"/>
                  </a:lnTo>
                  <a:lnTo>
                    <a:pt x="3378543" y="967168"/>
                  </a:lnTo>
                  <a:lnTo>
                    <a:pt x="3375926" y="967168"/>
                  </a:lnTo>
                  <a:lnTo>
                    <a:pt x="3374199" y="954468"/>
                  </a:lnTo>
                  <a:lnTo>
                    <a:pt x="3381667" y="954468"/>
                  </a:lnTo>
                  <a:lnTo>
                    <a:pt x="3382556" y="967168"/>
                  </a:lnTo>
                  <a:lnTo>
                    <a:pt x="3386404" y="967168"/>
                  </a:lnTo>
                  <a:lnTo>
                    <a:pt x="3388106" y="979868"/>
                  </a:lnTo>
                  <a:lnTo>
                    <a:pt x="3390557" y="992568"/>
                  </a:lnTo>
                  <a:lnTo>
                    <a:pt x="3395891" y="1017968"/>
                  </a:lnTo>
                  <a:lnTo>
                    <a:pt x="3403015" y="1043368"/>
                  </a:lnTo>
                  <a:lnTo>
                    <a:pt x="3403142" y="1056068"/>
                  </a:lnTo>
                  <a:lnTo>
                    <a:pt x="3401898" y="1056068"/>
                  </a:lnTo>
                  <a:lnTo>
                    <a:pt x="3404590" y="1068768"/>
                  </a:lnTo>
                  <a:lnTo>
                    <a:pt x="3406965" y="1068768"/>
                  </a:lnTo>
                  <a:lnTo>
                    <a:pt x="3406965" y="878141"/>
                  </a:lnTo>
                  <a:lnTo>
                    <a:pt x="3404501" y="865568"/>
                  </a:lnTo>
                  <a:lnTo>
                    <a:pt x="3400641" y="865568"/>
                  </a:lnTo>
                  <a:lnTo>
                    <a:pt x="3398266" y="852868"/>
                  </a:lnTo>
                  <a:lnTo>
                    <a:pt x="3403803" y="852868"/>
                  </a:lnTo>
                  <a:lnTo>
                    <a:pt x="3403803" y="840168"/>
                  </a:lnTo>
                  <a:lnTo>
                    <a:pt x="3395891" y="827468"/>
                  </a:lnTo>
                  <a:lnTo>
                    <a:pt x="3399853" y="827468"/>
                  </a:lnTo>
                  <a:lnTo>
                    <a:pt x="3397504" y="814768"/>
                  </a:lnTo>
                  <a:lnTo>
                    <a:pt x="3392754" y="814768"/>
                  </a:lnTo>
                  <a:lnTo>
                    <a:pt x="3391179" y="802284"/>
                  </a:lnTo>
                  <a:lnTo>
                    <a:pt x="3388296" y="802284"/>
                  </a:lnTo>
                  <a:lnTo>
                    <a:pt x="3384143" y="789368"/>
                  </a:lnTo>
                  <a:lnTo>
                    <a:pt x="3381667" y="776668"/>
                  </a:lnTo>
                  <a:lnTo>
                    <a:pt x="3380867" y="776668"/>
                  </a:lnTo>
                  <a:lnTo>
                    <a:pt x="3381667" y="763968"/>
                  </a:lnTo>
                  <a:lnTo>
                    <a:pt x="3376917" y="763968"/>
                  </a:lnTo>
                  <a:lnTo>
                    <a:pt x="3372167" y="738568"/>
                  </a:lnTo>
                  <a:lnTo>
                    <a:pt x="3370732" y="738568"/>
                  </a:lnTo>
                  <a:lnTo>
                    <a:pt x="3369602" y="725868"/>
                  </a:lnTo>
                  <a:lnTo>
                    <a:pt x="3368167" y="725868"/>
                  </a:lnTo>
                  <a:lnTo>
                    <a:pt x="3365843" y="713168"/>
                  </a:lnTo>
                  <a:lnTo>
                    <a:pt x="3365055" y="713168"/>
                  </a:lnTo>
                  <a:lnTo>
                    <a:pt x="3365843" y="700468"/>
                  </a:lnTo>
                  <a:lnTo>
                    <a:pt x="3358057" y="675068"/>
                  </a:lnTo>
                  <a:lnTo>
                    <a:pt x="3356356" y="675068"/>
                  </a:lnTo>
                  <a:lnTo>
                    <a:pt x="3353422" y="662368"/>
                  </a:lnTo>
                  <a:lnTo>
                    <a:pt x="3350717" y="662368"/>
                  </a:lnTo>
                  <a:lnTo>
                    <a:pt x="3346869" y="649668"/>
                  </a:lnTo>
                  <a:lnTo>
                    <a:pt x="3346869" y="636968"/>
                  </a:lnTo>
                  <a:lnTo>
                    <a:pt x="3342208" y="636968"/>
                  </a:lnTo>
                  <a:lnTo>
                    <a:pt x="3341636" y="624268"/>
                  </a:lnTo>
                  <a:lnTo>
                    <a:pt x="3341141" y="611568"/>
                  </a:lnTo>
                  <a:lnTo>
                    <a:pt x="3340544" y="611568"/>
                  </a:lnTo>
                  <a:lnTo>
                    <a:pt x="3333419" y="598868"/>
                  </a:lnTo>
                  <a:lnTo>
                    <a:pt x="3326650" y="573646"/>
                  </a:lnTo>
                  <a:lnTo>
                    <a:pt x="3323742" y="560768"/>
                  </a:lnTo>
                  <a:lnTo>
                    <a:pt x="3321558" y="548068"/>
                  </a:lnTo>
                  <a:lnTo>
                    <a:pt x="3319183" y="548068"/>
                  </a:lnTo>
                  <a:lnTo>
                    <a:pt x="3318713" y="535368"/>
                  </a:lnTo>
                  <a:lnTo>
                    <a:pt x="3317608" y="535368"/>
                  </a:lnTo>
                  <a:lnTo>
                    <a:pt x="3317608" y="522668"/>
                  </a:lnTo>
                  <a:lnTo>
                    <a:pt x="3312147" y="522668"/>
                  </a:lnTo>
                  <a:lnTo>
                    <a:pt x="3310483" y="509968"/>
                  </a:lnTo>
                  <a:lnTo>
                    <a:pt x="3308908" y="509968"/>
                  </a:lnTo>
                  <a:lnTo>
                    <a:pt x="3307537" y="497268"/>
                  </a:lnTo>
                  <a:lnTo>
                    <a:pt x="3308121" y="497268"/>
                  </a:lnTo>
                  <a:lnTo>
                    <a:pt x="3304959" y="484568"/>
                  </a:lnTo>
                  <a:lnTo>
                    <a:pt x="3302584" y="484568"/>
                  </a:lnTo>
                  <a:lnTo>
                    <a:pt x="3302584" y="611568"/>
                  </a:lnTo>
                  <a:lnTo>
                    <a:pt x="3300996" y="624268"/>
                  </a:lnTo>
                  <a:lnTo>
                    <a:pt x="3302584" y="636968"/>
                  </a:lnTo>
                  <a:lnTo>
                    <a:pt x="3298964" y="624268"/>
                  </a:lnTo>
                  <a:lnTo>
                    <a:pt x="3296081" y="624268"/>
                  </a:lnTo>
                  <a:lnTo>
                    <a:pt x="3295180" y="611568"/>
                  </a:lnTo>
                  <a:lnTo>
                    <a:pt x="3302584" y="611568"/>
                  </a:lnTo>
                  <a:lnTo>
                    <a:pt x="3302584" y="484568"/>
                  </a:lnTo>
                  <a:lnTo>
                    <a:pt x="3298621" y="484568"/>
                  </a:lnTo>
                  <a:lnTo>
                    <a:pt x="3296450" y="472173"/>
                  </a:lnTo>
                  <a:lnTo>
                    <a:pt x="3296399" y="471881"/>
                  </a:lnTo>
                  <a:lnTo>
                    <a:pt x="3294672" y="471881"/>
                  </a:lnTo>
                  <a:lnTo>
                    <a:pt x="3293884" y="459168"/>
                  </a:lnTo>
                  <a:lnTo>
                    <a:pt x="3290722" y="459168"/>
                  </a:lnTo>
                  <a:lnTo>
                    <a:pt x="3289135" y="446468"/>
                  </a:lnTo>
                  <a:lnTo>
                    <a:pt x="3286810" y="434047"/>
                  </a:lnTo>
                  <a:lnTo>
                    <a:pt x="3286772" y="433793"/>
                  </a:lnTo>
                  <a:lnTo>
                    <a:pt x="3285261" y="433793"/>
                  </a:lnTo>
                  <a:lnTo>
                    <a:pt x="3281946" y="421068"/>
                  </a:lnTo>
                  <a:lnTo>
                    <a:pt x="3281337" y="421068"/>
                  </a:lnTo>
                  <a:lnTo>
                    <a:pt x="3280435" y="408368"/>
                  </a:lnTo>
                  <a:lnTo>
                    <a:pt x="3274110" y="408368"/>
                  </a:lnTo>
                  <a:lnTo>
                    <a:pt x="3276485" y="395668"/>
                  </a:lnTo>
                  <a:lnTo>
                    <a:pt x="3271736" y="382968"/>
                  </a:lnTo>
                  <a:lnTo>
                    <a:pt x="3266998" y="382968"/>
                  </a:lnTo>
                  <a:lnTo>
                    <a:pt x="3262249" y="370268"/>
                  </a:lnTo>
                  <a:lnTo>
                    <a:pt x="3263036" y="357568"/>
                  </a:lnTo>
                  <a:lnTo>
                    <a:pt x="3257499" y="357568"/>
                  </a:lnTo>
                  <a:lnTo>
                    <a:pt x="3255530" y="344868"/>
                  </a:lnTo>
                  <a:lnTo>
                    <a:pt x="3255137" y="344868"/>
                  </a:lnTo>
                  <a:lnTo>
                    <a:pt x="3253130" y="332168"/>
                  </a:lnTo>
                  <a:lnTo>
                    <a:pt x="3250019" y="319468"/>
                  </a:lnTo>
                  <a:lnTo>
                    <a:pt x="3248012" y="306768"/>
                  </a:lnTo>
                  <a:lnTo>
                    <a:pt x="3242487" y="306768"/>
                  </a:lnTo>
                  <a:lnTo>
                    <a:pt x="3241687" y="294068"/>
                  </a:lnTo>
                  <a:lnTo>
                    <a:pt x="3239312" y="294068"/>
                  </a:lnTo>
                  <a:lnTo>
                    <a:pt x="3239312" y="281368"/>
                  </a:lnTo>
                  <a:lnTo>
                    <a:pt x="3236150" y="281368"/>
                  </a:lnTo>
                  <a:lnTo>
                    <a:pt x="3236150" y="268668"/>
                  </a:lnTo>
                  <a:lnTo>
                    <a:pt x="3229038" y="255968"/>
                  </a:lnTo>
                  <a:lnTo>
                    <a:pt x="3223501" y="255968"/>
                  </a:lnTo>
                  <a:lnTo>
                    <a:pt x="3222460" y="243268"/>
                  </a:lnTo>
                  <a:lnTo>
                    <a:pt x="3221913" y="240512"/>
                  </a:lnTo>
                  <a:lnTo>
                    <a:pt x="3221913" y="344868"/>
                  </a:lnTo>
                  <a:lnTo>
                    <a:pt x="3210141" y="344868"/>
                  </a:lnTo>
                  <a:lnTo>
                    <a:pt x="3204514" y="332168"/>
                  </a:lnTo>
                  <a:lnTo>
                    <a:pt x="3203727" y="319468"/>
                  </a:lnTo>
                  <a:lnTo>
                    <a:pt x="3211512" y="319468"/>
                  </a:lnTo>
                  <a:lnTo>
                    <a:pt x="3213214" y="332168"/>
                  </a:lnTo>
                  <a:lnTo>
                    <a:pt x="3217176" y="332168"/>
                  </a:lnTo>
                  <a:lnTo>
                    <a:pt x="3221913" y="344868"/>
                  </a:lnTo>
                  <a:lnTo>
                    <a:pt x="3221913" y="240512"/>
                  </a:lnTo>
                  <a:lnTo>
                    <a:pt x="3219945" y="230568"/>
                  </a:lnTo>
                  <a:lnTo>
                    <a:pt x="3216821" y="217868"/>
                  </a:lnTo>
                  <a:lnTo>
                    <a:pt x="3209048" y="217868"/>
                  </a:lnTo>
                  <a:lnTo>
                    <a:pt x="3209048" y="255968"/>
                  </a:lnTo>
                  <a:lnTo>
                    <a:pt x="3200069" y="255968"/>
                  </a:lnTo>
                  <a:lnTo>
                    <a:pt x="3197390" y="243268"/>
                  </a:lnTo>
                  <a:lnTo>
                    <a:pt x="3193453" y="243268"/>
                  </a:lnTo>
                  <a:lnTo>
                    <a:pt x="3190519" y="217868"/>
                  </a:lnTo>
                  <a:lnTo>
                    <a:pt x="3190290" y="217868"/>
                  </a:lnTo>
                  <a:lnTo>
                    <a:pt x="3190290" y="255968"/>
                  </a:lnTo>
                  <a:lnTo>
                    <a:pt x="3184753" y="268668"/>
                  </a:lnTo>
                  <a:lnTo>
                    <a:pt x="3184753" y="255968"/>
                  </a:lnTo>
                  <a:lnTo>
                    <a:pt x="3190290" y="255968"/>
                  </a:lnTo>
                  <a:lnTo>
                    <a:pt x="3190290" y="217868"/>
                  </a:lnTo>
                  <a:lnTo>
                    <a:pt x="3186633" y="217868"/>
                  </a:lnTo>
                  <a:lnTo>
                    <a:pt x="3183775" y="205168"/>
                  </a:lnTo>
                  <a:lnTo>
                    <a:pt x="3189490" y="205168"/>
                  </a:lnTo>
                  <a:lnTo>
                    <a:pt x="3192653" y="217868"/>
                  </a:lnTo>
                  <a:lnTo>
                    <a:pt x="3195028" y="217868"/>
                  </a:lnTo>
                  <a:lnTo>
                    <a:pt x="3199777" y="230568"/>
                  </a:lnTo>
                  <a:lnTo>
                    <a:pt x="3200565" y="230568"/>
                  </a:lnTo>
                  <a:lnTo>
                    <a:pt x="3202152" y="243268"/>
                  </a:lnTo>
                  <a:lnTo>
                    <a:pt x="3203956" y="243268"/>
                  </a:lnTo>
                  <a:lnTo>
                    <a:pt x="3209048" y="255968"/>
                  </a:lnTo>
                  <a:lnTo>
                    <a:pt x="3209048" y="217868"/>
                  </a:lnTo>
                  <a:lnTo>
                    <a:pt x="3208477" y="217868"/>
                  </a:lnTo>
                  <a:lnTo>
                    <a:pt x="3208477" y="205168"/>
                  </a:lnTo>
                  <a:lnTo>
                    <a:pt x="3202952" y="205168"/>
                  </a:lnTo>
                  <a:lnTo>
                    <a:pt x="3198990" y="192468"/>
                  </a:lnTo>
                  <a:lnTo>
                    <a:pt x="3195815" y="179768"/>
                  </a:lnTo>
                  <a:lnTo>
                    <a:pt x="3190583" y="179768"/>
                  </a:lnTo>
                  <a:lnTo>
                    <a:pt x="3187712" y="167068"/>
                  </a:lnTo>
                  <a:lnTo>
                    <a:pt x="3184563" y="154406"/>
                  </a:lnTo>
                  <a:lnTo>
                    <a:pt x="3171291" y="154406"/>
                  </a:lnTo>
                  <a:lnTo>
                    <a:pt x="3174466" y="141668"/>
                  </a:lnTo>
                  <a:lnTo>
                    <a:pt x="3157867" y="141668"/>
                  </a:lnTo>
                  <a:lnTo>
                    <a:pt x="3162617" y="154406"/>
                  </a:lnTo>
                  <a:lnTo>
                    <a:pt x="3164979" y="154406"/>
                  </a:lnTo>
                  <a:lnTo>
                    <a:pt x="3166567" y="167068"/>
                  </a:lnTo>
                  <a:lnTo>
                    <a:pt x="3169729" y="179768"/>
                  </a:lnTo>
                  <a:lnTo>
                    <a:pt x="3157067" y="179768"/>
                  </a:lnTo>
                  <a:lnTo>
                    <a:pt x="3153118" y="167068"/>
                  </a:lnTo>
                  <a:lnTo>
                    <a:pt x="3154616" y="155016"/>
                  </a:lnTo>
                  <a:lnTo>
                    <a:pt x="3154692" y="154406"/>
                  </a:lnTo>
                  <a:lnTo>
                    <a:pt x="3145218" y="154406"/>
                  </a:lnTo>
                  <a:lnTo>
                    <a:pt x="3147733" y="167068"/>
                  </a:lnTo>
                  <a:lnTo>
                    <a:pt x="3150552" y="179768"/>
                  </a:lnTo>
                  <a:lnTo>
                    <a:pt x="3153664" y="179768"/>
                  </a:lnTo>
                  <a:lnTo>
                    <a:pt x="3157093" y="205168"/>
                  </a:lnTo>
                  <a:lnTo>
                    <a:pt x="3159810" y="205168"/>
                  </a:lnTo>
                  <a:lnTo>
                    <a:pt x="3165195" y="217868"/>
                  </a:lnTo>
                  <a:lnTo>
                    <a:pt x="3166999" y="217868"/>
                  </a:lnTo>
                  <a:lnTo>
                    <a:pt x="3169729" y="230568"/>
                  </a:lnTo>
                  <a:lnTo>
                    <a:pt x="3170517" y="230568"/>
                  </a:lnTo>
                  <a:lnTo>
                    <a:pt x="3168929" y="243268"/>
                  </a:lnTo>
                  <a:lnTo>
                    <a:pt x="3161119" y="243268"/>
                  </a:lnTo>
                  <a:lnTo>
                    <a:pt x="3156077" y="217868"/>
                  </a:lnTo>
                  <a:lnTo>
                    <a:pt x="3151936" y="217868"/>
                  </a:lnTo>
                  <a:lnTo>
                    <a:pt x="3146006" y="205168"/>
                  </a:lnTo>
                  <a:lnTo>
                    <a:pt x="3156280" y="243268"/>
                  </a:lnTo>
                  <a:lnTo>
                    <a:pt x="3164903" y="255968"/>
                  </a:lnTo>
                  <a:lnTo>
                    <a:pt x="3170517" y="255968"/>
                  </a:lnTo>
                  <a:lnTo>
                    <a:pt x="3170517" y="243268"/>
                  </a:lnTo>
                  <a:lnTo>
                    <a:pt x="3177044" y="243268"/>
                  </a:lnTo>
                  <a:lnTo>
                    <a:pt x="3179064" y="255968"/>
                  </a:lnTo>
                  <a:lnTo>
                    <a:pt x="3173679" y="255968"/>
                  </a:lnTo>
                  <a:lnTo>
                    <a:pt x="3176727" y="268668"/>
                  </a:lnTo>
                  <a:lnTo>
                    <a:pt x="3181489" y="281368"/>
                  </a:lnTo>
                  <a:lnTo>
                    <a:pt x="3186722" y="294068"/>
                  </a:lnTo>
                  <a:lnTo>
                    <a:pt x="3194240" y="306768"/>
                  </a:lnTo>
                  <a:lnTo>
                    <a:pt x="3192653" y="319468"/>
                  </a:lnTo>
                  <a:lnTo>
                    <a:pt x="3198190" y="319468"/>
                  </a:lnTo>
                  <a:lnTo>
                    <a:pt x="3202051" y="332168"/>
                  </a:lnTo>
                  <a:lnTo>
                    <a:pt x="3205315" y="344868"/>
                  </a:lnTo>
                  <a:lnTo>
                    <a:pt x="3207982" y="344868"/>
                  </a:lnTo>
                  <a:lnTo>
                    <a:pt x="3210052" y="357568"/>
                  </a:lnTo>
                  <a:lnTo>
                    <a:pt x="3214801" y="370268"/>
                  </a:lnTo>
                  <a:lnTo>
                    <a:pt x="3217176" y="370268"/>
                  </a:lnTo>
                  <a:lnTo>
                    <a:pt x="3220339" y="382968"/>
                  </a:lnTo>
                  <a:lnTo>
                    <a:pt x="3225076" y="382968"/>
                  </a:lnTo>
                  <a:lnTo>
                    <a:pt x="3224288" y="395668"/>
                  </a:lnTo>
                  <a:lnTo>
                    <a:pt x="3226663" y="408368"/>
                  </a:lnTo>
                  <a:lnTo>
                    <a:pt x="3229038" y="408368"/>
                  </a:lnTo>
                  <a:lnTo>
                    <a:pt x="3229470" y="421068"/>
                  </a:lnTo>
                  <a:lnTo>
                    <a:pt x="3231515" y="433793"/>
                  </a:lnTo>
                  <a:lnTo>
                    <a:pt x="3236950" y="433793"/>
                  </a:lnTo>
                  <a:lnTo>
                    <a:pt x="3238652" y="446468"/>
                  </a:lnTo>
                  <a:lnTo>
                    <a:pt x="3241192" y="446468"/>
                  </a:lnTo>
                  <a:lnTo>
                    <a:pt x="3240646" y="434047"/>
                  </a:lnTo>
                  <a:lnTo>
                    <a:pt x="3240633" y="433793"/>
                  </a:lnTo>
                  <a:lnTo>
                    <a:pt x="3246348" y="433793"/>
                  </a:lnTo>
                  <a:lnTo>
                    <a:pt x="3251174" y="446468"/>
                  </a:lnTo>
                  <a:lnTo>
                    <a:pt x="3253549" y="446468"/>
                  </a:lnTo>
                  <a:lnTo>
                    <a:pt x="3258299" y="459168"/>
                  </a:lnTo>
                  <a:lnTo>
                    <a:pt x="3247225" y="459168"/>
                  </a:lnTo>
                  <a:lnTo>
                    <a:pt x="3246437" y="471881"/>
                  </a:lnTo>
                  <a:lnTo>
                    <a:pt x="3246602" y="471881"/>
                  </a:lnTo>
                  <a:lnTo>
                    <a:pt x="3249244" y="484568"/>
                  </a:lnTo>
                  <a:lnTo>
                    <a:pt x="3253994" y="484568"/>
                  </a:lnTo>
                  <a:lnTo>
                    <a:pt x="3255822" y="496608"/>
                  </a:lnTo>
                  <a:lnTo>
                    <a:pt x="3255924" y="497268"/>
                  </a:lnTo>
                  <a:lnTo>
                    <a:pt x="3257181" y="497268"/>
                  </a:lnTo>
                  <a:lnTo>
                    <a:pt x="3255187" y="509612"/>
                  </a:lnTo>
                  <a:lnTo>
                    <a:pt x="3255137" y="509968"/>
                  </a:lnTo>
                  <a:lnTo>
                    <a:pt x="3256711" y="509968"/>
                  </a:lnTo>
                  <a:lnTo>
                    <a:pt x="3263633" y="522668"/>
                  </a:lnTo>
                  <a:lnTo>
                    <a:pt x="3268510" y="535368"/>
                  </a:lnTo>
                  <a:lnTo>
                    <a:pt x="3271139" y="548068"/>
                  </a:lnTo>
                  <a:lnTo>
                    <a:pt x="3270948" y="535368"/>
                  </a:lnTo>
                  <a:lnTo>
                    <a:pt x="3277273" y="535368"/>
                  </a:lnTo>
                  <a:lnTo>
                    <a:pt x="3279610" y="548068"/>
                  </a:lnTo>
                  <a:lnTo>
                    <a:pt x="3282315" y="548068"/>
                  </a:lnTo>
                  <a:lnTo>
                    <a:pt x="3284283" y="560768"/>
                  </a:lnTo>
                  <a:lnTo>
                    <a:pt x="3284397" y="573646"/>
                  </a:lnTo>
                  <a:lnTo>
                    <a:pt x="3283140" y="573646"/>
                  </a:lnTo>
                  <a:lnTo>
                    <a:pt x="3286264" y="586168"/>
                  </a:lnTo>
                  <a:lnTo>
                    <a:pt x="3288525" y="598868"/>
                  </a:lnTo>
                  <a:lnTo>
                    <a:pt x="3288347" y="611568"/>
                  </a:lnTo>
                  <a:lnTo>
                    <a:pt x="3291624" y="611568"/>
                  </a:lnTo>
                  <a:lnTo>
                    <a:pt x="3294380" y="624268"/>
                  </a:lnTo>
                  <a:lnTo>
                    <a:pt x="3297644" y="636968"/>
                  </a:lnTo>
                  <a:lnTo>
                    <a:pt x="3299688" y="636968"/>
                  </a:lnTo>
                  <a:lnTo>
                    <a:pt x="3300996" y="662368"/>
                  </a:lnTo>
                  <a:lnTo>
                    <a:pt x="3296259" y="662368"/>
                  </a:lnTo>
                  <a:lnTo>
                    <a:pt x="3300209" y="675068"/>
                  </a:lnTo>
                  <a:lnTo>
                    <a:pt x="3303092" y="675068"/>
                  </a:lnTo>
                  <a:lnTo>
                    <a:pt x="3307029" y="687539"/>
                  </a:lnTo>
                  <a:lnTo>
                    <a:pt x="3310521" y="700468"/>
                  </a:lnTo>
                  <a:lnTo>
                    <a:pt x="3313646" y="700468"/>
                  </a:lnTo>
                  <a:lnTo>
                    <a:pt x="3315233" y="713168"/>
                  </a:lnTo>
                  <a:lnTo>
                    <a:pt x="3312858" y="725868"/>
                  </a:lnTo>
                  <a:lnTo>
                    <a:pt x="3316821" y="725868"/>
                  </a:lnTo>
                  <a:lnTo>
                    <a:pt x="3317722" y="727684"/>
                  </a:lnTo>
                  <a:lnTo>
                    <a:pt x="3317608" y="725868"/>
                  </a:lnTo>
                  <a:lnTo>
                    <a:pt x="3328517" y="725868"/>
                  </a:lnTo>
                  <a:lnTo>
                    <a:pt x="3331045" y="738568"/>
                  </a:lnTo>
                  <a:lnTo>
                    <a:pt x="3340544" y="776668"/>
                  </a:lnTo>
                  <a:lnTo>
                    <a:pt x="3342703" y="789368"/>
                  </a:lnTo>
                  <a:lnTo>
                    <a:pt x="3345383" y="789368"/>
                  </a:lnTo>
                  <a:lnTo>
                    <a:pt x="3346373" y="801293"/>
                  </a:lnTo>
                  <a:lnTo>
                    <a:pt x="3346450" y="802284"/>
                  </a:lnTo>
                  <a:lnTo>
                    <a:pt x="3337991" y="802284"/>
                  </a:lnTo>
                  <a:lnTo>
                    <a:pt x="3334474" y="776668"/>
                  </a:lnTo>
                  <a:lnTo>
                    <a:pt x="3331845" y="763968"/>
                  </a:lnTo>
                  <a:lnTo>
                    <a:pt x="3330168" y="763968"/>
                  </a:lnTo>
                  <a:lnTo>
                    <a:pt x="3326841" y="751268"/>
                  </a:lnTo>
                  <a:lnTo>
                    <a:pt x="3328022" y="763968"/>
                  </a:lnTo>
                  <a:lnTo>
                    <a:pt x="3329749" y="763968"/>
                  </a:lnTo>
                  <a:lnTo>
                    <a:pt x="3331743" y="789368"/>
                  </a:lnTo>
                  <a:lnTo>
                    <a:pt x="3332988" y="789368"/>
                  </a:lnTo>
                  <a:lnTo>
                    <a:pt x="3333280" y="797775"/>
                  </a:lnTo>
                  <a:lnTo>
                    <a:pt x="3333394" y="801293"/>
                  </a:lnTo>
                  <a:lnTo>
                    <a:pt x="3333432" y="802284"/>
                  </a:lnTo>
                  <a:lnTo>
                    <a:pt x="3336658" y="802284"/>
                  </a:lnTo>
                  <a:lnTo>
                    <a:pt x="3340570" y="814768"/>
                  </a:lnTo>
                  <a:lnTo>
                    <a:pt x="3341344" y="814768"/>
                  </a:lnTo>
                  <a:lnTo>
                    <a:pt x="3342906" y="827468"/>
                  </a:lnTo>
                  <a:lnTo>
                    <a:pt x="3337382" y="827468"/>
                  </a:lnTo>
                  <a:lnTo>
                    <a:pt x="3337382" y="840168"/>
                  </a:lnTo>
                  <a:lnTo>
                    <a:pt x="3342894" y="852868"/>
                  </a:lnTo>
                  <a:lnTo>
                    <a:pt x="3347758" y="865568"/>
                  </a:lnTo>
                  <a:lnTo>
                    <a:pt x="3352165" y="878268"/>
                  </a:lnTo>
                  <a:lnTo>
                    <a:pt x="3356356" y="890968"/>
                  </a:lnTo>
                  <a:lnTo>
                    <a:pt x="3360407" y="890968"/>
                  </a:lnTo>
                  <a:lnTo>
                    <a:pt x="3362490" y="903668"/>
                  </a:lnTo>
                  <a:lnTo>
                    <a:pt x="3365055" y="903668"/>
                  </a:lnTo>
                  <a:lnTo>
                    <a:pt x="3365055" y="916368"/>
                  </a:lnTo>
                  <a:lnTo>
                    <a:pt x="3362922" y="916368"/>
                  </a:lnTo>
                  <a:lnTo>
                    <a:pt x="3359747" y="903668"/>
                  </a:lnTo>
                  <a:lnTo>
                    <a:pt x="3356356" y="890968"/>
                  </a:lnTo>
                  <a:lnTo>
                    <a:pt x="3347656" y="916368"/>
                  </a:lnTo>
                  <a:lnTo>
                    <a:pt x="3353778" y="916368"/>
                  </a:lnTo>
                  <a:lnTo>
                    <a:pt x="3353968" y="927138"/>
                  </a:lnTo>
                  <a:lnTo>
                    <a:pt x="3354006" y="929068"/>
                  </a:lnTo>
                  <a:lnTo>
                    <a:pt x="3354768" y="941768"/>
                  </a:lnTo>
                  <a:lnTo>
                    <a:pt x="3357143" y="941768"/>
                  </a:lnTo>
                  <a:lnTo>
                    <a:pt x="3359442" y="954468"/>
                  </a:lnTo>
                  <a:lnTo>
                    <a:pt x="3364268" y="954468"/>
                  </a:lnTo>
                  <a:lnTo>
                    <a:pt x="3361893" y="967168"/>
                  </a:lnTo>
                  <a:lnTo>
                    <a:pt x="3368611" y="967168"/>
                  </a:lnTo>
                  <a:lnTo>
                    <a:pt x="3372167" y="1005268"/>
                  </a:lnTo>
                  <a:lnTo>
                    <a:pt x="3373755" y="1017968"/>
                  </a:lnTo>
                  <a:lnTo>
                    <a:pt x="3376955" y="1017968"/>
                  </a:lnTo>
                  <a:lnTo>
                    <a:pt x="3377603" y="1030274"/>
                  </a:lnTo>
                  <a:lnTo>
                    <a:pt x="3377615" y="1030668"/>
                  </a:lnTo>
                  <a:lnTo>
                    <a:pt x="3378111" y="1030668"/>
                  </a:lnTo>
                  <a:lnTo>
                    <a:pt x="3379292" y="1043368"/>
                  </a:lnTo>
                  <a:lnTo>
                    <a:pt x="3381235" y="1056068"/>
                  </a:lnTo>
                  <a:lnTo>
                    <a:pt x="3383635" y="1056068"/>
                  </a:lnTo>
                  <a:lnTo>
                    <a:pt x="3384854" y="1081468"/>
                  </a:lnTo>
                  <a:lnTo>
                    <a:pt x="3387991" y="1081468"/>
                  </a:lnTo>
                  <a:lnTo>
                    <a:pt x="3388779" y="1094168"/>
                  </a:lnTo>
                  <a:lnTo>
                    <a:pt x="3392386" y="1119225"/>
                  </a:lnTo>
                  <a:lnTo>
                    <a:pt x="3392436" y="1119568"/>
                  </a:lnTo>
                  <a:lnTo>
                    <a:pt x="3395116" y="1132268"/>
                  </a:lnTo>
                  <a:lnTo>
                    <a:pt x="3399053" y="1144968"/>
                  </a:lnTo>
                  <a:lnTo>
                    <a:pt x="3401377" y="1157668"/>
                  </a:lnTo>
                  <a:lnTo>
                    <a:pt x="3403409" y="1157668"/>
                  </a:lnTo>
                  <a:lnTo>
                    <a:pt x="3404844" y="1170368"/>
                  </a:lnTo>
                  <a:lnTo>
                    <a:pt x="3405390" y="1183068"/>
                  </a:lnTo>
                  <a:lnTo>
                    <a:pt x="3411715" y="1183068"/>
                  </a:lnTo>
                  <a:lnTo>
                    <a:pt x="3405390" y="1195768"/>
                  </a:lnTo>
                  <a:lnTo>
                    <a:pt x="3402228" y="1183068"/>
                  </a:lnTo>
                  <a:lnTo>
                    <a:pt x="3392728" y="1157668"/>
                  </a:lnTo>
                  <a:lnTo>
                    <a:pt x="3390366" y="1157668"/>
                  </a:lnTo>
                  <a:lnTo>
                    <a:pt x="3387090" y="1145349"/>
                  </a:lnTo>
                  <a:lnTo>
                    <a:pt x="3386988" y="1144968"/>
                  </a:lnTo>
                  <a:lnTo>
                    <a:pt x="3384270" y="1144968"/>
                  </a:lnTo>
                  <a:lnTo>
                    <a:pt x="3380917" y="1119568"/>
                  </a:lnTo>
                  <a:lnTo>
                    <a:pt x="3378543" y="1119568"/>
                  </a:lnTo>
                  <a:lnTo>
                    <a:pt x="3376549" y="1094168"/>
                  </a:lnTo>
                  <a:lnTo>
                    <a:pt x="3375329" y="1094168"/>
                  </a:lnTo>
                  <a:lnTo>
                    <a:pt x="3374542" y="1081468"/>
                  </a:lnTo>
                  <a:lnTo>
                    <a:pt x="3370592" y="1068768"/>
                  </a:lnTo>
                  <a:lnTo>
                    <a:pt x="3365055" y="1056068"/>
                  </a:lnTo>
                  <a:lnTo>
                    <a:pt x="3361893" y="1056068"/>
                  </a:lnTo>
                  <a:lnTo>
                    <a:pt x="3353282" y="1017968"/>
                  </a:lnTo>
                  <a:lnTo>
                    <a:pt x="3331413" y="929360"/>
                  </a:lnTo>
                  <a:lnTo>
                    <a:pt x="3323145" y="890968"/>
                  </a:lnTo>
                  <a:lnTo>
                    <a:pt x="3314306" y="878268"/>
                  </a:lnTo>
                  <a:lnTo>
                    <a:pt x="3309404" y="865568"/>
                  </a:lnTo>
                  <a:lnTo>
                    <a:pt x="3305238" y="852868"/>
                  </a:lnTo>
                  <a:lnTo>
                    <a:pt x="3304959" y="851801"/>
                  </a:lnTo>
                  <a:lnTo>
                    <a:pt x="3304959" y="929068"/>
                  </a:lnTo>
                  <a:lnTo>
                    <a:pt x="3290722" y="929068"/>
                  </a:lnTo>
                  <a:lnTo>
                    <a:pt x="3289109" y="916368"/>
                  </a:lnTo>
                  <a:lnTo>
                    <a:pt x="3282162" y="890968"/>
                  </a:lnTo>
                  <a:lnTo>
                    <a:pt x="3280435" y="878268"/>
                  </a:lnTo>
                  <a:lnTo>
                    <a:pt x="3285185" y="865568"/>
                  </a:lnTo>
                  <a:lnTo>
                    <a:pt x="3285972" y="878268"/>
                  </a:lnTo>
                  <a:lnTo>
                    <a:pt x="3289122" y="878268"/>
                  </a:lnTo>
                  <a:lnTo>
                    <a:pt x="3289223" y="867143"/>
                  </a:lnTo>
                  <a:lnTo>
                    <a:pt x="3295383" y="878268"/>
                  </a:lnTo>
                  <a:lnTo>
                    <a:pt x="3299612" y="890968"/>
                  </a:lnTo>
                  <a:lnTo>
                    <a:pt x="3304870" y="928484"/>
                  </a:lnTo>
                  <a:lnTo>
                    <a:pt x="3304959" y="929068"/>
                  </a:lnTo>
                  <a:lnTo>
                    <a:pt x="3304959" y="851801"/>
                  </a:lnTo>
                  <a:lnTo>
                    <a:pt x="3301936" y="840168"/>
                  </a:lnTo>
                  <a:lnTo>
                    <a:pt x="3298621" y="827468"/>
                  </a:lnTo>
                  <a:lnTo>
                    <a:pt x="3293884" y="827468"/>
                  </a:lnTo>
                  <a:lnTo>
                    <a:pt x="3293884" y="802284"/>
                  </a:lnTo>
                  <a:lnTo>
                    <a:pt x="3290760" y="802284"/>
                  </a:lnTo>
                  <a:lnTo>
                    <a:pt x="3286569" y="779500"/>
                  </a:lnTo>
                  <a:lnTo>
                    <a:pt x="3286569" y="827468"/>
                  </a:lnTo>
                  <a:lnTo>
                    <a:pt x="3282607" y="840168"/>
                  </a:lnTo>
                  <a:lnTo>
                    <a:pt x="3275698" y="840168"/>
                  </a:lnTo>
                  <a:lnTo>
                    <a:pt x="3270707" y="827468"/>
                  </a:lnTo>
                  <a:lnTo>
                    <a:pt x="3266376" y="814768"/>
                  </a:lnTo>
                  <a:lnTo>
                    <a:pt x="3265754" y="814768"/>
                  </a:lnTo>
                  <a:lnTo>
                    <a:pt x="3263112" y="802284"/>
                  </a:lnTo>
                  <a:lnTo>
                    <a:pt x="3263036" y="801293"/>
                  </a:lnTo>
                  <a:lnTo>
                    <a:pt x="3262515" y="789368"/>
                  </a:lnTo>
                  <a:lnTo>
                    <a:pt x="3273526" y="789368"/>
                  </a:lnTo>
                  <a:lnTo>
                    <a:pt x="3271240" y="776668"/>
                  </a:lnTo>
                  <a:lnTo>
                    <a:pt x="3269996" y="776668"/>
                  </a:lnTo>
                  <a:lnTo>
                    <a:pt x="3272536" y="763968"/>
                  </a:lnTo>
                  <a:lnTo>
                    <a:pt x="3274784" y="776668"/>
                  </a:lnTo>
                  <a:lnTo>
                    <a:pt x="3275419" y="789368"/>
                  </a:lnTo>
                  <a:lnTo>
                    <a:pt x="3274187" y="801293"/>
                  </a:lnTo>
                  <a:lnTo>
                    <a:pt x="3274085" y="802284"/>
                  </a:lnTo>
                  <a:lnTo>
                    <a:pt x="3285185" y="802284"/>
                  </a:lnTo>
                  <a:lnTo>
                    <a:pt x="3285350" y="814768"/>
                  </a:lnTo>
                  <a:lnTo>
                    <a:pt x="3282023" y="827468"/>
                  </a:lnTo>
                  <a:lnTo>
                    <a:pt x="3286569" y="827468"/>
                  </a:lnTo>
                  <a:lnTo>
                    <a:pt x="3286569" y="779500"/>
                  </a:lnTo>
                  <a:lnTo>
                    <a:pt x="3286048" y="776668"/>
                  </a:lnTo>
                  <a:lnTo>
                    <a:pt x="3284397" y="776668"/>
                  </a:lnTo>
                  <a:lnTo>
                    <a:pt x="3278860" y="763968"/>
                  </a:lnTo>
                  <a:lnTo>
                    <a:pt x="3276409" y="751268"/>
                  </a:lnTo>
                  <a:lnTo>
                    <a:pt x="3273514" y="738568"/>
                  </a:lnTo>
                  <a:lnTo>
                    <a:pt x="3271520" y="738568"/>
                  </a:lnTo>
                  <a:lnTo>
                    <a:pt x="3271710" y="727684"/>
                  </a:lnTo>
                  <a:lnTo>
                    <a:pt x="3271736" y="725868"/>
                  </a:lnTo>
                  <a:lnTo>
                    <a:pt x="3262846" y="725868"/>
                  </a:lnTo>
                  <a:lnTo>
                    <a:pt x="3261512" y="700468"/>
                  </a:lnTo>
                  <a:lnTo>
                    <a:pt x="3255137" y="700468"/>
                  </a:lnTo>
                  <a:lnTo>
                    <a:pt x="3253575" y="687768"/>
                  </a:lnTo>
                  <a:lnTo>
                    <a:pt x="3253549" y="687539"/>
                  </a:lnTo>
                  <a:lnTo>
                    <a:pt x="3251225" y="675068"/>
                  </a:lnTo>
                  <a:lnTo>
                    <a:pt x="3249206" y="675068"/>
                  </a:lnTo>
                  <a:lnTo>
                    <a:pt x="3247771" y="662368"/>
                  </a:lnTo>
                  <a:lnTo>
                    <a:pt x="3244062" y="662368"/>
                  </a:lnTo>
                  <a:lnTo>
                    <a:pt x="3241687" y="636968"/>
                  </a:lnTo>
                  <a:lnTo>
                    <a:pt x="3240900" y="636968"/>
                  </a:lnTo>
                  <a:lnTo>
                    <a:pt x="3234575" y="624268"/>
                  </a:lnTo>
                  <a:lnTo>
                    <a:pt x="3232200" y="624268"/>
                  </a:lnTo>
                  <a:lnTo>
                    <a:pt x="3232200" y="675068"/>
                  </a:lnTo>
                  <a:lnTo>
                    <a:pt x="3232200" y="687768"/>
                  </a:lnTo>
                  <a:lnTo>
                    <a:pt x="3223501" y="687768"/>
                  </a:lnTo>
                  <a:lnTo>
                    <a:pt x="3223501" y="675068"/>
                  </a:lnTo>
                  <a:lnTo>
                    <a:pt x="3232200" y="675068"/>
                  </a:lnTo>
                  <a:lnTo>
                    <a:pt x="3232200" y="624268"/>
                  </a:lnTo>
                  <a:lnTo>
                    <a:pt x="3231896" y="624268"/>
                  </a:lnTo>
                  <a:lnTo>
                    <a:pt x="3228238" y="611568"/>
                  </a:lnTo>
                  <a:lnTo>
                    <a:pt x="3225647" y="598868"/>
                  </a:lnTo>
                  <a:lnTo>
                    <a:pt x="3223501" y="586168"/>
                  </a:lnTo>
                  <a:lnTo>
                    <a:pt x="3221913" y="575233"/>
                  </a:lnTo>
                  <a:lnTo>
                    <a:pt x="3221913" y="649668"/>
                  </a:lnTo>
                  <a:lnTo>
                    <a:pt x="3221913" y="662368"/>
                  </a:lnTo>
                  <a:lnTo>
                    <a:pt x="3217761" y="675068"/>
                  </a:lnTo>
                  <a:lnTo>
                    <a:pt x="3215398" y="662368"/>
                  </a:lnTo>
                  <a:lnTo>
                    <a:pt x="3212427" y="649668"/>
                  </a:lnTo>
                  <a:lnTo>
                    <a:pt x="3209480" y="636968"/>
                  </a:lnTo>
                  <a:lnTo>
                    <a:pt x="3215589" y="636968"/>
                  </a:lnTo>
                  <a:lnTo>
                    <a:pt x="3217964" y="649668"/>
                  </a:lnTo>
                  <a:lnTo>
                    <a:pt x="3221913" y="649668"/>
                  </a:lnTo>
                  <a:lnTo>
                    <a:pt x="3221913" y="575233"/>
                  </a:lnTo>
                  <a:lnTo>
                    <a:pt x="3221685" y="573646"/>
                  </a:lnTo>
                  <a:lnTo>
                    <a:pt x="3213938" y="573646"/>
                  </a:lnTo>
                  <a:lnTo>
                    <a:pt x="3213214" y="548068"/>
                  </a:lnTo>
                  <a:lnTo>
                    <a:pt x="3212427" y="548068"/>
                  </a:lnTo>
                  <a:lnTo>
                    <a:pt x="3208477" y="548068"/>
                  </a:lnTo>
                  <a:lnTo>
                    <a:pt x="3208477" y="611568"/>
                  </a:lnTo>
                  <a:lnTo>
                    <a:pt x="3203003" y="624268"/>
                  </a:lnTo>
                  <a:lnTo>
                    <a:pt x="3197580" y="624268"/>
                  </a:lnTo>
                  <a:lnTo>
                    <a:pt x="3202152" y="611568"/>
                  </a:lnTo>
                  <a:lnTo>
                    <a:pt x="3198190" y="611568"/>
                  </a:lnTo>
                  <a:lnTo>
                    <a:pt x="3197402" y="598868"/>
                  </a:lnTo>
                  <a:lnTo>
                    <a:pt x="3188703" y="598868"/>
                  </a:lnTo>
                  <a:lnTo>
                    <a:pt x="3188068" y="595477"/>
                  </a:lnTo>
                  <a:lnTo>
                    <a:pt x="3188068" y="1449768"/>
                  </a:lnTo>
                  <a:lnTo>
                    <a:pt x="3180003" y="1449768"/>
                  </a:lnTo>
                  <a:lnTo>
                    <a:pt x="3179216" y="1437068"/>
                  </a:lnTo>
                  <a:lnTo>
                    <a:pt x="3174466" y="1437068"/>
                  </a:lnTo>
                  <a:lnTo>
                    <a:pt x="3175330" y="1411668"/>
                  </a:lnTo>
                  <a:lnTo>
                    <a:pt x="3172091" y="1411668"/>
                  </a:lnTo>
                  <a:lnTo>
                    <a:pt x="3176841" y="1398968"/>
                  </a:lnTo>
                  <a:lnTo>
                    <a:pt x="3181286" y="1398968"/>
                  </a:lnTo>
                  <a:lnTo>
                    <a:pt x="3182543" y="1411668"/>
                  </a:lnTo>
                  <a:lnTo>
                    <a:pt x="3183064" y="1411668"/>
                  </a:lnTo>
                  <a:lnTo>
                    <a:pt x="3183966" y="1424127"/>
                  </a:lnTo>
                  <a:lnTo>
                    <a:pt x="3185528" y="1437068"/>
                  </a:lnTo>
                  <a:lnTo>
                    <a:pt x="3187611" y="1437068"/>
                  </a:lnTo>
                  <a:lnTo>
                    <a:pt x="3188068" y="1449768"/>
                  </a:lnTo>
                  <a:lnTo>
                    <a:pt x="3188068" y="595477"/>
                  </a:lnTo>
                  <a:lnTo>
                    <a:pt x="3186328" y="586168"/>
                  </a:lnTo>
                  <a:lnTo>
                    <a:pt x="3186328" y="636968"/>
                  </a:lnTo>
                  <a:lnTo>
                    <a:pt x="3180753" y="636968"/>
                  </a:lnTo>
                  <a:lnTo>
                    <a:pt x="3180092" y="635660"/>
                  </a:lnTo>
                  <a:lnTo>
                    <a:pt x="3180092" y="1386268"/>
                  </a:lnTo>
                  <a:lnTo>
                    <a:pt x="3180003" y="1386078"/>
                  </a:lnTo>
                  <a:lnTo>
                    <a:pt x="3174212" y="1373568"/>
                  </a:lnTo>
                  <a:lnTo>
                    <a:pt x="3172993" y="1373568"/>
                  </a:lnTo>
                  <a:lnTo>
                    <a:pt x="3179216" y="1360868"/>
                  </a:lnTo>
                  <a:lnTo>
                    <a:pt x="3180003" y="1386078"/>
                  </a:lnTo>
                  <a:lnTo>
                    <a:pt x="3180092" y="1386268"/>
                  </a:lnTo>
                  <a:lnTo>
                    <a:pt x="3180092" y="635660"/>
                  </a:lnTo>
                  <a:lnTo>
                    <a:pt x="3178429" y="632358"/>
                  </a:lnTo>
                  <a:lnTo>
                    <a:pt x="3178429" y="1030668"/>
                  </a:lnTo>
                  <a:lnTo>
                    <a:pt x="3176981" y="1030668"/>
                  </a:lnTo>
                  <a:lnTo>
                    <a:pt x="3176981" y="1335468"/>
                  </a:lnTo>
                  <a:lnTo>
                    <a:pt x="3175254" y="1348168"/>
                  </a:lnTo>
                  <a:lnTo>
                    <a:pt x="3169793" y="1335468"/>
                  </a:lnTo>
                  <a:lnTo>
                    <a:pt x="3168370" y="1310068"/>
                  </a:lnTo>
                  <a:lnTo>
                    <a:pt x="3167862" y="1310068"/>
                  </a:lnTo>
                  <a:lnTo>
                    <a:pt x="3167354" y="1284668"/>
                  </a:lnTo>
                  <a:lnTo>
                    <a:pt x="3170834" y="1284668"/>
                  </a:lnTo>
                  <a:lnTo>
                    <a:pt x="3171304" y="1297368"/>
                  </a:lnTo>
                  <a:lnTo>
                    <a:pt x="3175952" y="1322768"/>
                  </a:lnTo>
                  <a:lnTo>
                    <a:pt x="3176981" y="1335468"/>
                  </a:lnTo>
                  <a:lnTo>
                    <a:pt x="3176981" y="1030668"/>
                  </a:lnTo>
                  <a:lnTo>
                    <a:pt x="3172256" y="1030668"/>
                  </a:lnTo>
                  <a:lnTo>
                    <a:pt x="3169132" y="1017968"/>
                  </a:lnTo>
                  <a:lnTo>
                    <a:pt x="3167596" y="1006373"/>
                  </a:lnTo>
                  <a:lnTo>
                    <a:pt x="3167596" y="1259268"/>
                  </a:lnTo>
                  <a:lnTo>
                    <a:pt x="3167545" y="1272006"/>
                  </a:lnTo>
                  <a:lnTo>
                    <a:pt x="3164979" y="1272006"/>
                  </a:lnTo>
                  <a:lnTo>
                    <a:pt x="3164979" y="1259268"/>
                  </a:lnTo>
                  <a:lnTo>
                    <a:pt x="3167596" y="1259268"/>
                  </a:lnTo>
                  <a:lnTo>
                    <a:pt x="3167596" y="1006373"/>
                  </a:lnTo>
                  <a:lnTo>
                    <a:pt x="3165767" y="992568"/>
                  </a:lnTo>
                  <a:lnTo>
                    <a:pt x="3173679" y="992568"/>
                  </a:lnTo>
                  <a:lnTo>
                    <a:pt x="3169729" y="1005268"/>
                  </a:lnTo>
                  <a:lnTo>
                    <a:pt x="3171304" y="1005268"/>
                  </a:lnTo>
                  <a:lnTo>
                    <a:pt x="3173641" y="1017968"/>
                  </a:lnTo>
                  <a:lnTo>
                    <a:pt x="3178314" y="1017968"/>
                  </a:lnTo>
                  <a:lnTo>
                    <a:pt x="3178429" y="1030668"/>
                  </a:lnTo>
                  <a:lnTo>
                    <a:pt x="3178429" y="632358"/>
                  </a:lnTo>
                  <a:lnTo>
                    <a:pt x="3174365" y="624268"/>
                  </a:lnTo>
                  <a:lnTo>
                    <a:pt x="3170847" y="624268"/>
                  </a:lnTo>
                  <a:lnTo>
                    <a:pt x="3171304" y="598868"/>
                  </a:lnTo>
                  <a:lnTo>
                    <a:pt x="3165767" y="598868"/>
                  </a:lnTo>
                  <a:lnTo>
                    <a:pt x="3165767" y="979868"/>
                  </a:lnTo>
                  <a:lnTo>
                    <a:pt x="3164192" y="979868"/>
                  </a:lnTo>
                  <a:lnTo>
                    <a:pt x="3164192" y="1246568"/>
                  </a:lnTo>
                  <a:lnTo>
                    <a:pt x="3159442" y="1246568"/>
                  </a:lnTo>
                  <a:lnTo>
                    <a:pt x="3157867" y="1233868"/>
                  </a:lnTo>
                  <a:lnTo>
                    <a:pt x="3161817" y="1233868"/>
                  </a:lnTo>
                  <a:lnTo>
                    <a:pt x="3164192" y="1246568"/>
                  </a:lnTo>
                  <a:lnTo>
                    <a:pt x="3164192" y="979868"/>
                  </a:lnTo>
                  <a:lnTo>
                    <a:pt x="3161030" y="979868"/>
                  </a:lnTo>
                  <a:lnTo>
                    <a:pt x="3159442" y="967168"/>
                  </a:lnTo>
                  <a:lnTo>
                    <a:pt x="3164979" y="967168"/>
                  </a:lnTo>
                  <a:lnTo>
                    <a:pt x="3165767" y="979868"/>
                  </a:lnTo>
                  <a:lnTo>
                    <a:pt x="3165767" y="598868"/>
                  </a:lnTo>
                  <a:lnTo>
                    <a:pt x="3164878" y="598868"/>
                  </a:lnTo>
                  <a:lnTo>
                    <a:pt x="3164230" y="586168"/>
                  </a:lnTo>
                  <a:lnTo>
                    <a:pt x="3162604" y="586168"/>
                  </a:lnTo>
                  <a:lnTo>
                    <a:pt x="3157931" y="573646"/>
                  </a:lnTo>
                  <a:lnTo>
                    <a:pt x="3156293" y="573646"/>
                  </a:lnTo>
                  <a:lnTo>
                    <a:pt x="3155492" y="560768"/>
                  </a:lnTo>
                  <a:lnTo>
                    <a:pt x="3154705" y="560768"/>
                  </a:lnTo>
                  <a:lnTo>
                    <a:pt x="3151530" y="552284"/>
                  </a:lnTo>
                  <a:lnTo>
                    <a:pt x="3151530" y="916368"/>
                  </a:lnTo>
                  <a:lnTo>
                    <a:pt x="3146793" y="929068"/>
                  </a:lnTo>
                  <a:lnTo>
                    <a:pt x="3142081" y="916368"/>
                  </a:lnTo>
                  <a:lnTo>
                    <a:pt x="3139376" y="916368"/>
                  </a:lnTo>
                  <a:lnTo>
                    <a:pt x="3137306" y="890968"/>
                  </a:lnTo>
                  <a:lnTo>
                    <a:pt x="3142831" y="890968"/>
                  </a:lnTo>
                  <a:lnTo>
                    <a:pt x="3142831" y="916368"/>
                  </a:lnTo>
                  <a:lnTo>
                    <a:pt x="3151530" y="916368"/>
                  </a:lnTo>
                  <a:lnTo>
                    <a:pt x="3151530" y="552284"/>
                  </a:lnTo>
                  <a:lnTo>
                    <a:pt x="3149955" y="548068"/>
                  </a:lnTo>
                  <a:lnTo>
                    <a:pt x="3147136" y="535368"/>
                  </a:lnTo>
                  <a:lnTo>
                    <a:pt x="3153511" y="535368"/>
                  </a:lnTo>
                  <a:lnTo>
                    <a:pt x="3154997" y="548068"/>
                  </a:lnTo>
                  <a:lnTo>
                    <a:pt x="3160230" y="548068"/>
                  </a:lnTo>
                  <a:lnTo>
                    <a:pt x="3160230" y="560768"/>
                  </a:lnTo>
                  <a:lnTo>
                    <a:pt x="3161030" y="560768"/>
                  </a:lnTo>
                  <a:lnTo>
                    <a:pt x="3162630" y="573646"/>
                  </a:lnTo>
                  <a:lnTo>
                    <a:pt x="3167291" y="573646"/>
                  </a:lnTo>
                  <a:lnTo>
                    <a:pt x="3171304" y="586168"/>
                  </a:lnTo>
                  <a:lnTo>
                    <a:pt x="3173679" y="598868"/>
                  </a:lnTo>
                  <a:lnTo>
                    <a:pt x="3171304" y="598868"/>
                  </a:lnTo>
                  <a:lnTo>
                    <a:pt x="3176435" y="611568"/>
                  </a:lnTo>
                  <a:lnTo>
                    <a:pt x="3180753" y="624268"/>
                  </a:lnTo>
                  <a:lnTo>
                    <a:pt x="3186328" y="636968"/>
                  </a:lnTo>
                  <a:lnTo>
                    <a:pt x="3186328" y="586168"/>
                  </a:lnTo>
                  <a:lnTo>
                    <a:pt x="3185668" y="573646"/>
                  </a:lnTo>
                  <a:lnTo>
                    <a:pt x="3194062" y="573646"/>
                  </a:lnTo>
                  <a:lnTo>
                    <a:pt x="3197402" y="586168"/>
                  </a:lnTo>
                  <a:lnTo>
                    <a:pt x="3199777" y="598868"/>
                  </a:lnTo>
                  <a:lnTo>
                    <a:pt x="3202940" y="598868"/>
                  </a:lnTo>
                  <a:lnTo>
                    <a:pt x="3208477" y="611568"/>
                  </a:lnTo>
                  <a:lnTo>
                    <a:pt x="3208477" y="548068"/>
                  </a:lnTo>
                  <a:lnTo>
                    <a:pt x="3205315" y="548068"/>
                  </a:lnTo>
                  <a:lnTo>
                    <a:pt x="3203727" y="535368"/>
                  </a:lnTo>
                  <a:lnTo>
                    <a:pt x="3199866" y="535368"/>
                  </a:lnTo>
                  <a:lnTo>
                    <a:pt x="3197606" y="523125"/>
                  </a:lnTo>
                  <a:lnTo>
                    <a:pt x="3197529" y="522668"/>
                  </a:lnTo>
                  <a:lnTo>
                    <a:pt x="3205188" y="522668"/>
                  </a:lnTo>
                  <a:lnTo>
                    <a:pt x="3207677" y="509968"/>
                  </a:lnTo>
                  <a:lnTo>
                    <a:pt x="3198190" y="509968"/>
                  </a:lnTo>
                  <a:lnTo>
                    <a:pt x="3198876" y="497268"/>
                  </a:lnTo>
                  <a:lnTo>
                    <a:pt x="3191078" y="497268"/>
                  </a:lnTo>
                  <a:lnTo>
                    <a:pt x="3190316" y="472173"/>
                  </a:lnTo>
                  <a:lnTo>
                    <a:pt x="3190303" y="471881"/>
                  </a:lnTo>
                  <a:lnTo>
                    <a:pt x="3189516" y="471881"/>
                  </a:lnTo>
                  <a:lnTo>
                    <a:pt x="3189516" y="522668"/>
                  </a:lnTo>
                  <a:lnTo>
                    <a:pt x="3189401" y="521728"/>
                  </a:lnTo>
                  <a:lnTo>
                    <a:pt x="3186328" y="509968"/>
                  </a:lnTo>
                  <a:lnTo>
                    <a:pt x="3189071" y="509968"/>
                  </a:lnTo>
                  <a:lnTo>
                    <a:pt x="3189478" y="521728"/>
                  </a:lnTo>
                  <a:lnTo>
                    <a:pt x="3189490" y="522058"/>
                  </a:lnTo>
                  <a:lnTo>
                    <a:pt x="3189516" y="522668"/>
                  </a:lnTo>
                  <a:lnTo>
                    <a:pt x="3189516" y="471881"/>
                  </a:lnTo>
                  <a:lnTo>
                    <a:pt x="3184563" y="471881"/>
                  </a:lnTo>
                  <a:lnTo>
                    <a:pt x="3182213" y="446468"/>
                  </a:lnTo>
                  <a:lnTo>
                    <a:pt x="3187916" y="446468"/>
                  </a:lnTo>
                  <a:lnTo>
                    <a:pt x="3192729" y="471881"/>
                  </a:lnTo>
                  <a:lnTo>
                    <a:pt x="3197771" y="471881"/>
                  </a:lnTo>
                  <a:lnTo>
                    <a:pt x="3203727" y="484568"/>
                  </a:lnTo>
                  <a:lnTo>
                    <a:pt x="3205315" y="484568"/>
                  </a:lnTo>
                  <a:lnTo>
                    <a:pt x="3205810" y="495033"/>
                  </a:lnTo>
                  <a:lnTo>
                    <a:pt x="3205911" y="497268"/>
                  </a:lnTo>
                  <a:lnTo>
                    <a:pt x="3206673" y="497268"/>
                  </a:lnTo>
                  <a:lnTo>
                    <a:pt x="3207753" y="509612"/>
                  </a:lnTo>
                  <a:lnTo>
                    <a:pt x="3207778" y="509968"/>
                  </a:lnTo>
                  <a:lnTo>
                    <a:pt x="3210979" y="509968"/>
                  </a:lnTo>
                  <a:lnTo>
                    <a:pt x="3218319" y="522668"/>
                  </a:lnTo>
                  <a:lnTo>
                    <a:pt x="3218192" y="509612"/>
                  </a:lnTo>
                  <a:lnTo>
                    <a:pt x="3218065" y="497268"/>
                  </a:lnTo>
                  <a:lnTo>
                    <a:pt x="3220669" y="497268"/>
                  </a:lnTo>
                  <a:lnTo>
                    <a:pt x="3222802" y="509612"/>
                  </a:lnTo>
                  <a:lnTo>
                    <a:pt x="3222866" y="509968"/>
                  </a:lnTo>
                  <a:lnTo>
                    <a:pt x="3228238" y="509968"/>
                  </a:lnTo>
                  <a:lnTo>
                    <a:pt x="3233077" y="522668"/>
                  </a:lnTo>
                  <a:lnTo>
                    <a:pt x="3236264" y="535368"/>
                  </a:lnTo>
                  <a:lnTo>
                    <a:pt x="3241395" y="548068"/>
                  </a:lnTo>
                  <a:lnTo>
                    <a:pt x="3248444" y="560768"/>
                  </a:lnTo>
                  <a:lnTo>
                    <a:pt x="3258286" y="573646"/>
                  </a:lnTo>
                  <a:lnTo>
                    <a:pt x="3258299" y="560768"/>
                  </a:lnTo>
                  <a:lnTo>
                    <a:pt x="3251174" y="560768"/>
                  </a:lnTo>
                  <a:lnTo>
                    <a:pt x="3248012" y="548068"/>
                  </a:lnTo>
                  <a:lnTo>
                    <a:pt x="3244062" y="548068"/>
                  </a:lnTo>
                  <a:lnTo>
                    <a:pt x="3248799" y="535368"/>
                  </a:lnTo>
                  <a:lnTo>
                    <a:pt x="3241243" y="535368"/>
                  </a:lnTo>
                  <a:lnTo>
                    <a:pt x="3238157" y="522058"/>
                  </a:lnTo>
                  <a:lnTo>
                    <a:pt x="3235604" y="509968"/>
                  </a:lnTo>
                  <a:lnTo>
                    <a:pt x="3232988" y="509968"/>
                  </a:lnTo>
                  <a:lnTo>
                    <a:pt x="3229165" y="497268"/>
                  </a:lnTo>
                  <a:lnTo>
                    <a:pt x="3225876" y="497268"/>
                  </a:lnTo>
                  <a:lnTo>
                    <a:pt x="3222853" y="484568"/>
                  </a:lnTo>
                  <a:lnTo>
                    <a:pt x="3218357" y="472173"/>
                  </a:lnTo>
                  <a:lnTo>
                    <a:pt x="3218256" y="471881"/>
                  </a:lnTo>
                  <a:lnTo>
                    <a:pt x="3217494" y="471881"/>
                  </a:lnTo>
                  <a:lnTo>
                    <a:pt x="3217494" y="497268"/>
                  </a:lnTo>
                  <a:lnTo>
                    <a:pt x="3210852" y="497268"/>
                  </a:lnTo>
                  <a:lnTo>
                    <a:pt x="3208477" y="484568"/>
                  </a:lnTo>
                  <a:lnTo>
                    <a:pt x="3209633" y="472173"/>
                  </a:lnTo>
                  <a:lnTo>
                    <a:pt x="3209645" y="472020"/>
                  </a:lnTo>
                  <a:lnTo>
                    <a:pt x="3214801" y="484568"/>
                  </a:lnTo>
                  <a:lnTo>
                    <a:pt x="3217176" y="484568"/>
                  </a:lnTo>
                  <a:lnTo>
                    <a:pt x="3217443" y="495033"/>
                  </a:lnTo>
                  <a:lnTo>
                    <a:pt x="3217494" y="497268"/>
                  </a:lnTo>
                  <a:lnTo>
                    <a:pt x="3217494" y="471881"/>
                  </a:lnTo>
                  <a:lnTo>
                    <a:pt x="3214014" y="471881"/>
                  </a:lnTo>
                  <a:lnTo>
                    <a:pt x="3212427" y="459168"/>
                  </a:lnTo>
                  <a:lnTo>
                    <a:pt x="3212427" y="446468"/>
                  </a:lnTo>
                  <a:lnTo>
                    <a:pt x="3210852" y="446468"/>
                  </a:lnTo>
                  <a:lnTo>
                    <a:pt x="3207372" y="440740"/>
                  </a:lnTo>
                  <a:lnTo>
                    <a:pt x="3207372" y="471881"/>
                  </a:lnTo>
                  <a:lnTo>
                    <a:pt x="3202152" y="471881"/>
                  </a:lnTo>
                  <a:lnTo>
                    <a:pt x="3200565" y="459168"/>
                  </a:lnTo>
                  <a:lnTo>
                    <a:pt x="3202152" y="459168"/>
                  </a:lnTo>
                  <a:lnTo>
                    <a:pt x="3202152" y="446468"/>
                  </a:lnTo>
                  <a:lnTo>
                    <a:pt x="3204514" y="446468"/>
                  </a:lnTo>
                  <a:lnTo>
                    <a:pt x="3207372" y="471881"/>
                  </a:lnTo>
                  <a:lnTo>
                    <a:pt x="3207372" y="440740"/>
                  </a:lnTo>
                  <a:lnTo>
                    <a:pt x="3203156" y="433793"/>
                  </a:lnTo>
                  <a:lnTo>
                    <a:pt x="3200209" y="421068"/>
                  </a:lnTo>
                  <a:lnTo>
                    <a:pt x="3198990" y="408368"/>
                  </a:lnTo>
                  <a:lnTo>
                    <a:pt x="3195815" y="403199"/>
                  </a:lnTo>
                  <a:lnTo>
                    <a:pt x="3195815" y="433793"/>
                  </a:lnTo>
                  <a:lnTo>
                    <a:pt x="3195815" y="446468"/>
                  </a:lnTo>
                  <a:lnTo>
                    <a:pt x="3194507" y="446468"/>
                  </a:lnTo>
                  <a:lnTo>
                    <a:pt x="3189795" y="434047"/>
                  </a:lnTo>
                  <a:lnTo>
                    <a:pt x="3189706" y="433793"/>
                  </a:lnTo>
                  <a:lnTo>
                    <a:pt x="3183166" y="408368"/>
                  </a:lnTo>
                  <a:lnTo>
                    <a:pt x="3179216" y="408368"/>
                  </a:lnTo>
                  <a:lnTo>
                    <a:pt x="3180029" y="421068"/>
                  </a:lnTo>
                  <a:lnTo>
                    <a:pt x="3181591" y="421068"/>
                  </a:lnTo>
                  <a:lnTo>
                    <a:pt x="3181591" y="433793"/>
                  </a:lnTo>
                  <a:lnTo>
                    <a:pt x="3178429" y="433793"/>
                  </a:lnTo>
                  <a:lnTo>
                    <a:pt x="3180003" y="446468"/>
                  </a:lnTo>
                  <a:lnTo>
                    <a:pt x="3179216" y="446468"/>
                  </a:lnTo>
                  <a:lnTo>
                    <a:pt x="3175343" y="434047"/>
                  </a:lnTo>
                  <a:lnTo>
                    <a:pt x="3175266" y="433793"/>
                  </a:lnTo>
                  <a:lnTo>
                    <a:pt x="3169678" y="433793"/>
                  </a:lnTo>
                  <a:lnTo>
                    <a:pt x="3169678" y="522668"/>
                  </a:lnTo>
                  <a:lnTo>
                    <a:pt x="3168929" y="535368"/>
                  </a:lnTo>
                  <a:lnTo>
                    <a:pt x="3166757" y="523125"/>
                  </a:lnTo>
                  <a:lnTo>
                    <a:pt x="3166681" y="522668"/>
                  </a:lnTo>
                  <a:lnTo>
                    <a:pt x="3164344" y="522668"/>
                  </a:lnTo>
                  <a:lnTo>
                    <a:pt x="3161017" y="509968"/>
                  </a:lnTo>
                  <a:lnTo>
                    <a:pt x="3157842" y="509968"/>
                  </a:lnTo>
                  <a:lnTo>
                    <a:pt x="3152203" y="497268"/>
                  </a:lnTo>
                  <a:lnTo>
                    <a:pt x="3148533" y="497268"/>
                  </a:lnTo>
                  <a:lnTo>
                    <a:pt x="3145726" y="484568"/>
                  </a:lnTo>
                  <a:lnTo>
                    <a:pt x="3142043" y="459168"/>
                  </a:lnTo>
                  <a:lnTo>
                    <a:pt x="3146742" y="471881"/>
                  </a:lnTo>
                  <a:lnTo>
                    <a:pt x="3157067" y="484568"/>
                  </a:lnTo>
                  <a:lnTo>
                    <a:pt x="3157728" y="495033"/>
                  </a:lnTo>
                  <a:lnTo>
                    <a:pt x="3157817" y="496608"/>
                  </a:lnTo>
                  <a:lnTo>
                    <a:pt x="3157867" y="497268"/>
                  </a:lnTo>
                  <a:lnTo>
                    <a:pt x="3159125" y="497268"/>
                  </a:lnTo>
                  <a:lnTo>
                    <a:pt x="3162033" y="509612"/>
                  </a:lnTo>
                  <a:lnTo>
                    <a:pt x="3162109" y="509968"/>
                  </a:lnTo>
                  <a:lnTo>
                    <a:pt x="3164814" y="509968"/>
                  </a:lnTo>
                  <a:lnTo>
                    <a:pt x="3166516" y="521728"/>
                  </a:lnTo>
                  <a:lnTo>
                    <a:pt x="3166567" y="522058"/>
                  </a:lnTo>
                  <a:lnTo>
                    <a:pt x="3166681" y="522668"/>
                  </a:lnTo>
                  <a:lnTo>
                    <a:pt x="3169678" y="522668"/>
                  </a:lnTo>
                  <a:lnTo>
                    <a:pt x="3169678" y="433793"/>
                  </a:lnTo>
                  <a:lnTo>
                    <a:pt x="3168904" y="433793"/>
                  </a:lnTo>
                  <a:lnTo>
                    <a:pt x="3170517" y="408368"/>
                  </a:lnTo>
                  <a:lnTo>
                    <a:pt x="3179216" y="408368"/>
                  </a:lnTo>
                  <a:lnTo>
                    <a:pt x="3176841" y="395668"/>
                  </a:lnTo>
                  <a:lnTo>
                    <a:pt x="3172091" y="395668"/>
                  </a:lnTo>
                  <a:lnTo>
                    <a:pt x="3169729" y="386194"/>
                  </a:lnTo>
                  <a:lnTo>
                    <a:pt x="3169729" y="395668"/>
                  </a:lnTo>
                  <a:lnTo>
                    <a:pt x="3167354" y="408368"/>
                  </a:lnTo>
                  <a:lnTo>
                    <a:pt x="3167354" y="471881"/>
                  </a:lnTo>
                  <a:lnTo>
                    <a:pt x="3162604" y="459168"/>
                  </a:lnTo>
                  <a:lnTo>
                    <a:pt x="3162604" y="446468"/>
                  </a:lnTo>
                  <a:lnTo>
                    <a:pt x="3167253" y="446468"/>
                  </a:lnTo>
                  <a:lnTo>
                    <a:pt x="3167354" y="471881"/>
                  </a:lnTo>
                  <a:lnTo>
                    <a:pt x="3167354" y="408368"/>
                  </a:lnTo>
                  <a:lnTo>
                    <a:pt x="3159442" y="408368"/>
                  </a:lnTo>
                  <a:lnTo>
                    <a:pt x="3159442" y="395668"/>
                  </a:lnTo>
                  <a:lnTo>
                    <a:pt x="3157067" y="395668"/>
                  </a:lnTo>
                  <a:lnTo>
                    <a:pt x="3152330" y="382968"/>
                  </a:lnTo>
                  <a:lnTo>
                    <a:pt x="3151530" y="370268"/>
                  </a:lnTo>
                  <a:lnTo>
                    <a:pt x="3153460" y="370268"/>
                  </a:lnTo>
                  <a:lnTo>
                    <a:pt x="3156280" y="382968"/>
                  </a:lnTo>
                  <a:lnTo>
                    <a:pt x="3161030" y="382968"/>
                  </a:lnTo>
                  <a:lnTo>
                    <a:pt x="3162604" y="395668"/>
                  </a:lnTo>
                  <a:lnTo>
                    <a:pt x="3169729" y="395668"/>
                  </a:lnTo>
                  <a:lnTo>
                    <a:pt x="3169729" y="386194"/>
                  </a:lnTo>
                  <a:lnTo>
                    <a:pt x="3168929" y="382968"/>
                  </a:lnTo>
                  <a:lnTo>
                    <a:pt x="3172091" y="382968"/>
                  </a:lnTo>
                  <a:lnTo>
                    <a:pt x="3171304" y="370268"/>
                  </a:lnTo>
                  <a:lnTo>
                    <a:pt x="3172104" y="370268"/>
                  </a:lnTo>
                  <a:lnTo>
                    <a:pt x="3176054" y="382968"/>
                  </a:lnTo>
                  <a:lnTo>
                    <a:pt x="3178429" y="382968"/>
                  </a:lnTo>
                  <a:lnTo>
                    <a:pt x="3180003" y="395668"/>
                  </a:lnTo>
                  <a:lnTo>
                    <a:pt x="3185541" y="395668"/>
                  </a:lnTo>
                  <a:lnTo>
                    <a:pt x="3184753" y="408368"/>
                  </a:lnTo>
                  <a:lnTo>
                    <a:pt x="3190290" y="408368"/>
                  </a:lnTo>
                  <a:lnTo>
                    <a:pt x="3192678" y="421068"/>
                  </a:lnTo>
                  <a:lnTo>
                    <a:pt x="3193478" y="433793"/>
                  </a:lnTo>
                  <a:lnTo>
                    <a:pt x="3195815" y="433793"/>
                  </a:lnTo>
                  <a:lnTo>
                    <a:pt x="3195815" y="403199"/>
                  </a:lnTo>
                  <a:lnTo>
                    <a:pt x="3191192" y="395668"/>
                  </a:lnTo>
                  <a:lnTo>
                    <a:pt x="3185833" y="382968"/>
                  </a:lnTo>
                  <a:lnTo>
                    <a:pt x="3181527" y="370268"/>
                  </a:lnTo>
                  <a:lnTo>
                    <a:pt x="3176054" y="357568"/>
                  </a:lnTo>
                  <a:lnTo>
                    <a:pt x="3174466" y="357568"/>
                  </a:lnTo>
                  <a:lnTo>
                    <a:pt x="3174466" y="344868"/>
                  </a:lnTo>
                  <a:lnTo>
                    <a:pt x="3169729" y="337959"/>
                  </a:lnTo>
                  <a:lnTo>
                    <a:pt x="3169729" y="370268"/>
                  </a:lnTo>
                  <a:lnTo>
                    <a:pt x="3162604" y="370268"/>
                  </a:lnTo>
                  <a:lnTo>
                    <a:pt x="3159442" y="357568"/>
                  </a:lnTo>
                  <a:lnTo>
                    <a:pt x="3157867" y="344868"/>
                  </a:lnTo>
                  <a:lnTo>
                    <a:pt x="3155492" y="344868"/>
                  </a:lnTo>
                  <a:lnTo>
                    <a:pt x="3152330" y="332168"/>
                  </a:lnTo>
                  <a:lnTo>
                    <a:pt x="3149955" y="319468"/>
                  </a:lnTo>
                  <a:lnTo>
                    <a:pt x="3154705" y="319468"/>
                  </a:lnTo>
                  <a:lnTo>
                    <a:pt x="3159442" y="332168"/>
                  </a:lnTo>
                  <a:lnTo>
                    <a:pt x="3161030" y="344868"/>
                  </a:lnTo>
                  <a:lnTo>
                    <a:pt x="3162604" y="344868"/>
                  </a:lnTo>
                  <a:lnTo>
                    <a:pt x="3165767" y="357568"/>
                  </a:lnTo>
                  <a:lnTo>
                    <a:pt x="3169729" y="370268"/>
                  </a:lnTo>
                  <a:lnTo>
                    <a:pt x="3169729" y="337959"/>
                  </a:lnTo>
                  <a:lnTo>
                    <a:pt x="3165767" y="332168"/>
                  </a:lnTo>
                  <a:lnTo>
                    <a:pt x="3162604" y="332168"/>
                  </a:lnTo>
                  <a:lnTo>
                    <a:pt x="3162211" y="319468"/>
                  </a:lnTo>
                  <a:lnTo>
                    <a:pt x="3157067" y="319468"/>
                  </a:lnTo>
                  <a:lnTo>
                    <a:pt x="3157867" y="306768"/>
                  </a:lnTo>
                  <a:lnTo>
                    <a:pt x="3148368" y="306768"/>
                  </a:lnTo>
                  <a:lnTo>
                    <a:pt x="3148368" y="294068"/>
                  </a:lnTo>
                  <a:lnTo>
                    <a:pt x="3147580" y="294068"/>
                  </a:lnTo>
                  <a:lnTo>
                    <a:pt x="3147580" y="281368"/>
                  </a:lnTo>
                  <a:lnTo>
                    <a:pt x="3142831" y="281368"/>
                  </a:lnTo>
                  <a:lnTo>
                    <a:pt x="3142043" y="268668"/>
                  </a:lnTo>
                  <a:lnTo>
                    <a:pt x="3140468" y="281368"/>
                  </a:lnTo>
                  <a:lnTo>
                    <a:pt x="3138881" y="268668"/>
                  </a:lnTo>
                  <a:lnTo>
                    <a:pt x="3135960" y="268668"/>
                  </a:lnTo>
                  <a:lnTo>
                    <a:pt x="3131870" y="255968"/>
                  </a:lnTo>
                  <a:lnTo>
                    <a:pt x="3128607" y="243268"/>
                  </a:lnTo>
                  <a:lnTo>
                    <a:pt x="3123069" y="243268"/>
                  </a:lnTo>
                  <a:lnTo>
                    <a:pt x="3121482" y="230568"/>
                  </a:lnTo>
                  <a:lnTo>
                    <a:pt x="3119107" y="230568"/>
                  </a:lnTo>
                  <a:lnTo>
                    <a:pt x="3118320" y="217868"/>
                  </a:lnTo>
                  <a:lnTo>
                    <a:pt x="3116745" y="217868"/>
                  </a:lnTo>
                  <a:lnTo>
                    <a:pt x="3114370" y="230568"/>
                  </a:lnTo>
                  <a:lnTo>
                    <a:pt x="3109620" y="217868"/>
                  </a:lnTo>
                  <a:lnTo>
                    <a:pt x="3109620" y="205168"/>
                  </a:lnTo>
                  <a:lnTo>
                    <a:pt x="3107245" y="217868"/>
                  </a:lnTo>
                  <a:lnTo>
                    <a:pt x="3108833" y="217868"/>
                  </a:lnTo>
                  <a:lnTo>
                    <a:pt x="3109620" y="230568"/>
                  </a:lnTo>
                  <a:lnTo>
                    <a:pt x="3111995" y="243268"/>
                  </a:lnTo>
                  <a:lnTo>
                    <a:pt x="3112782" y="230568"/>
                  </a:lnTo>
                  <a:lnTo>
                    <a:pt x="3115157" y="243268"/>
                  </a:lnTo>
                  <a:lnTo>
                    <a:pt x="3118320" y="243268"/>
                  </a:lnTo>
                  <a:lnTo>
                    <a:pt x="3119907" y="255968"/>
                  </a:lnTo>
                  <a:lnTo>
                    <a:pt x="3127019" y="255968"/>
                  </a:lnTo>
                  <a:lnTo>
                    <a:pt x="3128607" y="268668"/>
                  </a:lnTo>
                  <a:lnTo>
                    <a:pt x="3129394" y="281368"/>
                  </a:lnTo>
                  <a:lnTo>
                    <a:pt x="3132556" y="281368"/>
                  </a:lnTo>
                  <a:lnTo>
                    <a:pt x="3141002" y="306768"/>
                  </a:lnTo>
                  <a:lnTo>
                    <a:pt x="3144012" y="306768"/>
                  </a:lnTo>
                  <a:lnTo>
                    <a:pt x="3145205" y="319468"/>
                  </a:lnTo>
                  <a:lnTo>
                    <a:pt x="3143631" y="319468"/>
                  </a:lnTo>
                  <a:lnTo>
                    <a:pt x="3138881" y="306768"/>
                  </a:lnTo>
                  <a:lnTo>
                    <a:pt x="3138093" y="306768"/>
                  </a:lnTo>
                  <a:lnTo>
                    <a:pt x="3138093" y="535368"/>
                  </a:lnTo>
                  <a:lnTo>
                    <a:pt x="3137306" y="535368"/>
                  </a:lnTo>
                  <a:lnTo>
                    <a:pt x="3137306" y="751268"/>
                  </a:lnTo>
                  <a:lnTo>
                    <a:pt x="3136506" y="763968"/>
                  </a:lnTo>
                  <a:lnTo>
                    <a:pt x="3128213" y="763968"/>
                  </a:lnTo>
                  <a:lnTo>
                    <a:pt x="3127171" y="751268"/>
                  </a:lnTo>
                  <a:lnTo>
                    <a:pt x="3137306" y="751268"/>
                  </a:lnTo>
                  <a:lnTo>
                    <a:pt x="3137306" y="535368"/>
                  </a:lnTo>
                  <a:lnTo>
                    <a:pt x="3129394" y="535368"/>
                  </a:lnTo>
                  <a:lnTo>
                    <a:pt x="3128670" y="523125"/>
                  </a:lnTo>
                  <a:lnTo>
                    <a:pt x="3128645" y="522668"/>
                  </a:lnTo>
                  <a:lnTo>
                    <a:pt x="3134334" y="522668"/>
                  </a:lnTo>
                  <a:lnTo>
                    <a:pt x="3138093" y="535368"/>
                  </a:lnTo>
                  <a:lnTo>
                    <a:pt x="3138093" y="306768"/>
                  </a:lnTo>
                  <a:lnTo>
                    <a:pt x="3137763" y="306768"/>
                  </a:lnTo>
                  <a:lnTo>
                    <a:pt x="3136493" y="303098"/>
                  </a:lnTo>
                  <a:lnTo>
                    <a:pt x="3136493" y="433793"/>
                  </a:lnTo>
                  <a:lnTo>
                    <a:pt x="3135719" y="446468"/>
                  </a:lnTo>
                  <a:lnTo>
                    <a:pt x="3131083" y="434047"/>
                  </a:lnTo>
                  <a:lnTo>
                    <a:pt x="3130981" y="433793"/>
                  </a:lnTo>
                  <a:lnTo>
                    <a:pt x="3126702" y="433793"/>
                  </a:lnTo>
                  <a:lnTo>
                    <a:pt x="3126702" y="497268"/>
                  </a:lnTo>
                  <a:lnTo>
                    <a:pt x="3123107" y="509612"/>
                  </a:lnTo>
                  <a:lnTo>
                    <a:pt x="3123006" y="509968"/>
                  </a:lnTo>
                  <a:lnTo>
                    <a:pt x="3119107" y="509968"/>
                  </a:lnTo>
                  <a:lnTo>
                    <a:pt x="3115767" y="497268"/>
                  </a:lnTo>
                  <a:lnTo>
                    <a:pt x="3126702" y="497268"/>
                  </a:lnTo>
                  <a:lnTo>
                    <a:pt x="3126702" y="433793"/>
                  </a:lnTo>
                  <a:lnTo>
                    <a:pt x="3124644" y="433793"/>
                  </a:lnTo>
                  <a:lnTo>
                    <a:pt x="3126206" y="421068"/>
                  </a:lnTo>
                  <a:lnTo>
                    <a:pt x="3119031" y="421068"/>
                  </a:lnTo>
                  <a:lnTo>
                    <a:pt x="3122282" y="408368"/>
                  </a:lnTo>
                  <a:lnTo>
                    <a:pt x="3126092" y="408368"/>
                  </a:lnTo>
                  <a:lnTo>
                    <a:pt x="3126384" y="421068"/>
                  </a:lnTo>
                  <a:lnTo>
                    <a:pt x="3132010" y="433793"/>
                  </a:lnTo>
                  <a:lnTo>
                    <a:pt x="3136493" y="433793"/>
                  </a:lnTo>
                  <a:lnTo>
                    <a:pt x="3136493" y="303098"/>
                  </a:lnTo>
                  <a:lnTo>
                    <a:pt x="3133382" y="294068"/>
                  </a:lnTo>
                  <a:lnTo>
                    <a:pt x="3129394" y="281368"/>
                  </a:lnTo>
                  <a:lnTo>
                    <a:pt x="3126625" y="281368"/>
                  </a:lnTo>
                  <a:lnTo>
                    <a:pt x="3127019" y="268668"/>
                  </a:lnTo>
                  <a:lnTo>
                    <a:pt x="3122282" y="274535"/>
                  </a:lnTo>
                  <a:lnTo>
                    <a:pt x="3122282" y="344868"/>
                  </a:lnTo>
                  <a:lnTo>
                    <a:pt x="3113582" y="344868"/>
                  </a:lnTo>
                  <a:lnTo>
                    <a:pt x="3108833" y="319468"/>
                  </a:lnTo>
                  <a:lnTo>
                    <a:pt x="3118320" y="332168"/>
                  </a:lnTo>
                  <a:lnTo>
                    <a:pt x="3122282" y="344868"/>
                  </a:lnTo>
                  <a:lnTo>
                    <a:pt x="3122282" y="274535"/>
                  </a:lnTo>
                  <a:lnTo>
                    <a:pt x="3116745" y="281368"/>
                  </a:lnTo>
                  <a:lnTo>
                    <a:pt x="3117926" y="268668"/>
                  </a:lnTo>
                  <a:lnTo>
                    <a:pt x="3119107" y="255968"/>
                  </a:lnTo>
                  <a:lnTo>
                    <a:pt x="3110433" y="255968"/>
                  </a:lnTo>
                  <a:lnTo>
                    <a:pt x="3110433" y="306768"/>
                  </a:lnTo>
                  <a:lnTo>
                    <a:pt x="3108033" y="306768"/>
                  </a:lnTo>
                  <a:lnTo>
                    <a:pt x="3108033" y="433793"/>
                  </a:lnTo>
                  <a:lnTo>
                    <a:pt x="3107245" y="436968"/>
                  </a:lnTo>
                  <a:lnTo>
                    <a:pt x="3107245" y="649668"/>
                  </a:lnTo>
                  <a:lnTo>
                    <a:pt x="3101492" y="649668"/>
                  </a:lnTo>
                  <a:lnTo>
                    <a:pt x="3097961" y="636968"/>
                  </a:lnTo>
                  <a:lnTo>
                    <a:pt x="3095904" y="636968"/>
                  </a:lnTo>
                  <a:lnTo>
                    <a:pt x="3094596" y="624268"/>
                  </a:lnTo>
                  <a:lnTo>
                    <a:pt x="3100362" y="624268"/>
                  </a:lnTo>
                  <a:lnTo>
                    <a:pt x="3103295" y="636968"/>
                  </a:lnTo>
                  <a:lnTo>
                    <a:pt x="3105048" y="636968"/>
                  </a:lnTo>
                  <a:lnTo>
                    <a:pt x="3107245" y="649668"/>
                  </a:lnTo>
                  <a:lnTo>
                    <a:pt x="3107245" y="436968"/>
                  </a:lnTo>
                  <a:lnTo>
                    <a:pt x="3104883" y="446468"/>
                  </a:lnTo>
                  <a:lnTo>
                    <a:pt x="3098660" y="446468"/>
                  </a:lnTo>
                  <a:lnTo>
                    <a:pt x="3095167" y="434047"/>
                  </a:lnTo>
                  <a:lnTo>
                    <a:pt x="3095104" y="433793"/>
                  </a:lnTo>
                  <a:lnTo>
                    <a:pt x="3092945" y="433793"/>
                  </a:lnTo>
                  <a:lnTo>
                    <a:pt x="3092170" y="421068"/>
                  </a:lnTo>
                  <a:lnTo>
                    <a:pt x="3091434" y="408368"/>
                  </a:lnTo>
                  <a:lnTo>
                    <a:pt x="3085211" y="408368"/>
                  </a:lnTo>
                  <a:lnTo>
                    <a:pt x="3082429" y="395668"/>
                  </a:lnTo>
                  <a:lnTo>
                    <a:pt x="3081947" y="382968"/>
                  </a:lnTo>
                  <a:lnTo>
                    <a:pt x="3077045" y="382968"/>
                  </a:lnTo>
                  <a:lnTo>
                    <a:pt x="3072955" y="370268"/>
                  </a:lnTo>
                  <a:lnTo>
                    <a:pt x="3069602" y="370268"/>
                  </a:lnTo>
                  <a:lnTo>
                    <a:pt x="3066923" y="357568"/>
                  </a:lnTo>
                  <a:lnTo>
                    <a:pt x="3075622" y="357568"/>
                  </a:lnTo>
                  <a:lnTo>
                    <a:pt x="3076371" y="369697"/>
                  </a:lnTo>
                  <a:lnTo>
                    <a:pt x="3076410" y="370268"/>
                  </a:lnTo>
                  <a:lnTo>
                    <a:pt x="3081159" y="370268"/>
                  </a:lnTo>
                  <a:lnTo>
                    <a:pt x="3085109" y="382968"/>
                  </a:lnTo>
                  <a:lnTo>
                    <a:pt x="3088271" y="382968"/>
                  </a:lnTo>
                  <a:lnTo>
                    <a:pt x="3089059" y="395668"/>
                  </a:lnTo>
                  <a:lnTo>
                    <a:pt x="3093809" y="395668"/>
                  </a:lnTo>
                  <a:lnTo>
                    <a:pt x="3095790" y="408368"/>
                  </a:lnTo>
                  <a:lnTo>
                    <a:pt x="3097720" y="421068"/>
                  </a:lnTo>
                  <a:lnTo>
                    <a:pt x="3100159" y="421068"/>
                  </a:lnTo>
                  <a:lnTo>
                    <a:pt x="3100959" y="433793"/>
                  </a:lnTo>
                  <a:lnTo>
                    <a:pt x="3108033" y="433793"/>
                  </a:lnTo>
                  <a:lnTo>
                    <a:pt x="3108033" y="306768"/>
                  </a:lnTo>
                  <a:lnTo>
                    <a:pt x="3104883" y="306768"/>
                  </a:lnTo>
                  <a:lnTo>
                    <a:pt x="3104883" y="294068"/>
                  </a:lnTo>
                  <a:lnTo>
                    <a:pt x="3108845" y="294068"/>
                  </a:lnTo>
                  <a:lnTo>
                    <a:pt x="3110433" y="306768"/>
                  </a:lnTo>
                  <a:lnTo>
                    <a:pt x="3110433" y="255968"/>
                  </a:lnTo>
                  <a:lnTo>
                    <a:pt x="3108833" y="255968"/>
                  </a:lnTo>
                  <a:lnTo>
                    <a:pt x="3108045" y="243268"/>
                  </a:lnTo>
                  <a:lnTo>
                    <a:pt x="3105670" y="243268"/>
                  </a:lnTo>
                  <a:lnTo>
                    <a:pt x="3105670" y="268668"/>
                  </a:lnTo>
                  <a:lnTo>
                    <a:pt x="3105670" y="281368"/>
                  </a:lnTo>
                  <a:lnTo>
                    <a:pt x="3091434" y="281368"/>
                  </a:lnTo>
                  <a:lnTo>
                    <a:pt x="3090646" y="268668"/>
                  </a:lnTo>
                  <a:lnTo>
                    <a:pt x="3105670" y="268668"/>
                  </a:lnTo>
                  <a:lnTo>
                    <a:pt x="3105670" y="243268"/>
                  </a:lnTo>
                  <a:lnTo>
                    <a:pt x="3097758" y="243268"/>
                  </a:lnTo>
                  <a:lnTo>
                    <a:pt x="3100133" y="230568"/>
                  </a:lnTo>
                  <a:lnTo>
                    <a:pt x="3098546" y="217868"/>
                  </a:lnTo>
                  <a:lnTo>
                    <a:pt x="3090646" y="217868"/>
                  </a:lnTo>
                  <a:lnTo>
                    <a:pt x="3089859" y="205168"/>
                  </a:lnTo>
                  <a:lnTo>
                    <a:pt x="3085134" y="205168"/>
                  </a:lnTo>
                  <a:lnTo>
                    <a:pt x="3084322" y="201955"/>
                  </a:lnTo>
                  <a:lnTo>
                    <a:pt x="3084322" y="281368"/>
                  </a:lnTo>
                  <a:lnTo>
                    <a:pt x="3081947" y="281368"/>
                  </a:lnTo>
                  <a:lnTo>
                    <a:pt x="3074822" y="255968"/>
                  </a:lnTo>
                  <a:lnTo>
                    <a:pt x="3071609" y="255968"/>
                  </a:lnTo>
                  <a:lnTo>
                    <a:pt x="3069298" y="243268"/>
                  </a:lnTo>
                  <a:lnTo>
                    <a:pt x="3076194" y="243268"/>
                  </a:lnTo>
                  <a:lnTo>
                    <a:pt x="3080664" y="255968"/>
                  </a:lnTo>
                  <a:lnTo>
                    <a:pt x="3083191" y="255968"/>
                  </a:lnTo>
                  <a:lnTo>
                    <a:pt x="3084195" y="278625"/>
                  </a:lnTo>
                  <a:lnTo>
                    <a:pt x="3084322" y="281368"/>
                  </a:lnTo>
                  <a:lnTo>
                    <a:pt x="3084322" y="201955"/>
                  </a:lnTo>
                  <a:lnTo>
                    <a:pt x="3078721" y="179768"/>
                  </a:lnTo>
                  <a:lnTo>
                    <a:pt x="3073933" y="179768"/>
                  </a:lnTo>
                  <a:lnTo>
                    <a:pt x="3070288" y="155016"/>
                  </a:lnTo>
                  <a:lnTo>
                    <a:pt x="3070199" y="154406"/>
                  </a:lnTo>
                  <a:lnTo>
                    <a:pt x="3067723" y="154406"/>
                  </a:lnTo>
                  <a:lnTo>
                    <a:pt x="3061093" y="141668"/>
                  </a:lnTo>
                  <a:lnTo>
                    <a:pt x="3056940" y="141668"/>
                  </a:lnTo>
                  <a:lnTo>
                    <a:pt x="3053804" y="128968"/>
                  </a:lnTo>
                  <a:lnTo>
                    <a:pt x="3050311" y="116268"/>
                  </a:lnTo>
                  <a:lnTo>
                    <a:pt x="3045561" y="116268"/>
                  </a:lnTo>
                  <a:lnTo>
                    <a:pt x="3043986" y="103568"/>
                  </a:lnTo>
                  <a:lnTo>
                    <a:pt x="3041612" y="103568"/>
                  </a:lnTo>
                  <a:lnTo>
                    <a:pt x="3038449" y="90868"/>
                  </a:lnTo>
                  <a:lnTo>
                    <a:pt x="3037662" y="90868"/>
                  </a:lnTo>
                  <a:lnTo>
                    <a:pt x="3033699" y="78168"/>
                  </a:lnTo>
                  <a:lnTo>
                    <a:pt x="3032912" y="78168"/>
                  </a:lnTo>
                  <a:lnTo>
                    <a:pt x="3032912" y="268668"/>
                  </a:lnTo>
                  <a:lnTo>
                    <a:pt x="3032912" y="281368"/>
                  </a:lnTo>
                  <a:lnTo>
                    <a:pt x="3031960" y="281368"/>
                  </a:lnTo>
                  <a:lnTo>
                    <a:pt x="3029750" y="268668"/>
                  </a:lnTo>
                  <a:lnTo>
                    <a:pt x="3026587" y="255968"/>
                  </a:lnTo>
                  <a:lnTo>
                    <a:pt x="3029750" y="255968"/>
                  </a:lnTo>
                  <a:lnTo>
                    <a:pt x="3032912" y="268668"/>
                  </a:lnTo>
                  <a:lnTo>
                    <a:pt x="3032912" y="78168"/>
                  </a:lnTo>
                  <a:lnTo>
                    <a:pt x="3026587" y="65468"/>
                  </a:lnTo>
                  <a:lnTo>
                    <a:pt x="3026587" y="52768"/>
                  </a:lnTo>
                  <a:lnTo>
                    <a:pt x="3031833" y="65468"/>
                  </a:lnTo>
                  <a:lnTo>
                    <a:pt x="3036468" y="78168"/>
                  </a:lnTo>
                  <a:lnTo>
                    <a:pt x="3041612" y="78168"/>
                  </a:lnTo>
                  <a:lnTo>
                    <a:pt x="3041612" y="90868"/>
                  </a:lnTo>
                  <a:lnTo>
                    <a:pt x="3047936" y="90868"/>
                  </a:lnTo>
                  <a:lnTo>
                    <a:pt x="3050311" y="103568"/>
                  </a:lnTo>
                  <a:lnTo>
                    <a:pt x="3051899" y="103568"/>
                  </a:lnTo>
                  <a:lnTo>
                    <a:pt x="3055848" y="116268"/>
                  </a:lnTo>
                  <a:lnTo>
                    <a:pt x="3061258" y="116268"/>
                  </a:lnTo>
                  <a:lnTo>
                    <a:pt x="3063557" y="128968"/>
                  </a:lnTo>
                  <a:lnTo>
                    <a:pt x="3065564" y="141668"/>
                  </a:lnTo>
                  <a:lnTo>
                    <a:pt x="3072460" y="141668"/>
                  </a:lnTo>
                  <a:lnTo>
                    <a:pt x="3071660" y="128968"/>
                  </a:lnTo>
                  <a:lnTo>
                    <a:pt x="3070872" y="128968"/>
                  </a:lnTo>
                  <a:lnTo>
                    <a:pt x="3069298" y="116268"/>
                  </a:lnTo>
                  <a:lnTo>
                    <a:pt x="3062960" y="116268"/>
                  </a:lnTo>
                  <a:lnTo>
                    <a:pt x="3062173" y="103568"/>
                  </a:lnTo>
                  <a:lnTo>
                    <a:pt x="3059798" y="90868"/>
                  </a:lnTo>
                  <a:lnTo>
                    <a:pt x="3051899" y="90868"/>
                  </a:lnTo>
                  <a:lnTo>
                    <a:pt x="3052686" y="78168"/>
                  </a:lnTo>
                  <a:lnTo>
                    <a:pt x="3045561" y="78168"/>
                  </a:lnTo>
                  <a:lnTo>
                    <a:pt x="3043986" y="65468"/>
                  </a:lnTo>
                  <a:lnTo>
                    <a:pt x="3041612" y="52768"/>
                  </a:lnTo>
                  <a:lnTo>
                    <a:pt x="3037662" y="40068"/>
                  </a:lnTo>
                  <a:lnTo>
                    <a:pt x="3036874" y="52768"/>
                  </a:lnTo>
                  <a:lnTo>
                    <a:pt x="3033699" y="52768"/>
                  </a:lnTo>
                  <a:lnTo>
                    <a:pt x="3033699" y="40068"/>
                  </a:lnTo>
                  <a:lnTo>
                    <a:pt x="3028175" y="27368"/>
                  </a:lnTo>
                  <a:lnTo>
                    <a:pt x="3031337" y="27368"/>
                  </a:lnTo>
                  <a:lnTo>
                    <a:pt x="3026143" y="14668"/>
                  </a:lnTo>
                  <a:lnTo>
                    <a:pt x="3026587" y="27368"/>
                  </a:lnTo>
                  <a:lnTo>
                    <a:pt x="3022638" y="27368"/>
                  </a:lnTo>
                  <a:lnTo>
                    <a:pt x="3018675" y="14668"/>
                  </a:lnTo>
                  <a:lnTo>
                    <a:pt x="2755900" y="14668"/>
                  </a:lnTo>
                  <a:lnTo>
                    <a:pt x="2755900" y="0"/>
                  </a:lnTo>
                  <a:lnTo>
                    <a:pt x="0" y="0"/>
                  </a:lnTo>
                  <a:lnTo>
                    <a:pt x="0" y="45707"/>
                  </a:lnTo>
                  <a:lnTo>
                    <a:pt x="2670010" y="45707"/>
                  </a:lnTo>
                  <a:lnTo>
                    <a:pt x="2673096" y="52768"/>
                  </a:lnTo>
                  <a:lnTo>
                    <a:pt x="2676156" y="52768"/>
                  </a:lnTo>
                  <a:lnTo>
                    <a:pt x="2682684" y="78168"/>
                  </a:lnTo>
                  <a:lnTo>
                    <a:pt x="2686545" y="78168"/>
                  </a:lnTo>
                  <a:lnTo>
                    <a:pt x="2694444" y="90868"/>
                  </a:lnTo>
                  <a:lnTo>
                    <a:pt x="2699194" y="90868"/>
                  </a:lnTo>
                  <a:lnTo>
                    <a:pt x="2700769" y="103568"/>
                  </a:lnTo>
                  <a:lnTo>
                    <a:pt x="2701569" y="116268"/>
                  </a:lnTo>
                  <a:lnTo>
                    <a:pt x="2710269" y="116268"/>
                  </a:lnTo>
                  <a:lnTo>
                    <a:pt x="2710269" y="128968"/>
                  </a:lnTo>
                  <a:lnTo>
                    <a:pt x="2718968" y="141668"/>
                  </a:lnTo>
                  <a:lnTo>
                    <a:pt x="2719755" y="141668"/>
                  </a:lnTo>
                  <a:lnTo>
                    <a:pt x="2722130" y="154406"/>
                  </a:lnTo>
                  <a:lnTo>
                    <a:pt x="2730042" y="154406"/>
                  </a:lnTo>
                  <a:lnTo>
                    <a:pt x="2733192" y="179768"/>
                  </a:lnTo>
                  <a:lnTo>
                    <a:pt x="2741892" y="179768"/>
                  </a:lnTo>
                  <a:lnTo>
                    <a:pt x="2741892" y="192468"/>
                  </a:lnTo>
                  <a:lnTo>
                    <a:pt x="2742692" y="192468"/>
                  </a:lnTo>
                  <a:lnTo>
                    <a:pt x="2744279" y="205168"/>
                  </a:lnTo>
                  <a:lnTo>
                    <a:pt x="2750820" y="205168"/>
                  </a:lnTo>
                  <a:lnTo>
                    <a:pt x="2754769" y="217868"/>
                  </a:lnTo>
                  <a:lnTo>
                    <a:pt x="2757716" y="230568"/>
                  </a:lnTo>
                  <a:lnTo>
                    <a:pt x="2761500" y="243268"/>
                  </a:lnTo>
                  <a:lnTo>
                    <a:pt x="2769387" y="255968"/>
                  </a:lnTo>
                  <a:lnTo>
                    <a:pt x="2775902" y="268668"/>
                  </a:lnTo>
                  <a:lnTo>
                    <a:pt x="2772740" y="281368"/>
                  </a:lnTo>
                  <a:lnTo>
                    <a:pt x="2778277" y="281368"/>
                  </a:lnTo>
                  <a:lnTo>
                    <a:pt x="2778277" y="294068"/>
                  </a:lnTo>
                  <a:lnTo>
                    <a:pt x="2784602" y="294068"/>
                  </a:lnTo>
                  <a:lnTo>
                    <a:pt x="2784640" y="306768"/>
                  </a:lnTo>
                  <a:lnTo>
                    <a:pt x="2787459" y="306768"/>
                  </a:lnTo>
                  <a:lnTo>
                    <a:pt x="2794050" y="319468"/>
                  </a:lnTo>
                  <a:lnTo>
                    <a:pt x="2798838" y="344868"/>
                  </a:lnTo>
                  <a:lnTo>
                    <a:pt x="2803575" y="344868"/>
                  </a:lnTo>
                  <a:lnTo>
                    <a:pt x="2802001" y="357568"/>
                  </a:lnTo>
                  <a:lnTo>
                    <a:pt x="2809113" y="370268"/>
                  </a:lnTo>
                  <a:lnTo>
                    <a:pt x="2818346" y="395668"/>
                  </a:lnTo>
                  <a:lnTo>
                    <a:pt x="2820974" y="408368"/>
                  </a:lnTo>
                  <a:lnTo>
                    <a:pt x="2828099" y="433793"/>
                  </a:lnTo>
                  <a:lnTo>
                    <a:pt x="2837319" y="459168"/>
                  </a:lnTo>
                  <a:lnTo>
                    <a:pt x="2839961" y="459168"/>
                  </a:lnTo>
                  <a:lnTo>
                    <a:pt x="2843669" y="471881"/>
                  </a:lnTo>
                  <a:lnTo>
                    <a:pt x="2845981" y="471881"/>
                  </a:lnTo>
                  <a:lnTo>
                    <a:pt x="2847416" y="483666"/>
                  </a:lnTo>
                  <a:lnTo>
                    <a:pt x="2847517" y="484568"/>
                  </a:lnTo>
                  <a:lnTo>
                    <a:pt x="2849448" y="484568"/>
                  </a:lnTo>
                  <a:lnTo>
                    <a:pt x="2851696" y="496608"/>
                  </a:lnTo>
                  <a:lnTo>
                    <a:pt x="2851823" y="497268"/>
                  </a:lnTo>
                  <a:lnTo>
                    <a:pt x="2855963" y="497268"/>
                  </a:lnTo>
                  <a:lnTo>
                    <a:pt x="2859062" y="509612"/>
                  </a:lnTo>
                  <a:lnTo>
                    <a:pt x="2862199" y="522668"/>
                  </a:lnTo>
                  <a:lnTo>
                    <a:pt x="2868269" y="522668"/>
                  </a:lnTo>
                  <a:lnTo>
                    <a:pt x="2865259" y="535368"/>
                  </a:lnTo>
                  <a:lnTo>
                    <a:pt x="2868422" y="535368"/>
                  </a:lnTo>
                  <a:lnTo>
                    <a:pt x="2872244" y="548068"/>
                  </a:lnTo>
                  <a:lnTo>
                    <a:pt x="2874657" y="548068"/>
                  </a:lnTo>
                  <a:lnTo>
                    <a:pt x="2877934" y="573646"/>
                  </a:lnTo>
                  <a:lnTo>
                    <a:pt x="2883331" y="573646"/>
                  </a:lnTo>
                  <a:lnTo>
                    <a:pt x="2885363" y="586168"/>
                  </a:lnTo>
                  <a:lnTo>
                    <a:pt x="2887408" y="598868"/>
                  </a:lnTo>
                  <a:lnTo>
                    <a:pt x="2890875" y="598868"/>
                  </a:lnTo>
                  <a:lnTo>
                    <a:pt x="2895015" y="611568"/>
                  </a:lnTo>
                  <a:lnTo>
                    <a:pt x="2899308" y="624268"/>
                  </a:lnTo>
                  <a:lnTo>
                    <a:pt x="2903220" y="624268"/>
                  </a:lnTo>
                  <a:lnTo>
                    <a:pt x="2904807" y="636968"/>
                  </a:lnTo>
                  <a:lnTo>
                    <a:pt x="2904007" y="636968"/>
                  </a:lnTo>
                  <a:lnTo>
                    <a:pt x="2907969" y="649668"/>
                  </a:lnTo>
                  <a:lnTo>
                    <a:pt x="2908757" y="649668"/>
                  </a:lnTo>
                  <a:lnTo>
                    <a:pt x="2911411" y="662368"/>
                  </a:lnTo>
                  <a:lnTo>
                    <a:pt x="2912808" y="662368"/>
                  </a:lnTo>
                  <a:lnTo>
                    <a:pt x="2913761" y="675068"/>
                  </a:lnTo>
                  <a:lnTo>
                    <a:pt x="2918244" y="675068"/>
                  </a:lnTo>
                  <a:lnTo>
                    <a:pt x="2920619" y="687539"/>
                  </a:lnTo>
                  <a:lnTo>
                    <a:pt x="2920669" y="687768"/>
                  </a:lnTo>
                  <a:lnTo>
                    <a:pt x="2923717" y="687768"/>
                  </a:lnTo>
                  <a:lnTo>
                    <a:pt x="2920619" y="700468"/>
                  </a:lnTo>
                  <a:lnTo>
                    <a:pt x="2930106" y="700468"/>
                  </a:lnTo>
                  <a:lnTo>
                    <a:pt x="2933268" y="713168"/>
                  </a:lnTo>
                  <a:lnTo>
                    <a:pt x="2931693" y="725868"/>
                  </a:lnTo>
                  <a:lnTo>
                    <a:pt x="2938018" y="725868"/>
                  </a:lnTo>
                  <a:lnTo>
                    <a:pt x="2938018" y="738568"/>
                  </a:lnTo>
                  <a:lnTo>
                    <a:pt x="2941180" y="738568"/>
                  </a:lnTo>
                  <a:lnTo>
                    <a:pt x="2944342" y="751268"/>
                  </a:lnTo>
                  <a:lnTo>
                    <a:pt x="2941967" y="763968"/>
                  </a:lnTo>
                  <a:lnTo>
                    <a:pt x="2944342" y="763968"/>
                  </a:lnTo>
                  <a:lnTo>
                    <a:pt x="2944342" y="776668"/>
                  </a:lnTo>
                  <a:lnTo>
                    <a:pt x="2950667" y="776668"/>
                  </a:lnTo>
                  <a:lnTo>
                    <a:pt x="2953829" y="789368"/>
                  </a:lnTo>
                  <a:lnTo>
                    <a:pt x="2953829" y="802284"/>
                  </a:lnTo>
                  <a:lnTo>
                    <a:pt x="2959049" y="802284"/>
                  </a:lnTo>
                  <a:lnTo>
                    <a:pt x="2963557" y="814768"/>
                  </a:lnTo>
                  <a:lnTo>
                    <a:pt x="2967177" y="827468"/>
                  </a:lnTo>
                  <a:lnTo>
                    <a:pt x="2969653" y="827468"/>
                  </a:lnTo>
                  <a:lnTo>
                    <a:pt x="2969018" y="840168"/>
                  </a:lnTo>
                  <a:lnTo>
                    <a:pt x="2966389" y="840168"/>
                  </a:lnTo>
                  <a:lnTo>
                    <a:pt x="2964205" y="852868"/>
                  </a:lnTo>
                  <a:lnTo>
                    <a:pt x="2967278" y="852868"/>
                  </a:lnTo>
                  <a:lnTo>
                    <a:pt x="2970441" y="865568"/>
                  </a:lnTo>
                  <a:lnTo>
                    <a:pt x="2970441" y="852868"/>
                  </a:lnTo>
                  <a:lnTo>
                    <a:pt x="2975191" y="852868"/>
                  </a:lnTo>
                  <a:lnTo>
                    <a:pt x="2975978" y="865568"/>
                  </a:lnTo>
                  <a:lnTo>
                    <a:pt x="2970441" y="865568"/>
                  </a:lnTo>
                  <a:lnTo>
                    <a:pt x="2970441" y="878268"/>
                  </a:lnTo>
                  <a:lnTo>
                    <a:pt x="2974454" y="890968"/>
                  </a:lnTo>
                  <a:lnTo>
                    <a:pt x="2988627" y="890968"/>
                  </a:lnTo>
                  <a:lnTo>
                    <a:pt x="2986925" y="903668"/>
                  </a:lnTo>
                  <a:lnTo>
                    <a:pt x="2987078" y="916368"/>
                  </a:lnTo>
                  <a:lnTo>
                    <a:pt x="2985541" y="928484"/>
                  </a:lnTo>
                  <a:lnTo>
                    <a:pt x="2985465" y="929068"/>
                  </a:lnTo>
                  <a:lnTo>
                    <a:pt x="2988627" y="929068"/>
                  </a:lnTo>
                  <a:lnTo>
                    <a:pt x="2988640" y="967168"/>
                  </a:lnTo>
                  <a:lnTo>
                    <a:pt x="2990215" y="967168"/>
                  </a:lnTo>
                  <a:lnTo>
                    <a:pt x="2991002" y="979868"/>
                  </a:lnTo>
                  <a:lnTo>
                    <a:pt x="2999702" y="979868"/>
                  </a:lnTo>
                  <a:lnTo>
                    <a:pt x="2999232" y="992568"/>
                  </a:lnTo>
                  <a:lnTo>
                    <a:pt x="3004909" y="992568"/>
                  </a:lnTo>
                  <a:lnTo>
                    <a:pt x="3005239" y="1005268"/>
                  </a:lnTo>
                  <a:lnTo>
                    <a:pt x="3003651" y="1017968"/>
                  </a:lnTo>
                  <a:lnTo>
                    <a:pt x="3003651" y="1030668"/>
                  </a:lnTo>
                  <a:lnTo>
                    <a:pt x="3006026" y="1030668"/>
                  </a:lnTo>
                  <a:lnTo>
                    <a:pt x="3007398" y="1043368"/>
                  </a:lnTo>
                  <a:lnTo>
                    <a:pt x="3014586" y="1056068"/>
                  </a:lnTo>
                  <a:lnTo>
                    <a:pt x="3013570" y="1056068"/>
                  </a:lnTo>
                  <a:lnTo>
                    <a:pt x="3009392" y="1068768"/>
                  </a:lnTo>
                  <a:lnTo>
                    <a:pt x="3005505" y="1068768"/>
                  </a:lnTo>
                  <a:lnTo>
                    <a:pt x="3004401" y="1081468"/>
                  </a:lnTo>
                  <a:lnTo>
                    <a:pt x="3016313" y="1081468"/>
                  </a:lnTo>
                  <a:lnTo>
                    <a:pt x="3018091" y="1094168"/>
                  </a:lnTo>
                  <a:lnTo>
                    <a:pt x="3008401" y="1094168"/>
                  </a:lnTo>
                  <a:lnTo>
                    <a:pt x="3013379" y="1106868"/>
                  </a:lnTo>
                  <a:lnTo>
                    <a:pt x="3019171" y="1094168"/>
                  </a:lnTo>
                  <a:lnTo>
                    <a:pt x="3024530" y="1094168"/>
                  </a:lnTo>
                  <a:lnTo>
                    <a:pt x="3028175" y="1106868"/>
                  </a:lnTo>
                  <a:lnTo>
                    <a:pt x="3025229" y="1119225"/>
                  </a:lnTo>
                  <a:lnTo>
                    <a:pt x="3025152" y="1119568"/>
                  </a:lnTo>
                  <a:lnTo>
                    <a:pt x="3023946" y="1119568"/>
                  </a:lnTo>
                  <a:lnTo>
                    <a:pt x="3023438" y="1143876"/>
                  </a:lnTo>
                  <a:lnTo>
                    <a:pt x="3023412" y="1144968"/>
                  </a:lnTo>
                  <a:lnTo>
                    <a:pt x="3026587" y="1144968"/>
                  </a:lnTo>
                  <a:lnTo>
                    <a:pt x="3026587" y="1157668"/>
                  </a:lnTo>
                  <a:lnTo>
                    <a:pt x="3028962" y="1157668"/>
                  </a:lnTo>
                  <a:lnTo>
                    <a:pt x="3028962" y="1170368"/>
                  </a:lnTo>
                  <a:lnTo>
                    <a:pt x="3027375" y="1170368"/>
                  </a:lnTo>
                  <a:lnTo>
                    <a:pt x="3026587" y="1183068"/>
                  </a:lnTo>
                  <a:lnTo>
                    <a:pt x="3029750" y="1183068"/>
                  </a:lnTo>
                  <a:lnTo>
                    <a:pt x="3028962" y="1195768"/>
                  </a:lnTo>
                  <a:lnTo>
                    <a:pt x="3031553" y="1208468"/>
                  </a:lnTo>
                  <a:lnTo>
                    <a:pt x="3036747" y="1208468"/>
                  </a:lnTo>
                  <a:lnTo>
                    <a:pt x="3038449" y="1221168"/>
                  </a:lnTo>
                  <a:lnTo>
                    <a:pt x="3037662" y="1221168"/>
                  </a:lnTo>
                  <a:lnTo>
                    <a:pt x="3040824" y="1246568"/>
                  </a:lnTo>
                  <a:lnTo>
                    <a:pt x="3047149" y="1246568"/>
                  </a:lnTo>
                  <a:lnTo>
                    <a:pt x="3047149" y="1272006"/>
                  </a:lnTo>
                  <a:lnTo>
                    <a:pt x="3048736" y="1272006"/>
                  </a:lnTo>
                  <a:lnTo>
                    <a:pt x="3051098" y="1284668"/>
                  </a:lnTo>
                  <a:lnTo>
                    <a:pt x="3055137" y="1284668"/>
                  </a:lnTo>
                  <a:lnTo>
                    <a:pt x="3056636" y="1297368"/>
                  </a:lnTo>
                  <a:lnTo>
                    <a:pt x="3055848" y="1310068"/>
                  </a:lnTo>
                  <a:lnTo>
                    <a:pt x="3056636" y="1322768"/>
                  </a:lnTo>
                  <a:lnTo>
                    <a:pt x="3057855" y="1335468"/>
                  </a:lnTo>
                  <a:lnTo>
                    <a:pt x="3061754" y="1348168"/>
                  </a:lnTo>
                  <a:lnTo>
                    <a:pt x="3062960" y="1360868"/>
                  </a:lnTo>
                  <a:lnTo>
                    <a:pt x="3064357" y="1373568"/>
                  </a:lnTo>
                  <a:lnTo>
                    <a:pt x="3066834" y="1398968"/>
                  </a:lnTo>
                  <a:lnTo>
                    <a:pt x="3067710" y="1411668"/>
                  </a:lnTo>
                  <a:lnTo>
                    <a:pt x="3069653" y="1411668"/>
                  </a:lnTo>
                  <a:lnTo>
                    <a:pt x="3069196" y="1437068"/>
                  </a:lnTo>
                  <a:lnTo>
                    <a:pt x="3068320" y="1437068"/>
                  </a:lnTo>
                  <a:lnTo>
                    <a:pt x="3069298" y="1449768"/>
                  </a:lnTo>
                  <a:lnTo>
                    <a:pt x="3071660" y="1449768"/>
                  </a:lnTo>
                  <a:lnTo>
                    <a:pt x="3077400" y="1475168"/>
                  </a:lnTo>
                  <a:lnTo>
                    <a:pt x="3079889" y="1500568"/>
                  </a:lnTo>
                  <a:lnTo>
                    <a:pt x="3081947" y="1500568"/>
                  </a:lnTo>
                  <a:lnTo>
                    <a:pt x="3080766" y="1513268"/>
                  </a:lnTo>
                  <a:lnTo>
                    <a:pt x="3070872" y="1513268"/>
                  </a:lnTo>
                  <a:lnTo>
                    <a:pt x="3075622" y="1525968"/>
                  </a:lnTo>
                  <a:lnTo>
                    <a:pt x="3081159" y="1525968"/>
                  </a:lnTo>
                  <a:lnTo>
                    <a:pt x="3083522" y="1538668"/>
                  </a:lnTo>
                  <a:lnTo>
                    <a:pt x="3083229" y="1564068"/>
                  </a:lnTo>
                  <a:lnTo>
                    <a:pt x="3081629" y="1576768"/>
                  </a:lnTo>
                  <a:lnTo>
                    <a:pt x="3081159" y="1576768"/>
                  </a:lnTo>
                  <a:lnTo>
                    <a:pt x="3081947" y="1589468"/>
                  </a:lnTo>
                  <a:lnTo>
                    <a:pt x="3085109" y="1589468"/>
                  </a:lnTo>
                  <a:lnTo>
                    <a:pt x="3088271" y="1602168"/>
                  </a:lnTo>
                  <a:lnTo>
                    <a:pt x="3090786" y="1614868"/>
                  </a:lnTo>
                  <a:lnTo>
                    <a:pt x="3091827" y="1627568"/>
                  </a:lnTo>
                  <a:lnTo>
                    <a:pt x="3092272" y="1640268"/>
                  </a:lnTo>
                  <a:lnTo>
                    <a:pt x="3093021" y="1652968"/>
                  </a:lnTo>
                  <a:lnTo>
                    <a:pt x="3084322" y="1652968"/>
                  </a:lnTo>
                  <a:lnTo>
                    <a:pt x="3087382" y="1665668"/>
                  </a:lnTo>
                  <a:lnTo>
                    <a:pt x="3087547" y="1665668"/>
                  </a:lnTo>
                  <a:lnTo>
                    <a:pt x="3085109" y="1678381"/>
                  </a:lnTo>
                  <a:lnTo>
                    <a:pt x="3083725" y="1691068"/>
                  </a:lnTo>
                  <a:lnTo>
                    <a:pt x="3086887" y="1716468"/>
                  </a:lnTo>
                  <a:lnTo>
                    <a:pt x="3089059" y="1729168"/>
                  </a:lnTo>
                  <a:lnTo>
                    <a:pt x="3097758" y="1729168"/>
                  </a:lnTo>
                  <a:lnTo>
                    <a:pt x="3092818" y="1741868"/>
                  </a:lnTo>
                  <a:lnTo>
                    <a:pt x="3090253" y="1741868"/>
                  </a:lnTo>
                  <a:lnTo>
                    <a:pt x="3087090" y="1754568"/>
                  </a:lnTo>
                  <a:lnTo>
                    <a:pt x="3081159" y="1765769"/>
                  </a:lnTo>
                  <a:lnTo>
                    <a:pt x="3081159" y="1779968"/>
                  </a:lnTo>
                  <a:lnTo>
                    <a:pt x="3081159" y="1792668"/>
                  </a:lnTo>
                  <a:lnTo>
                    <a:pt x="3075622" y="1792668"/>
                  </a:lnTo>
                  <a:lnTo>
                    <a:pt x="3075622" y="1779968"/>
                  </a:lnTo>
                  <a:lnTo>
                    <a:pt x="3081159" y="1779968"/>
                  </a:lnTo>
                  <a:lnTo>
                    <a:pt x="3081159" y="1765769"/>
                  </a:lnTo>
                  <a:lnTo>
                    <a:pt x="3080359" y="1767268"/>
                  </a:lnTo>
                  <a:lnTo>
                    <a:pt x="3080359" y="1754568"/>
                  </a:lnTo>
                  <a:lnTo>
                    <a:pt x="3076410" y="1754568"/>
                  </a:lnTo>
                  <a:lnTo>
                    <a:pt x="3077197" y="1741868"/>
                  </a:lnTo>
                  <a:lnTo>
                    <a:pt x="3083128" y="1741868"/>
                  </a:lnTo>
                  <a:lnTo>
                    <a:pt x="3079572" y="1729168"/>
                  </a:lnTo>
                  <a:lnTo>
                    <a:pt x="3078784" y="1691068"/>
                  </a:lnTo>
                  <a:lnTo>
                    <a:pt x="3077197" y="1678381"/>
                  </a:lnTo>
                  <a:lnTo>
                    <a:pt x="3071660" y="1678381"/>
                  </a:lnTo>
                  <a:lnTo>
                    <a:pt x="3070872" y="1665668"/>
                  </a:lnTo>
                  <a:lnTo>
                    <a:pt x="3074822" y="1665668"/>
                  </a:lnTo>
                  <a:lnTo>
                    <a:pt x="3070085" y="1652968"/>
                  </a:lnTo>
                  <a:lnTo>
                    <a:pt x="3065335" y="1652968"/>
                  </a:lnTo>
                  <a:lnTo>
                    <a:pt x="3065335" y="1640268"/>
                  </a:lnTo>
                  <a:lnTo>
                    <a:pt x="3070872" y="1640268"/>
                  </a:lnTo>
                  <a:lnTo>
                    <a:pt x="3066580" y="1627568"/>
                  </a:lnTo>
                  <a:lnTo>
                    <a:pt x="3065043" y="1627568"/>
                  </a:lnTo>
                  <a:lnTo>
                    <a:pt x="3065234" y="1614868"/>
                  </a:lnTo>
                  <a:lnTo>
                    <a:pt x="3065424" y="1602168"/>
                  </a:lnTo>
                  <a:lnTo>
                    <a:pt x="3055848" y="1602168"/>
                  </a:lnTo>
                  <a:lnTo>
                    <a:pt x="3057626" y="1589468"/>
                  </a:lnTo>
                  <a:lnTo>
                    <a:pt x="3051403" y="1589468"/>
                  </a:lnTo>
                  <a:lnTo>
                    <a:pt x="3048736" y="1576768"/>
                  </a:lnTo>
                  <a:lnTo>
                    <a:pt x="3050298" y="1576768"/>
                  </a:lnTo>
                  <a:lnTo>
                    <a:pt x="3054172" y="1564068"/>
                  </a:lnTo>
                  <a:lnTo>
                    <a:pt x="3057296" y="1564068"/>
                  </a:lnTo>
                  <a:lnTo>
                    <a:pt x="3056636" y="1551368"/>
                  </a:lnTo>
                  <a:lnTo>
                    <a:pt x="3047403" y="1551368"/>
                  </a:lnTo>
                  <a:lnTo>
                    <a:pt x="3047923" y="1538960"/>
                  </a:lnTo>
                  <a:lnTo>
                    <a:pt x="3047936" y="1538668"/>
                  </a:lnTo>
                  <a:lnTo>
                    <a:pt x="3049460" y="1538668"/>
                  </a:lnTo>
                  <a:lnTo>
                    <a:pt x="3051797" y="1525968"/>
                  </a:lnTo>
                  <a:lnTo>
                    <a:pt x="3053384" y="1513268"/>
                  </a:lnTo>
                  <a:lnTo>
                    <a:pt x="3052686" y="1513268"/>
                  </a:lnTo>
                  <a:lnTo>
                    <a:pt x="3051899" y="1500568"/>
                  </a:lnTo>
                  <a:lnTo>
                    <a:pt x="3043986" y="1500568"/>
                  </a:lnTo>
                  <a:lnTo>
                    <a:pt x="3042882" y="1487868"/>
                  </a:lnTo>
                  <a:lnTo>
                    <a:pt x="3042310" y="1475168"/>
                  </a:lnTo>
                  <a:lnTo>
                    <a:pt x="3040989" y="1475168"/>
                  </a:lnTo>
                  <a:lnTo>
                    <a:pt x="3037662" y="1462468"/>
                  </a:lnTo>
                  <a:lnTo>
                    <a:pt x="3047568" y="1462468"/>
                  </a:lnTo>
                  <a:lnTo>
                    <a:pt x="3046730" y="1449768"/>
                  </a:lnTo>
                  <a:lnTo>
                    <a:pt x="3045561" y="1437068"/>
                  </a:lnTo>
                  <a:lnTo>
                    <a:pt x="3038449" y="1437068"/>
                  </a:lnTo>
                  <a:lnTo>
                    <a:pt x="3036620" y="1424368"/>
                  </a:lnTo>
                  <a:lnTo>
                    <a:pt x="3036074" y="1411668"/>
                  </a:lnTo>
                  <a:lnTo>
                    <a:pt x="3030029" y="1411668"/>
                  </a:lnTo>
                  <a:lnTo>
                    <a:pt x="3028264" y="1386268"/>
                  </a:lnTo>
                  <a:lnTo>
                    <a:pt x="3027578" y="1386268"/>
                  </a:lnTo>
                  <a:lnTo>
                    <a:pt x="3026918" y="1373568"/>
                  </a:lnTo>
                  <a:lnTo>
                    <a:pt x="3023425" y="1373568"/>
                  </a:lnTo>
                  <a:lnTo>
                    <a:pt x="3026587" y="1360868"/>
                  </a:lnTo>
                  <a:lnTo>
                    <a:pt x="3023425" y="1360868"/>
                  </a:lnTo>
                  <a:lnTo>
                    <a:pt x="3023425" y="1348168"/>
                  </a:lnTo>
                  <a:lnTo>
                    <a:pt x="3023425" y="1335468"/>
                  </a:lnTo>
                  <a:lnTo>
                    <a:pt x="3020263" y="1335468"/>
                  </a:lnTo>
                  <a:lnTo>
                    <a:pt x="3020263" y="1322768"/>
                  </a:lnTo>
                  <a:lnTo>
                    <a:pt x="3023425" y="1322768"/>
                  </a:lnTo>
                  <a:lnTo>
                    <a:pt x="3019768" y="1310068"/>
                  </a:lnTo>
                  <a:lnTo>
                    <a:pt x="3017888" y="1310068"/>
                  </a:lnTo>
                  <a:lnTo>
                    <a:pt x="3017101" y="1284668"/>
                  </a:lnTo>
                  <a:lnTo>
                    <a:pt x="3017405" y="1284668"/>
                  </a:lnTo>
                  <a:lnTo>
                    <a:pt x="3023425" y="1297368"/>
                  </a:lnTo>
                  <a:lnTo>
                    <a:pt x="3026435" y="1284668"/>
                  </a:lnTo>
                  <a:lnTo>
                    <a:pt x="3025000" y="1284668"/>
                  </a:lnTo>
                  <a:lnTo>
                    <a:pt x="3025000" y="1272006"/>
                  </a:lnTo>
                  <a:lnTo>
                    <a:pt x="3018472" y="1272006"/>
                  </a:lnTo>
                  <a:lnTo>
                    <a:pt x="3015665" y="1284668"/>
                  </a:lnTo>
                  <a:lnTo>
                    <a:pt x="3010776" y="1284668"/>
                  </a:lnTo>
                  <a:lnTo>
                    <a:pt x="3013875" y="1272197"/>
                  </a:lnTo>
                  <a:lnTo>
                    <a:pt x="3013926" y="1272006"/>
                  </a:lnTo>
                  <a:lnTo>
                    <a:pt x="3010789" y="1272006"/>
                  </a:lnTo>
                  <a:lnTo>
                    <a:pt x="3007614" y="1259268"/>
                  </a:lnTo>
                  <a:lnTo>
                    <a:pt x="3008401" y="1246568"/>
                  </a:lnTo>
                  <a:lnTo>
                    <a:pt x="3000489" y="1246568"/>
                  </a:lnTo>
                  <a:lnTo>
                    <a:pt x="2999206" y="1233868"/>
                  </a:lnTo>
                  <a:lnTo>
                    <a:pt x="3001873" y="1221168"/>
                  </a:lnTo>
                  <a:lnTo>
                    <a:pt x="3003956" y="1221168"/>
                  </a:lnTo>
                  <a:lnTo>
                    <a:pt x="3003651" y="1208468"/>
                  </a:lnTo>
                  <a:lnTo>
                    <a:pt x="2995752" y="1221168"/>
                  </a:lnTo>
                  <a:lnTo>
                    <a:pt x="2994952" y="1208468"/>
                  </a:lnTo>
                  <a:lnTo>
                    <a:pt x="2998114" y="1208468"/>
                  </a:lnTo>
                  <a:lnTo>
                    <a:pt x="2998114" y="1195768"/>
                  </a:lnTo>
                  <a:lnTo>
                    <a:pt x="2992577" y="1195768"/>
                  </a:lnTo>
                  <a:lnTo>
                    <a:pt x="2991370" y="1183068"/>
                  </a:lnTo>
                  <a:lnTo>
                    <a:pt x="2989415" y="1183068"/>
                  </a:lnTo>
                  <a:lnTo>
                    <a:pt x="2989415" y="1170368"/>
                  </a:lnTo>
                  <a:lnTo>
                    <a:pt x="2994952" y="1170368"/>
                  </a:lnTo>
                  <a:lnTo>
                    <a:pt x="2996539" y="1157668"/>
                  </a:lnTo>
                  <a:lnTo>
                    <a:pt x="2989415" y="1157668"/>
                  </a:lnTo>
                  <a:lnTo>
                    <a:pt x="2990951" y="1145349"/>
                  </a:lnTo>
                  <a:lnTo>
                    <a:pt x="2991002" y="1144968"/>
                  </a:lnTo>
                  <a:lnTo>
                    <a:pt x="2986417" y="1144968"/>
                  </a:lnTo>
                  <a:lnTo>
                    <a:pt x="2985554" y="1157668"/>
                  </a:lnTo>
                  <a:lnTo>
                    <a:pt x="2982303" y="1157668"/>
                  </a:lnTo>
                  <a:lnTo>
                    <a:pt x="2983839" y="1145349"/>
                  </a:lnTo>
                  <a:lnTo>
                    <a:pt x="2983890" y="1144968"/>
                  </a:lnTo>
                  <a:lnTo>
                    <a:pt x="2972955" y="1144968"/>
                  </a:lnTo>
                  <a:lnTo>
                    <a:pt x="2970441" y="1132268"/>
                  </a:lnTo>
                  <a:lnTo>
                    <a:pt x="2974390" y="1119568"/>
                  </a:lnTo>
                  <a:lnTo>
                    <a:pt x="2968002" y="1119568"/>
                  </a:lnTo>
                  <a:lnTo>
                    <a:pt x="2969653" y="1106868"/>
                  </a:lnTo>
                  <a:lnTo>
                    <a:pt x="2967317" y="1094168"/>
                  </a:lnTo>
                  <a:lnTo>
                    <a:pt x="2965196" y="1094168"/>
                  </a:lnTo>
                  <a:lnTo>
                    <a:pt x="2963532" y="1081468"/>
                  </a:lnTo>
                  <a:lnTo>
                    <a:pt x="2966491" y="1081468"/>
                  </a:lnTo>
                  <a:lnTo>
                    <a:pt x="2968066" y="1068768"/>
                  </a:lnTo>
                  <a:lnTo>
                    <a:pt x="2960154" y="1068768"/>
                  </a:lnTo>
                  <a:lnTo>
                    <a:pt x="2963329" y="1056068"/>
                  </a:lnTo>
                  <a:lnTo>
                    <a:pt x="2956991" y="1056068"/>
                  </a:lnTo>
                  <a:lnTo>
                    <a:pt x="2956204" y="1056068"/>
                  </a:lnTo>
                  <a:lnTo>
                    <a:pt x="2951467" y="1056068"/>
                  </a:lnTo>
                  <a:lnTo>
                    <a:pt x="2949092" y="1043368"/>
                  </a:lnTo>
                  <a:lnTo>
                    <a:pt x="2950565" y="1031506"/>
                  </a:lnTo>
                  <a:lnTo>
                    <a:pt x="2950667" y="1030668"/>
                  </a:lnTo>
                  <a:lnTo>
                    <a:pt x="2944368" y="1030668"/>
                  </a:lnTo>
                  <a:lnTo>
                    <a:pt x="2942767" y="1017968"/>
                  </a:lnTo>
                  <a:lnTo>
                    <a:pt x="2938805" y="992568"/>
                  </a:lnTo>
                  <a:lnTo>
                    <a:pt x="2934855" y="992568"/>
                  </a:lnTo>
                  <a:lnTo>
                    <a:pt x="2938018" y="967168"/>
                  </a:lnTo>
                  <a:lnTo>
                    <a:pt x="2938018" y="979868"/>
                  </a:lnTo>
                  <a:lnTo>
                    <a:pt x="2943555" y="979868"/>
                  </a:lnTo>
                  <a:lnTo>
                    <a:pt x="2943555" y="967168"/>
                  </a:lnTo>
                  <a:lnTo>
                    <a:pt x="2941967" y="967168"/>
                  </a:lnTo>
                  <a:lnTo>
                    <a:pt x="2939592" y="954468"/>
                  </a:lnTo>
                  <a:lnTo>
                    <a:pt x="2930106" y="954468"/>
                  </a:lnTo>
                  <a:lnTo>
                    <a:pt x="2932480" y="967168"/>
                  </a:lnTo>
                  <a:lnTo>
                    <a:pt x="2930360" y="967168"/>
                  </a:lnTo>
                  <a:lnTo>
                    <a:pt x="2928924" y="954468"/>
                  </a:lnTo>
                  <a:lnTo>
                    <a:pt x="2924568" y="954468"/>
                  </a:lnTo>
                  <a:lnTo>
                    <a:pt x="2924060" y="931176"/>
                  </a:lnTo>
                  <a:lnTo>
                    <a:pt x="2924022" y="929068"/>
                  </a:lnTo>
                  <a:lnTo>
                    <a:pt x="2923908" y="928484"/>
                  </a:lnTo>
                  <a:lnTo>
                    <a:pt x="2923768" y="927354"/>
                  </a:lnTo>
                  <a:lnTo>
                    <a:pt x="2923730" y="929068"/>
                  </a:lnTo>
                  <a:lnTo>
                    <a:pt x="2923730" y="928484"/>
                  </a:lnTo>
                  <a:lnTo>
                    <a:pt x="2923679" y="928217"/>
                  </a:lnTo>
                  <a:lnTo>
                    <a:pt x="2923743" y="927138"/>
                  </a:lnTo>
                  <a:lnTo>
                    <a:pt x="2923781" y="916368"/>
                  </a:lnTo>
                  <a:lnTo>
                    <a:pt x="2922206" y="916368"/>
                  </a:lnTo>
                  <a:lnTo>
                    <a:pt x="2920619" y="916368"/>
                  </a:lnTo>
                  <a:lnTo>
                    <a:pt x="2914294" y="890968"/>
                  </a:lnTo>
                  <a:lnTo>
                    <a:pt x="2924060" y="890968"/>
                  </a:lnTo>
                  <a:lnTo>
                    <a:pt x="2919831" y="878268"/>
                  </a:lnTo>
                  <a:lnTo>
                    <a:pt x="2920365" y="867143"/>
                  </a:lnTo>
                  <a:lnTo>
                    <a:pt x="2920428" y="865568"/>
                  </a:lnTo>
                  <a:lnTo>
                    <a:pt x="2922295" y="865568"/>
                  </a:lnTo>
                  <a:lnTo>
                    <a:pt x="2921939" y="852868"/>
                  </a:lnTo>
                  <a:lnTo>
                    <a:pt x="2914434" y="852868"/>
                  </a:lnTo>
                  <a:lnTo>
                    <a:pt x="2916174" y="865568"/>
                  </a:lnTo>
                  <a:lnTo>
                    <a:pt x="2915983" y="878268"/>
                  </a:lnTo>
                  <a:lnTo>
                    <a:pt x="2908757" y="878268"/>
                  </a:lnTo>
                  <a:lnTo>
                    <a:pt x="2907906" y="867143"/>
                  </a:lnTo>
                  <a:lnTo>
                    <a:pt x="2907779" y="865568"/>
                  </a:lnTo>
                  <a:lnTo>
                    <a:pt x="2905696" y="865568"/>
                  </a:lnTo>
                  <a:lnTo>
                    <a:pt x="2901975" y="852868"/>
                  </a:lnTo>
                  <a:lnTo>
                    <a:pt x="2896108" y="852868"/>
                  </a:lnTo>
                  <a:lnTo>
                    <a:pt x="2896590" y="865568"/>
                  </a:lnTo>
                  <a:lnTo>
                    <a:pt x="2899372" y="865568"/>
                  </a:lnTo>
                  <a:lnTo>
                    <a:pt x="2902889" y="878268"/>
                  </a:lnTo>
                  <a:lnTo>
                    <a:pt x="2905582" y="890968"/>
                  </a:lnTo>
                  <a:lnTo>
                    <a:pt x="2906064" y="903668"/>
                  </a:lnTo>
                  <a:lnTo>
                    <a:pt x="2906687" y="916368"/>
                  </a:lnTo>
                  <a:lnTo>
                    <a:pt x="2909544" y="916368"/>
                  </a:lnTo>
                  <a:lnTo>
                    <a:pt x="2909976" y="927138"/>
                  </a:lnTo>
                  <a:lnTo>
                    <a:pt x="2910052" y="929068"/>
                  </a:lnTo>
                  <a:lnTo>
                    <a:pt x="2909633" y="929068"/>
                  </a:lnTo>
                  <a:lnTo>
                    <a:pt x="2915081" y="941768"/>
                  </a:lnTo>
                  <a:lnTo>
                    <a:pt x="2917456" y="941768"/>
                  </a:lnTo>
                  <a:lnTo>
                    <a:pt x="2918244" y="954468"/>
                  </a:lnTo>
                  <a:lnTo>
                    <a:pt x="2920619" y="967168"/>
                  </a:lnTo>
                  <a:lnTo>
                    <a:pt x="2919044" y="967168"/>
                  </a:lnTo>
                  <a:lnTo>
                    <a:pt x="2925368" y="979868"/>
                  </a:lnTo>
                  <a:lnTo>
                    <a:pt x="2922994" y="979868"/>
                  </a:lnTo>
                  <a:lnTo>
                    <a:pt x="2927731" y="992568"/>
                  </a:lnTo>
                  <a:lnTo>
                    <a:pt x="2930106" y="992568"/>
                  </a:lnTo>
                  <a:lnTo>
                    <a:pt x="2931693" y="1005268"/>
                  </a:lnTo>
                  <a:lnTo>
                    <a:pt x="2932480" y="1017968"/>
                  </a:lnTo>
                  <a:lnTo>
                    <a:pt x="2937865" y="1030274"/>
                  </a:lnTo>
                  <a:lnTo>
                    <a:pt x="2937967" y="1030503"/>
                  </a:lnTo>
                  <a:lnTo>
                    <a:pt x="2938043" y="1030668"/>
                  </a:lnTo>
                  <a:lnTo>
                    <a:pt x="2937230" y="1030668"/>
                  </a:lnTo>
                  <a:lnTo>
                    <a:pt x="2938018" y="1043368"/>
                  </a:lnTo>
                  <a:lnTo>
                    <a:pt x="2942767" y="1043368"/>
                  </a:lnTo>
                  <a:lnTo>
                    <a:pt x="2949092" y="1056068"/>
                  </a:lnTo>
                  <a:lnTo>
                    <a:pt x="2950667" y="1056068"/>
                  </a:lnTo>
                  <a:lnTo>
                    <a:pt x="2951467" y="1081468"/>
                  </a:lnTo>
                  <a:lnTo>
                    <a:pt x="2949092" y="1094168"/>
                  </a:lnTo>
                  <a:lnTo>
                    <a:pt x="2955417" y="1094168"/>
                  </a:lnTo>
                  <a:lnTo>
                    <a:pt x="2953829" y="1106868"/>
                  </a:lnTo>
                  <a:lnTo>
                    <a:pt x="2957677" y="1119225"/>
                  </a:lnTo>
                  <a:lnTo>
                    <a:pt x="2957792" y="1119568"/>
                  </a:lnTo>
                  <a:lnTo>
                    <a:pt x="2960954" y="1132268"/>
                  </a:lnTo>
                  <a:lnTo>
                    <a:pt x="2963329" y="1132268"/>
                  </a:lnTo>
                  <a:lnTo>
                    <a:pt x="2958731" y="1144968"/>
                  </a:lnTo>
                  <a:lnTo>
                    <a:pt x="2966491" y="1144968"/>
                  </a:lnTo>
                  <a:lnTo>
                    <a:pt x="2969653" y="1157668"/>
                  </a:lnTo>
                  <a:lnTo>
                    <a:pt x="2968066" y="1157668"/>
                  </a:lnTo>
                  <a:lnTo>
                    <a:pt x="2970441" y="1170368"/>
                  </a:lnTo>
                  <a:lnTo>
                    <a:pt x="2972816" y="1170368"/>
                  </a:lnTo>
                  <a:lnTo>
                    <a:pt x="2975191" y="1183068"/>
                  </a:lnTo>
                  <a:lnTo>
                    <a:pt x="2976765" y="1195768"/>
                  </a:lnTo>
                  <a:lnTo>
                    <a:pt x="2979928" y="1195768"/>
                  </a:lnTo>
                  <a:lnTo>
                    <a:pt x="2983026" y="1208468"/>
                  </a:lnTo>
                  <a:lnTo>
                    <a:pt x="2984576" y="1221168"/>
                  </a:lnTo>
                  <a:lnTo>
                    <a:pt x="2986252" y="1246568"/>
                  </a:lnTo>
                  <a:lnTo>
                    <a:pt x="2989415" y="1246568"/>
                  </a:lnTo>
                  <a:lnTo>
                    <a:pt x="2987370" y="1259268"/>
                  </a:lnTo>
                  <a:lnTo>
                    <a:pt x="2984284" y="1259268"/>
                  </a:lnTo>
                  <a:lnTo>
                    <a:pt x="2982963" y="1272006"/>
                  </a:lnTo>
                  <a:lnTo>
                    <a:pt x="2998101" y="1272006"/>
                  </a:lnTo>
                  <a:lnTo>
                    <a:pt x="2994164" y="1284668"/>
                  </a:lnTo>
                  <a:lnTo>
                    <a:pt x="3001378" y="1284668"/>
                  </a:lnTo>
                  <a:lnTo>
                    <a:pt x="3005239" y="1310068"/>
                  </a:lnTo>
                  <a:lnTo>
                    <a:pt x="3008401" y="1310068"/>
                  </a:lnTo>
                  <a:lnTo>
                    <a:pt x="3004451" y="1322768"/>
                  </a:lnTo>
                  <a:lnTo>
                    <a:pt x="3002864" y="1322768"/>
                  </a:lnTo>
                  <a:lnTo>
                    <a:pt x="3002864" y="1335468"/>
                  </a:lnTo>
                  <a:lnTo>
                    <a:pt x="3008401" y="1335468"/>
                  </a:lnTo>
                  <a:lnTo>
                    <a:pt x="3002864" y="1348168"/>
                  </a:lnTo>
                  <a:lnTo>
                    <a:pt x="2998114" y="1348168"/>
                  </a:lnTo>
                  <a:lnTo>
                    <a:pt x="3000489" y="1322768"/>
                  </a:lnTo>
                  <a:lnTo>
                    <a:pt x="2998190" y="1322768"/>
                  </a:lnTo>
                  <a:lnTo>
                    <a:pt x="2999702" y="1310068"/>
                  </a:lnTo>
                  <a:lnTo>
                    <a:pt x="2997225" y="1310068"/>
                  </a:lnTo>
                  <a:lnTo>
                    <a:pt x="2996539" y="1306537"/>
                  </a:lnTo>
                  <a:lnTo>
                    <a:pt x="2996539" y="1322768"/>
                  </a:lnTo>
                  <a:lnTo>
                    <a:pt x="2994164" y="1348168"/>
                  </a:lnTo>
                  <a:lnTo>
                    <a:pt x="2991789" y="1335468"/>
                  </a:lnTo>
                  <a:lnTo>
                    <a:pt x="2988627" y="1322768"/>
                  </a:lnTo>
                  <a:lnTo>
                    <a:pt x="2996539" y="1322768"/>
                  </a:lnTo>
                  <a:lnTo>
                    <a:pt x="2996539" y="1306537"/>
                  </a:lnTo>
                  <a:lnTo>
                    <a:pt x="2994761" y="1297368"/>
                  </a:lnTo>
                  <a:lnTo>
                    <a:pt x="2993250" y="1297368"/>
                  </a:lnTo>
                  <a:lnTo>
                    <a:pt x="2993364" y="1284668"/>
                  </a:lnTo>
                  <a:lnTo>
                    <a:pt x="2988132" y="1284668"/>
                  </a:lnTo>
                  <a:lnTo>
                    <a:pt x="2988132" y="1310068"/>
                  </a:lnTo>
                  <a:lnTo>
                    <a:pt x="2986125" y="1322768"/>
                  </a:lnTo>
                  <a:lnTo>
                    <a:pt x="2981515" y="1310068"/>
                  </a:lnTo>
                  <a:lnTo>
                    <a:pt x="2988132" y="1310068"/>
                  </a:lnTo>
                  <a:lnTo>
                    <a:pt x="2988132" y="1284668"/>
                  </a:lnTo>
                  <a:lnTo>
                    <a:pt x="2981515" y="1284668"/>
                  </a:lnTo>
                  <a:lnTo>
                    <a:pt x="2976740" y="1272197"/>
                  </a:lnTo>
                  <a:lnTo>
                    <a:pt x="2976676" y="1272006"/>
                  </a:lnTo>
                  <a:lnTo>
                    <a:pt x="2974098" y="1259268"/>
                  </a:lnTo>
                  <a:lnTo>
                    <a:pt x="2972282" y="1246568"/>
                  </a:lnTo>
                  <a:lnTo>
                    <a:pt x="2969653" y="1246568"/>
                  </a:lnTo>
                  <a:lnTo>
                    <a:pt x="2967202" y="1233868"/>
                  </a:lnTo>
                  <a:lnTo>
                    <a:pt x="2965500" y="1221168"/>
                  </a:lnTo>
                  <a:lnTo>
                    <a:pt x="2962529" y="1208468"/>
                  </a:lnTo>
                  <a:lnTo>
                    <a:pt x="2959239" y="1195768"/>
                  </a:lnTo>
                  <a:lnTo>
                    <a:pt x="2956991" y="1183068"/>
                  </a:lnTo>
                  <a:lnTo>
                    <a:pt x="2956522" y="1183068"/>
                  </a:lnTo>
                  <a:lnTo>
                    <a:pt x="2960154" y="1157668"/>
                  </a:lnTo>
                  <a:lnTo>
                    <a:pt x="2950667" y="1157668"/>
                  </a:lnTo>
                  <a:lnTo>
                    <a:pt x="2949752" y="1145349"/>
                  </a:lnTo>
                  <a:lnTo>
                    <a:pt x="2949714" y="1144968"/>
                  </a:lnTo>
                  <a:lnTo>
                    <a:pt x="2946400" y="1144968"/>
                  </a:lnTo>
                  <a:lnTo>
                    <a:pt x="2946717" y="1132268"/>
                  </a:lnTo>
                  <a:lnTo>
                    <a:pt x="2943555" y="1119568"/>
                  </a:lnTo>
                  <a:lnTo>
                    <a:pt x="2939770" y="1119568"/>
                  </a:lnTo>
                  <a:lnTo>
                    <a:pt x="2936430" y="1106868"/>
                  </a:lnTo>
                  <a:lnTo>
                    <a:pt x="2937230" y="1106868"/>
                  </a:lnTo>
                  <a:lnTo>
                    <a:pt x="2937230" y="1094168"/>
                  </a:lnTo>
                  <a:lnTo>
                    <a:pt x="2934551" y="1094168"/>
                  </a:lnTo>
                  <a:lnTo>
                    <a:pt x="2932379" y="1081468"/>
                  </a:lnTo>
                  <a:lnTo>
                    <a:pt x="2932442" y="1068768"/>
                  </a:lnTo>
                  <a:lnTo>
                    <a:pt x="2936430" y="1056068"/>
                  </a:lnTo>
                  <a:lnTo>
                    <a:pt x="2927934" y="1056068"/>
                  </a:lnTo>
                  <a:lnTo>
                    <a:pt x="2923756" y="1043368"/>
                  </a:lnTo>
                  <a:lnTo>
                    <a:pt x="2920619" y="1030668"/>
                  </a:lnTo>
                  <a:lnTo>
                    <a:pt x="2929344" y="1030668"/>
                  </a:lnTo>
                  <a:lnTo>
                    <a:pt x="2922994" y="1017968"/>
                  </a:lnTo>
                  <a:lnTo>
                    <a:pt x="2914294" y="1017968"/>
                  </a:lnTo>
                  <a:lnTo>
                    <a:pt x="2923781" y="1005268"/>
                  </a:lnTo>
                  <a:lnTo>
                    <a:pt x="2914294" y="1005268"/>
                  </a:lnTo>
                  <a:lnTo>
                    <a:pt x="2914294" y="992568"/>
                  </a:lnTo>
                  <a:lnTo>
                    <a:pt x="2910497" y="992568"/>
                  </a:lnTo>
                  <a:lnTo>
                    <a:pt x="2911424" y="979868"/>
                  </a:lnTo>
                  <a:lnTo>
                    <a:pt x="2912795" y="967168"/>
                  </a:lnTo>
                  <a:lnTo>
                    <a:pt x="2903220" y="967168"/>
                  </a:lnTo>
                  <a:lnTo>
                    <a:pt x="2901645" y="954468"/>
                  </a:lnTo>
                  <a:lnTo>
                    <a:pt x="2899270" y="954468"/>
                  </a:lnTo>
                  <a:lnTo>
                    <a:pt x="2899270" y="941768"/>
                  </a:lnTo>
                  <a:lnTo>
                    <a:pt x="2896679" y="929932"/>
                  </a:lnTo>
                  <a:lnTo>
                    <a:pt x="2896552" y="929360"/>
                  </a:lnTo>
                  <a:lnTo>
                    <a:pt x="2896489" y="929068"/>
                  </a:lnTo>
                  <a:lnTo>
                    <a:pt x="2889783" y="916368"/>
                  </a:lnTo>
                  <a:lnTo>
                    <a:pt x="2889783" y="903668"/>
                  </a:lnTo>
                  <a:lnTo>
                    <a:pt x="2886633" y="903668"/>
                  </a:lnTo>
                  <a:lnTo>
                    <a:pt x="2885236" y="890968"/>
                  </a:lnTo>
                  <a:lnTo>
                    <a:pt x="2884449" y="890968"/>
                  </a:lnTo>
                  <a:lnTo>
                    <a:pt x="2878963" y="865568"/>
                  </a:lnTo>
                  <a:lnTo>
                    <a:pt x="2875051" y="852868"/>
                  </a:lnTo>
                  <a:lnTo>
                    <a:pt x="2870987" y="840168"/>
                  </a:lnTo>
                  <a:lnTo>
                    <a:pt x="2866847" y="827468"/>
                  </a:lnTo>
                  <a:lnTo>
                    <a:pt x="2865717" y="827468"/>
                  </a:lnTo>
                  <a:lnTo>
                    <a:pt x="2864091" y="814768"/>
                  </a:lnTo>
                  <a:lnTo>
                    <a:pt x="2863685" y="814768"/>
                  </a:lnTo>
                  <a:lnTo>
                    <a:pt x="2863189" y="802284"/>
                  </a:lnTo>
                  <a:lnTo>
                    <a:pt x="2858160" y="802284"/>
                  </a:lnTo>
                  <a:lnTo>
                    <a:pt x="2857360" y="789368"/>
                  </a:lnTo>
                  <a:lnTo>
                    <a:pt x="2858147" y="789368"/>
                  </a:lnTo>
                  <a:lnTo>
                    <a:pt x="2858147" y="776668"/>
                  </a:lnTo>
                  <a:lnTo>
                    <a:pt x="2858935" y="776668"/>
                  </a:lnTo>
                  <a:lnTo>
                    <a:pt x="2853398" y="763968"/>
                  </a:lnTo>
                  <a:lnTo>
                    <a:pt x="2844838" y="738568"/>
                  </a:lnTo>
                  <a:lnTo>
                    <a:pt x="2837586" y="738568"/>
                  </a:lnTo>
                  <a:lnTo>
                    <a:pt x="2841536" y="725868"/>
                  </a:lnTo>
                  <a:lnTo>
                    <a:pt x="2835211" y="725868"/>
                  </a:lnTo>
                  <a:lnTo>
                    <a:pt x="2833636" y="713168"/>
                  </a:lnTo>
                  <a:lnTo>
                    <a:pt x="2829674" y="713168"/>
                  </a:lnTo>
                  <a:lnTo>
                    <a:pt x="2832836" y="700468"/>
                  </a:lnTo>
                  <a:lnTo>
                    <a:pt x="2825724" y="700468"/>
                  </a:lnTo>
                  <a:lnTo>
                    <a:pt x="2824175" y="687768"/>
                  </a:lnTo>
                  <a:lnTo>
                    <a:pt x="2824619" y="687768"/>
                  </a:lnTo>
                  <a:lnTo>
                    <a:pt x="2823349" y="675068"/>
                  </a:lnTo>
                  <a:lnTo>
                    <a:pt x="2817812" y="675068"/>
                  </a:lnTo>
                  <a:lnTo>
                    <a:pt x="2813075" y="662368"/>
                  </a:lnTo>
                  <a:lnTo>
                    <a:pt x="2809900" y="662368"/>
                  </a:lnTo>
                  <a:lnTo>
                    <a:pt x="2808325" y="636968"/>
                  </a:lnTo>
                  <a:lnTo>
                    <a:pt x="2802001" y="636968"/>
                  </a:lnTo>
                  <a:lnTo>
                    <a:pt x="2801213" y="649668"/>
                  </a:lnTo>
                  <a:lnTo>
                    <a:pt x="2807830" y="662368"/>
                  </a:lnTo>
                  <a:lnTo>
                    <a:pt x="2811551" y="675068"/>
                  </a:lnTo>
                  <a:lnTo>
                    <a:pt x="2813075" y="675068"/>
                  </a:lnTo>
                  <a:lnTo>
                    <a:pt x="2813685" y="687539"/>
                  </a:lnTo>
                  <a:lnTo>
                    <a:pt x="2813862" y="700468"/>
                  </a:lnTo>
                  <a:lnTo>
                    <a:pt x="2822422" y="700468"/>
                  </a:lnTo>
                  <a:lnTo>
                    <a:pt x="2828391" y="725868"/>
                  </a:lnTo>
                  <a:lnTo>
                    <a:pt x="2832430" y="738568"/>
                  </a:lnTo>
                  <a:lnTo>
                    <a:pt x="2835211" y="751268"/>
                  </a:lnTo>
                  <a:lnTo>
                    <a:pt x="2836799" y="763968"/>
                  </a:lnTo>
                  <a:lnTo>
                    <a:pt x="2842641" y="763968"/>
                  </a:lnTo>
                  <a:lnTo>
                    <a:pt x="2845790" y="776668"/>
                  </a:lnTo>
                  <a:lnTo>
                    <a:pt x="2847606" y="789368"/>
                  </a:lnTo>
                  <a:lnTo>
                    <a:pt x="2847771" y="797775"/>
                  </a:lnTo>
                  <a:lnTo>
                    <a:pt x="2847873" y="802284"/>
                  </a:lnTo>
                  <a:lnTo>
                    <a:pt x="2856522" y="802284"/>
                  </a:lnTo>
                  <a:lnTo>
                    <a:pt x="2854160" y="814768"/>
                  </a:lnTo>
                  <a:lnTo>
                    <a:pt x="2858935" y="814768"/>
                  </a:lnTo>
                  <a:lnTo>
                    <a:pt x="2858935" y="827468"/>
                  </a:lnTo>
                  <a:lnTo>
                    <a:pt x="2852610" y="827468"/>
                  </a:lnTo>
                  <a:lnTo>
                    <a:pt x="2860522" y="840168"/>
                  </a:lnTo>
                  <a:lnTo>
                    <a:pt x="2861310" y="827468"/>
                  </a:lnTo>
                  <a:lnTo>
                    <a:pt x="2866059" y="840168"/>
                  </a:lnTo>
                  <a:lnTo>
                    <a:pt x="2862796" y="852868"/>
                  </a:lnTo>
                  <a:lnTo>
                    <a:pt x="2863685" y="865568"/>
                  </a:lnTo>
                  <a:lnTo>
                    <a:pt x="2873171" y="865568"/>
                  </a:lnTo>
                  <a:lnTo>
                    <a:pt x="2875546" y="878268"/>
                  </a:lnTo>
                  <a:lnTo>
                    <a:pt x="2876766" y="890968"/>
                  </a:lnTo>
                  <a:lnTo>
                    <a:pt x="2881172" y="916368"/>
                  </a:lnTo>
                  <a:lnTo>
                    <a:pt x="2884398" y="928484"/>
                  </a:lnTo>
                  <a:lnTo>
                    <a:pt x="2884424" y="929932"/>
                  </a:lnTo>
                  <a:lnTo>
                    <a:pt x="2882658" y="941768"/>
                  </a:lnTo>
                  <a:lnTo>
                    <a:pt x="2888983" y="941768"/>
                  </a:lnTo>
                  <a:lnTo>
                    <a:pt x="2893733" y="954468"/>
                  </a:lnTo>
                  <a:lnTo>
                    <a:pt x="2895308" y="954468"/>
                  </a:lnTo>
                  <a:lnTo>
                    <a:pt x="2896298" y="967168"/>
                  </a:lnTo>
                  <a:lnTo>
                    <a:pt x="2899067" y="992568"/>
                  </a:lnTo>
                  <a:lnTo>
                    <a:pt x="2903321" y="992568"/>
                  </a:lnTo>
                  <a:lnTo>
                    <a:pt x="2908757" y="1017968"/>
                  </a:lnTo>
                  <a:lnTo>
                    <a:pt x="2906433" y="1017968"/>
                  </a:lnTo>
                  <a:lnTo>
                    <a:pt x="2907969" y="1030274"/>
                  </a:lnTo>
                  <a:lnTo>
                    <a:pt x="2908020" y="1030668"/>
                  </a:lnTo>
                  <a:lnTo>
                    <a:pt x="2908909" y="1030668"/>
                  </a:lnTo>
                  <a:lnTo>
                    <a:pt x="2909544" y="1043368"/>
                  </a:lnTo>
                  <a:lnTo>
                    <a:pt x="2912707" y="1056068"/>
                  </a:lnTo>
                  <a:lnTo>
                    <a:pt x="2919044" y="1056068"/>
                  </a:lnTo>
                  <a:lnTo>
                    <a:pt x="2919044" y="1068768"/>
                  </a:lnTo>
                  <a:lnTo>
                    <a:pt x="2920606" y="1081468"/>
                  </a:lnTo>
                  <a:lnTo>
                    <a:pt x="2919831" y="1094168"/>
                  </a:lnTo>
                  <a:lnTo>
                    <a:pt x="2923121" y="1106868"/>
                  </a:lnTo>
                  <a:lnTo>
                    <a:pt x="2927959" y="1119568"/>
                  </a:lnTo>
                  <a:lnTo>
                    <a:pt x="2938018" y="1132268"/>
                  </a:lnTo>
                  <a:lnTo>
                    <a:pt x="2939072" y="1143876"/>
                  </a:lnTo>
                  <a:lnTo>
                    <a:pt x="2939173" y="1144968"/>
                  </a:lnTo>
                  <a:lnTo>
                    <a:pt x="2941574" y="1144968"/>
                  </a:lnTo>
                  <a:lnTo>
                    <a:pt x="2944685" y="1157668"/>
                  </a:lnTo>
                  <a:lnTo>
                    <a:pt x="2947505" y="1170368"/>
                  </a:lnTo>
                  <a:lnTo>
                    <a:pt x="2950667" y="1183068"/>
                  </a:lnTo>
                  <a:lnTo>
                    <a:pt x="2951467" y="1183068"/>
                  </a:lnTo>
                  <a:lnTo>
                    <a:pt x="2951467" y="1195768"/>
                  </a:lnTo>
                  <a:lnTo>
                    <a:pt x="2953829" y="1195768"/>
                  </a:lnTo>
                  <a:lnTo>
                    <a:pt x="2956991" y="1208468"/>
                  </a:lnTo>
                  <a:lnTo>
                    <a:pt x="2957792" y="1208468"/>
                  </a:lnTo>
                  <a:lnTo>
                    <a:pt x="2960154" y="1221168"/>
                  </a:lnTo>
                  <a:lnTo>
                    <a:pt x="2957792" y="1221168"/>
                  </a:lnTo>
                  <a:lnTo>
                    <a:pt x="2958579" y="1233868"/>
                  </a:lnTo>
                  <a:lnTo>
                    <a:pt x="2964904" y="1246568"/>
                  </a:lnTo>
                  <a:lnTo>
                    <a:pt x="2966491" y="1246568"/>
                  </a:lnTo>
                  <a:lnTo>
                    <a:pt x="2968066" y="1272006"/>
                  </a:lnTo>
                  <a:lnTo>
                    <a:pt x="2974403" y="1272006"/>
                  </a:lnTo>
                  <a:lnTo>
                    <a:pt x="2975673" y="1284668"/>
                  </a:lnTo>
                  <a:lnTo>
                    <a:pt x="2976295" y="1284668"/>
                  </a:lnTo>
                  <a:lnTo>
                    <a:pt x="2976727" y="1297368"/>
                  </a:lnTo>
                  <a:lnTo>
                    <a:pt x="2977553" y="1310068"/>
                  </a:lnTo>
                  <a:lnTo>
                    <a:pt x="2979140" y="1310068"/>
                  </a:lnTo>
                  <a:lnTo>
                    <a:pt x="2982303" y="1322768"/>
                  </a:lnTo>
                  <a:lnTo>
                    <a:pt x="2984677" y="1322768"/>
                  </a:lnTo>
                  <a:lnTo>
                    <a:pt x="2986633" y="1335468"/>
                  </a:lnTo>
                  <a:lnTo>
                    <a:pt x="2987344" y="1348168"/>
                  </a:lnTo>
                  <a:lnTo>
                    <a:pt x="2987903" y="1373568"/>
                  </a:lnTo>
                  <a:lnTo>
                    <a:pt x="2989415" y="1373568"/>
                  </a:lnTo>
                  <a:lnTo>
                    <a:pt x="2989415" y="1386268"/>
                  </a:lnTo>
                  <a:lnTo>
                    <a:pt x="2991802" y="1386268"/>
                  </a:lnTo>
                  <a:lnTo>
                    <a:pt x="2994279" y="1411668"/>
                  </a:lnTo>
                  <a:lnTo>
                    <a:pt x="2998914" y="1398968"/>
                  </a:lnTo>
                  <a:lnTo>
                    <a:pt x="3001276" y="1398968"/>
                  </a:lnTo>
                  <a:lnTo>
                    <a:pt x="3003651" y="1386268"/>
                  </a:lnTo>
                  <a:lnTo>
                    <a:pt x="2998101" y="1386268"/>
                  </a:lnTo>
                  <a:lnTo>
                    <a:pt x="2999702" y="1373568"/>
                  </a:lnTo>
                  <a:lnTo>
                    <a:pt x="3001276" y="1373568"/>
                  </a:lnTo>
                  <a:lnTo>
                    <a:pt x="2999702" y="1360868"/>
                  </a:lnTo>
                  <a:lnTo>
                    <a:pt x="3010776" y="1373568"/>
                  </a:lnTo>
                  <a:lnTo>
                    <a:pt x="3014129" y="1386078"/>
                  </a:lnTo>
                  <a:lnTo>
                    <a:pt x="3014180" y="1386268"/>
                  </a:lnTo>
                  <a:lnTo>
                    <a:pt x="3014751" y="1411668"/>
                  </a:lnTo>
                  <a:lnTo>
                    <a:pt x="3015513" y="1437068"/>
                  </a:lnTo>
                  <a:lnTo>
                    <a:pt x="3018866" y="1449768"/>
                  </a:lnTo>
                  <a:lnTo>
                    <a:pt x="3022727" y="1475168"/>
                  </a:lnTo>
                  <a:lnTo>
                    <a:pt x="3023425" y="1500568"/>
                  </a:lnTo>
                  <a:lnTo>
                    <a:pt x="3018675" y="1500568"/>
                  </a:lnTo>
                  <a:lnTo>
                    <a:pt x="3017888" y="1513268"/>
                  </a:lnTo>
                  <a:lnTo>
                    <a:pt x="3024784" y="1513268"/>
                  </a:lnTo>
                  <a:lnTo>
                    <a:pt x="3020860" y="1525968"/>
                  </a:lnTo>
                  <a:lnTo>
                    <a:pt x="3017888" y="1525968"/>
                  </a:lnTo>
                  <a:lnTo>
                    <a:pt x="3017888" y="1538668"/>
                  </a:lnTo>
                  <a:lnTo>
                    <a:pt x="3025000" y="1538668"/>
                  </a:lnTo>
                  <a:lnTo>
                    <a:pt x="3026587" y="1525968"/>
                  </a:lnTo>
                  <a:lnTo>
                    <a:pt x="3037852" y="1525968"/>
                  </a:lnTo>
                  <a:lnTo>
                    <a:pt x="3038843" y="1538668"/>
                  </a:lnTo>
                  <a:lnTo>
                    <a:pt x="3036074" y="1564068"/>
                  </a:lnTo>
                  <a:lnTo>
                    <a:pt x="3036671" y="1589468"/>
                  </a:lnTo>
                  <a:lnTo>
                    <a:pt x="3040824" y="1614868"/>
                  </a:lnTo>
                  <a:lnTo>
                    <a:pt x="3032125" y="1614868"/>
                  </a:lnTo>
                  <a:lnTo>
                    <a:pt x="3032125" y="1602168"/>
                  </a:lnTo>
                  <a:lnTo>
                    <a:pt x="3028175" y="1602168"/>
                  </a:lnTo>
                  <a:lnTo>
                    <a:pt x="3023425" y="1589468"/>
                  </a:lnTo>
                  <a:lnTo>
                    <a:pt x="3018675" y="1589468"/>
                  </a:lnTo>
                  <a:lnTo>
                    <a:pt x="3017888" y="1576768"/>
                  </a:lnTo>
                  <a:lnTo>
                    <a:pt x="3017888" y="1602168"/>
                  </a:lnTo>
                  <a:lnTo>
                    <a:pt x="3020263" y="1602168"/>
                  </a:lnTo>
                  <a:lnTo>
                    <a:pt x="3021012" y="1627568"/>
                  </a:lnTo>
                  <a:lnTo>
                    <a:pt x="3021774" y="1627568"/>
                  </a:lnTo>
                  <a:lnTo>
                    <a:pt x="3022828" y="1640268"/>
                  </a:lnTo>
                  <a:lnTo>
                    <a:pt x="3024213" y="1640268"/>
                  </a:lnTo>
                  <a:lnTo>
                    <a:pt x="3026587" y="1665668"/>
                  </a:lnTo>
                  <a:lnTo>
                    <a:pt x="3028175" y="1665668"/>
                  </a:lnTo>
                  <a:lnTo>
                    <a:pt x="3028175" y="1678381"/>
                  </a:lnTo>
                  <a:lnTo>
                    <a:pt x="3031045" y="1703184"/>
                  </a:lnTo>
                  <a:lnTo>
                    <a:pt x="3031109" y="1703768"/>
                  </a:lnTo>
                  <a:lnTo>
                    <a:pt x="3033903" y="1716468"/>
                  </a:lnTo>
                  <a:lnTo>
                    <a:pt x="3038449" y="1754568"/>
                  </a:lnTo>
                  <a:lnTo>
                    <a:pt x="3040913" y="1767268"/>
                  </a:lnTo>
                  <a:lnTo>
                    <a:pt x="3044342" y="1805368"/>
                  </a:lnTo>
                  <a:lnTo>
                    <a:pt x="3048241" y="1830768"/>
                  </a:lnTo>
                  <a:lnTo>
                    <a:pt x="3050121" y="1830768"/>
                  </a:lnTo>
                  <a:lnTo>
                    <a:pt x="3051695" y="1856168"/>
                  </a:lnTo>
                  <a:lnTo>
                    <a:pt x="3052394" y="1856168"/>
                  </a:lnTo>
                  <a:lnTo>
                    <a:pt x="3052673" y="1868614"/>
                  </a:lnTo>
                  <a:lnTo>
                    <a:pt x="3052686" y="1868868"/>
                  </a:lnTo>
                  <a:lnTo>
                    <a:pt x="3053473" y="1868868"/>
                  </a:lnTo>
                  <a:lnTo>
                    <a:pt x="3055848" y="1881568"/>
                  </a:lnTo>
                  <a:lnTo>
                    <a:pt x="3055848" y="1894268"/>
                  </a:lnTo>
                  <a:lnTo>
                    <a:pt x="3053473" y="1894268"/>
                  </a:lnTo>
                  <a:lnTo>
                    <a:pt x="3054185" y="1945068"/>
                  </a:lnTo>
                  <a:lnTo>
                    <a:pt x="3055188" y="1968830"/>
                  </a:lnTo>
                  <a:lnTo>
                    <a:pt x="3055264" y="1970468"/>
                  </a:lnTo>
                  <a:lnTo>
                    <a:pt x="3055848" y="1995868"/>
                  </a:lnTo>
                  <a:lnTo>
                    <a:pt x="3057753" y="1995868"/>
                  </a:lnTo>
                  <a:lnTo>
                    <a:pt x="3057639" y="2008568"/>
                  </a:lnTo>
                  <a:lnTo>
                    <a:pt x="3057525" y="2021268"/>
                  </a:lnTo>
                  <a:lnTo>
                    <a:pt x="3057410" y="2033968"/>
                  </a:lnTo>
                  <a:lnTo>
                    <a:pt x="3056636" y="2046668"/>
                  </a:lnTo>
                  <a:lnTo>
                    <a:pt x="3053473" y="2046668"/>
                  </a:lnTo>
                  <a:lnTo>
                    <a:pt x="3053473" y="2059368"/>
                  </a:lnTo>
                  <a:lnTo>
                    <a:pt x="3056636" y="2059368"/>
                  </a:lnTo>
                  <a:lnTo>
                    <a:pt x="3057423" y="2072068"/>
                  </a:lnTo>
                  <a:lnTo>
                    <a:pt x="3055061" y="2072068"/>
                  </a:lnTo>
                  <a:lnTo>
                    <a:pt x="3055061" y="2084768"/>
                  </a:lnTo>
                  <a:lnTo>
                    <a:pt x="3054185" y="2084768"/>
                  </a:lnTo>
                  <a:lnTo>
                    <a:pt x="3054070" y="2110168"/>
                  </a:lnTo>
                  <a:lnTo>
                    <a:pt x="3055721" y="2122868"/>
                  </a:lnTo>
                  <a:lnTo>
                    <a:pt x="3056636" y="2148268"/>
                  </a:lnTo>
                  <a:lnTo>
                    <a:pt x="3053473" y="2148268"/>
                  </a:lnTo>
                  <a:lnTo>
                    <a:pt x="3053473" y="2160968"/>
                  </a:lnTo>
                  <a:lnTo>
                    <a:pt x="3051759" y="2173668"/>
                  </a:lnTo>
                  <a:lnTo>
                    <a:pt x="3053372" y="2186368"/>
                  </a:lnTo>
                  <a:lnTo>
                    <a:pt x="3057423" y="2199068"/>
                  </a:lnTo>
                  <a:lnTo>
                    <a:pt x="3057423" y="2211768"/>
                  </a:lnTo>
                  <a:lnTo>
                    <a:pt x="3055061" y="2211768"/>
                  </a:lnTo>
                  <a:lnTo>
                    <a:pt x="3055061" y="2224468"/>
                  </a:lnTo>
                  <a:lnTo>
                    <a:pt x="3055848" y="2237168"/>
                  </a:lnTo>
                  <a:lnTo>
                    <a:pt x="3057931" y="2249868"/>
                  </a:lnTo>
                  <a:lnTo>
                    <a:pt x="3055848" y="2249868"/>
                  </a:lnTo>
                  <a:lnTo>
                    <a:pt x="3055848" y="2275268"/>
                  </a:lnTo>
                  <a:lnTo>
                    <a:pt x="3058147" y="2275268"/>
                  </a:lnTo>
                  <a:lnTo>
                    <a:pt x="3056636" y="2287968"/>
                  </a:lnTo>
                  <a:lnTo>
                    <a:pt x="3056636" y="2338768"/>
                  </a:lnTo>
                  <a:lnTo>
                    <a:pt x="3055201" y="2338768"/>
                  </a:lnTo>
                  <a:lnTo>
                    <a:pt x="3055797" y="2350439"/>
                  </a:lnTo>
                  <a:lnTo>
                    <a:pt x="3057067" y="2376652"/>
                  </a:lnTo>
                  <a:lnTo>
                    <a:pt x="3057423" y="2389403"/>
                  </a:lnTo>
                  <a:lnTo>
                    <a:pt x="3057423" y="2389568"/>
                  </a:lnTo>
                  <a:lnTo>
                    <a:pt x="3055061" y="2389568"/>
                  </a:lnTo>
                  <a:lnTo>
                    <a:pt x="3055061" y="2491168"/>
                  </a:lnTo>
                  <a:lnTo>
                    <a:pt x="3053461" y="2503868"/>
                  </a:lnTo>
                  <a:lnTo>
                    <a:pt x="3052686" y="2516568"/>
                  </a:lnTo>
                  <a:lnTo>
                    <a:pt x="3050311" y="2516568"/>
                  </a:lnTo>
                  <a:lnTo>
                    <a:pt x="3048736" y="2529268"/>
                  </a:lnTo>
                  <a:lnTo>
                    <a:pt x="3051899" y="2529268"/>
                  </a:lnTo>
                  <a:lnTo>
                    <a:pt x="3051098" y="2541968"/>
                  </a:lnTo>
                  <a:lnTo>
                    <a:pt x="3048292" y="2554668"/>
                  </a:lnTo>
                  <a:lnTo>
                    <a:pt x="3045764" y="2580068"/>
                  </a:lnTo>
                  <a:lnTo>
                    <a:pt x="3043542" y="2592768"/>
                  </a:lnTo>
                  <a:lnTo>
                    <a:pt x="3041612" y="2605468"/>
                  </a:lnTo>
                  <a:lnTo>
                    <a:pt x="3041612" y="2630868"/>
                  </a:lnTo>
                  <a:lnTo>
                    <a:pt x="3037763" y="2630868"/>
                  </a:lnTo>
                  <a:lnTo>
                    <a:pt x="3037662" y="2643568"/>
                  </a:lnTo>
                  <a:lnTo>
                    <a:pt x="3037560" y="2656268"/>
                  </a:lnTo>
                  <a:lnTo>
                    <a:pt x="3036074" y="2668968"/>
                  </a:lnTo>
                  <a:lnTo>
                    <a:pt x="3032912" y="2681668"/>
                  </a:lnTo>
                  <a:lnTo>
                    <a:pt x="3031261" y="2694368"/>
                  </a:lnTo>
                  <a:lnTo>
                    <a:pt x="3029483" y="2694368"/>
                  </a:lnTo>
                  <a:lnTo>
                    <a:pt x="3028365" y="2707068"/>
                  </a:lnTo>
                  <a:lnTo>
                    <a:pt x="3027553" y="2719768"/>
                  </a:lnTo>
                  <a:lnTo>
                    <a:pt x="3026587" y="2732468"/>
                  </a:lnTo>
                  <a:lnTo>
                    <a:pt x="3021838" y="2732468"/>
                  </a:lnTo>
                  <a:lnTo>
                    <a:pt x="3023425" y="2745168"/>
                  </a:lnTo>
                  <a:lnTo>
                    <a:pt x="3021838" y="2745168"/>
                  </a:lnTo>
                  <a:lnTo>
                    <a:pt x="3015513" y="2770568"/>
                  </a:lnTo>
                  <a:lnTo>
                    <a:pt x="3009976" y="2770568"/>
                  </a:lnTo>
                  <a:lnTo>
                    <a:pt x="3009595" y="2795968"/>
                  </a:lnTo>
                  <a:lnTo>
                    <a:pt x="3008896" y="2795968"/>
                  </a:lnTo>
                  <a:lnTo>
                    <a:pt x="3008401" y="2821368"/>
                  </a:lnTo>
                  <a:lnTo>
                    <a:pt x="3001276" y="2821368"/>
                  </a:lnTo>
                  <a:lnTo>
                    <a:pt x="3004451" y="2834068"/>
                  </a:lnTo>
                  <a:lnTo>
                    <a:pt x="2996539" y="2834068"/>
                  </a:lnTo>
                  <a:lnTo>
                    <a:pt x="2995752" y="2846768"/>
                  </a:lnTo>
                  <a:lnTo>
                    <a:pt x="2998114" y="2859468"/>
                  </a:lnTo>
                  <a:lnTo>
                    <a:pt x="2994952" y="2859468"/>
                  </a:lnTo>
                  <a:lnTo>
                    <a:pt x="2994495" y="2872168"/>
                  </a:lnTo>
                  <a:lnTo>
                    <a:pt x="2996641" y="2872168"/>
                  </a:lnTo>
                  <a:lnTo>
                    <a:pt x="2999511" y="2884868"/>
                  </a:lnTo>
                  <a:lnTo>
                    <a:pt x="3001276" y="2897568"/>
                  </a:lnTo>
                  <a:lnTo>
                    <a:pt x="2993771" y="2897568"/>
                  </a:lnTo>
                  <a:lnTo>
                    <a:pt x="2990608" y="2910268"/>
                  </a:lnTo>
                  <a:lnTo>
                    <a:pt x="2991002" y="2922968"/>
                  </a:lnTo>
                  <a:lnTo>
                    <a:pt x="3002127" y="2922968"/>
                  </a:lnTo>
                  <a:lnTo>
                    <a:pt x="3002864" y="2935668"/>
                  </a:lnTo>
                  <a:lnTo>
                    <a:pt x="3000489" y="2935668"/>
                  </a:lnTo>
                  <a:lnTo>
                    <a:pt x="3000489" y="2948368"/>
                  </a:lnTo>
                  <a:lnTo>
                    <a:pt x="2998114" y="2948368"/>
                  </a:lnTo>
                  <a:lnTo>
                    <a:pt x="2996539" y="2961068"/>
                  </a:lnTo>
                  <a:lnTo>
                    <a:pt x="2999702" y="2961068"/>
                  </a:lnTo>
                  <a:lnTo>
                    <a:pt x="2998114" y="2973768"/>
                  </a:lnTo>
                  <a:lnTo>
                    <a:pt x="2995155" y="2973768"/>
                  </a:lnTo>
                  <a:lnTo>
                    <a:pt x="2995739" y="2986240"/>
                  </a:lnTo>
                  <a:lnTo>
                    <a:pt x="2995752" y="2986468"/>
                  </a:lnTo>
                  <a:lnTo>
                    <a:pt x="2996679" y="2986468"/>
                  </a:lnTo>
                  <a:lnTo>
                    <a:pt x="2994863" y="2999168"/>
                  </a:lnTo>
                  <a:lnTo>
                    <a:pt x="2990977" y="2999168"/>
                  </a:lnTo>
                  <a:lnTo>
                    <a:pt x="2990215" y="3011868"/>
                  </a:lnTo>
                  <a:lnTo>
                    <a:pt x="2994952" y="3011868"/>
                  </a:lnTo>
                  <a:lnTo>
                    <a:pt x="2994164" y="3024568"/>
                  </a:lnTo>
                  <a:lnTo>
                    <a:pt x="2989415" y="3024568"/>
                  </a:lnTo>
                  <a:lnTo>
                    <a:pt x="2986748" y="3049790"/>
                  </a:lnTo>
                  <a:lnTo>
                    <a:pt x="2985274" y="3062668"/>
                  </a:lnTo>
                  <a:lnTo>
                    <a:pt x="2983509" y="3075368"/>
                  </a:lnTo>
                  <a:lnTo>
                    <a:pt x="2980715" y="3088068"/>
                  </a:lnTo>
                  <a:lnTo>
                    <a:pt x="2975191" y="3088068"/>
                  </a:lnTo>
                  <a:lnTo>
                    <a:pt x="2974390" y="3100768"/>
                  </a:lnTo>
                  <a:lnTo>
                    <a:pt x="2972028" y="3100768"/>
                  </a:lnTo>
                  <a:lnTo>
                    <a:pt x="2968802" y="3126168"/>
                  </a:lnTo>
                  <a:lnTo>
                    <a:pt x="2961741" y="3126168"/>
                  </a:lnTo>
                  <a:lnTo>
                    <a:pt x="2960954" y="3138868"/>
                  </a:lnTo>
                  <a:lnTo>
                    <a:pt x="2956204" y="3138868"/>
                  </a:lnTo>
                  <a:lnTo>
                    <a:pt x="2956471" y="3151568"/>
                  </a:lnTo>
                  <a:lnTo>
                    <a:pt x="2952534" y="3151568"/>
                  </a:lnTo>
                  <a:lnTo>
                    <a:pt x="2951467" y="3164268"/>
                  </a:lnTo>
                  <a:lnTo>
                    <a:pt x="2948292" y="3164268"/>
                  </a:lnTo>
                  <a:lnTo>
                    <a:pt x="2945536" y="3176968"/>
                  </a:lnTo>
                  <a:lnTo>
                    <a:pt x="2942958" y="3189668"/>
                  </a:lnTo>
                  <a:lnTo>
                    <a:pt x="2938018" y="3189668"/>
                  </a:lnTo>
                  <a:lnTo>
                    <a:pt x="2936024" y="3202368"/>
                  </a:lnTo>
                  <a:lnTo>
                    <a:pt x="2932188" y="3215068"/>
                  </a:lnTo>
                  <a:lnTo>
                    <a:pt x="2928531" y="3225901"/>
                  </a:lnTo>
                  <a:lnTo>
                    <a:pt x="2928531" y="3329368"/>
                  </a:lnTo>
                  <a:lnTo>
                    <a:pt x="2926765" y="3342068"/>
                  </a:lnTo>
                  <a:lnTo>
                    <a:pt x="2923286" y="3342068"/>
                  </a:lnTo>
                  <a:lnTo>
                    <a:pt x="2919069" y="3354768"/>
                  </a:lnTo>
                  <a:lnTo>
                    <a:pt x="2915081" y="3354768"/>
                  </a:lnTo>
                  <a:lnTo>
                    <a:pt x="2915170" y="3367468"/>
                  </a:lnTo>
                  <a:lnTo>
                    <a:pt x="2915272" y="3380168"/>
                  </a:lnTo>
                  <a:lnTo>
                    <a:pt x="2908858" y="3405568"/>
                  </a:lnTo>
                  <a:lnTo>
                    <a:pt x="2901404" y="3430968"/>
                  </a:lnTo>
                  <a:lnTo>
                    <a:pt x="2898483" y="3456368"/>
                  </a:lnTo>
                  <a:lnTo>
                    <a:pt x="2891383" y="3469068"/>
                  </a:lnTo>
                  <a:lnTo>
                    <a:pt x="2887497" y="3481476"/>
                  </a:lnTo>
                  <a:lnTo>
                    <a:pt x="2887408" y="3481768"/>
                  </a:lnTo>
                  <a:lnTo>
                    <a:pt x="2885795" y="3481768"/>
                  </a:lnTo>
                  <a:lnTo>
                    <a:pt x="2885821" y="3507168"/>
                  </a:lnTo>
                  <a:lnTo>
                    <a:pt x="2880271" y="3507168"/>
                  </a:lnTo>
                  <a:lnTo>
                    <a:pt x="2877032" y="3519868"/>
                  </a:lnTo>
                  <a:lnTo>
                    <a:pt x="2867876" y="3545268"/>
                  </a:lnTo>
                  <a:lnTo>
                    <a:pt x="2858262" y="3583368"/>
                  </a:lnTo>
                  <a:lnTo>
                    <a:pt x="2854198" y="3596068"/>
                  </a:lnTo>
                  <a:lnTo>
                    <a:pt x="2855772" y="3608768"/>
                  </a:lnTo>
                  <a:lnTo>
                    <a:pt x="2851137" y="3608768"/>
                  </a:lnTo>
                  <a:lnTo>
                    <a:pt x="2848749" y="3621468"/>
                  </a:lnTo>
                  <a:lnTo>
                    <a:pt x="2846514" y="3621468"/>
                  </a:lnTo>
                  <a:lnTo>
                    <a:pt x="2843047" y="3634168"/>
                  </a:lnTo>
                  <a:lnTo>
                    <a:pt x="2841536" y="3634168"/>
                  </a:lnTo>
                  <a:lnTo>
                    <a:pt x="2841536" y="3646868"/>
                  </a:lnTo>
                  <a:lnTo>
                    <a:pt x="2838373" y="3646868"/>
                  </a:lnTo>
                  <a:lnTo>
                    <a:pt x="2838373" y="3735768"/>
                  </a:lnTo>
                  <a:lnTo>
                    <a:pt x="2828887" y="3735768"/>
                  </a:lnTo>
                  <a:lnTo>
                    <a:pt x="2832049" y="3748468"/>
                  </a:lnTo>
                  <a:lnTo>
                    <a:pt x="2825724" y="3748468"/>
                  </a:lnTo>
                  <a:lnTo>
                    <a:pt x="2824137" y="3761168"/>
                  </a:lnTo>
                  <a:lnTo>
                    <a:pt x="2823349" y="3761168"/>
                  </a:lnTo>
                  <a:lnTo>
                    <a:pt x="2823349" y="3824668"/>
                  </a:lnTo>
                  <a:lnTo>
                    <a:pt x="2822587" y="3837368"/>
                  </a:lnTo>
                  <a:lnTo>
                    <a:pt x="2820187" y="3837368"/>
                  </a:lnTo>
                  <a:lnTo>
                    <a:pt x="2816009" y="3850068"/>
                  </a:lnTo>
                  <a:lnTo>
                    <a:pt x="2809900" y="3850068"/>
                  </a:lnTo>
                  <a:lnTo>
                    <a:pt x="2807335" y="3837368"/>
                  </a:lnTo>
                  <a:lnTo>
                    <a:pt x="2808325" y="3837368"/>
                  </a:lnTo>
                  <a:lnTo>
                    <a:pt x="2813469" y="3824668"/>
                  </a:lnTo>
                  <a:lnTo>
                    <a:pt x="2823349" y="3824668"/>
                  </a:lnTo>
                  <a:lnTo>
                    <a:pt x="2823349" y="3761168"/>
                  </a:lnTo>
                  <a:lnTo>
                    <a:pt x="2822562" y="3761168"/>
                  </a:lnTo>
                  <a:lnTo>
                    <a:pt x="2819400" y="3748468"/>
                  </a:lnTo>
                  <a:lnTo>
                    <a:pt x="2815437" y="3761168"/>
                  </a:lnTo>
                  <a:lnTo>
                    <a:pt x="2813862" y="3748468"/>
                  </a:lnTo>
                  <a:lnTo>
                    <a:pt x="2820187" y="3735768"/>
                  </a:lnTo>
                  <a:lnTo>
                    <a:pt x="2823349" y="3735768"/>
                  </a:lnTo>
                  <a:lnTo>
                    <a:pt x="2826131" y="3723068"/>
                  </a:lnTo>
                  <a:lnTo>
                    <a:pt x="2837586" y="3723068"/>
                  </a:lnTo>
                  <a:lnTo>
                    <a:pt x="2838373" y="3735768"/>
                  </a:lnTo>
                  <a:lnTo>
                    <a:pt x="2838373" y="3646868"/>
                  </a:lnTo>
                  <a:lnTo>
                    <a:pt x="2828099" y="3646868"/>
                  </a:lnTo>
                  <a:lnTo>
                    <a:pt x="2824137" y="3659568"/>
                  </a:lnTo>
                  <a:lnTo>
                    <a:pt x="2818752" y="3672268"/>
                  </a:lnTo>
                  <a:lnTo>
                    <a:pt x="2805011" y="3697668"/>
                  </a:lnTo>
                  <a:lnTo>
                    <a:pt x="2797251" y="3710368"/>
                  </a:lnTo>
                  <a:lnTo>
                    <a:pt x="2809900" y="3710368"/>
                  </a:lnTo>
                  <a:lnTo>
                    <a:pt x="2806154" y="3735768"/>
                  </a:lnTo>
                  <a:lnTo>
                    <a:pt x="2803969" y="3735768"/>
                  </a:lnTo>
                  <a:lnTo>
                    <a:pt x="2801213" y="3748468"/>
                  </a:lnTo>
                  <a:lnTo>
                    <a:pt x="2797251" y="3748468"/>
                  </a:lnTo>
                  <a:lnTo>
                    <a:pt x="2790037" y="3761168"/>
                  </a:lnTo>
                  <a:lnTo>
                    <a:pt x="2786469" y="3761168"/>
                  </a:lnTo>
                  <a:lnTo>
                    <a:pt x="2784602" y="3773868"/>
                  </a:lnTo>
                  <a:lnTo>
                    <a:pt x="2775547" y="3773868"/>
                  </a:lnTo>
                  <a:lnTo>
                    <a:pt x="2761577" y="3799268"/>
                  </a:lnTo>
                  <a:lnTo>
                    <a:pt x="2752966" y="3799268"/>
                  </a:lnTo>
                  <a:lnTo>
                    <a:pt x="2761716" y="3786568"/>
                  </a:lnTo>
                  <a:lnTo>
                    <a:pt x="2777439" y="3761168"/>
                  </a:lnTo>
                  <a:lnTo>
                    <a:pt x="2786176" y="3735768"/>
                  </a:lnTo>
                  <a:lnTo>
                    <a:pt x="2781338" y="3735768"/>
                  </a:lnTo>
                  <a:lnTo>
                    <a:pt x="2776728" y="3723068"/>
                  </a:lnTo>
                  <a:lnTo>
                    <a:pt x="2773527" y="3723068"/>
                  </a:lnTo>
                  <a:lnTo>
                    <a:pt x="2773921" y="3710368"/>
                  </a:lnTo>
                  <a:lnTo>
                    <a:pt x="2776105" y="3710368"/>
                  </a:lnTo>
                  <a:lnTo>
                    <a:pt x="2779750" y="3697668"/>
                  </a:lnTo>
                  <a:lnTo>
                    <a:pt x="2782671" y="3697668"/>
                  </a:lnTo>
                  <a:lnTo>
                    <a:pt x="2784602" y="3684968"/>
                  </a:lnTo>
                  <a:lnTo>
                    <a:pt x="2787713" y="3672268"/>
                  </a:lnTo>
                  <a:lnTo>
                    <a:pt x="2794876" y="3672268"/>
                  </a:lnTo>
                  <a:lnTo>
                    <a:pt x="2795676" y="3646868"/>
                  </a:lnTo>
                  <a:lnTo>
                    <a:pt x="2805163" y="3646868"/>
                  </a:lnTo>
                  <a:lnTo>
                    <a:pt x="2802140" y="3634168"/>
                  </a:lnTo>
                  <a:lnTo>
                    <a:pt x="2813862" y="3634168"/>
                  </a:lnTo>
                  <a:lnTo>
                    <a:pt x="2813075" y="3621468"/>
                  </a:lnTo>
                  <a:lnTo>
                    <a:pt x="2814650" y="3621468"/>
                  </a:lnTo>
                  <a:lnTo>
                    <a:pt x="2817812" y="3608768"/>
                  </a:lnTo>
                  <a:lnTo>
                    <a:pt x="2819400" y="3608768"/>
                  </a:lnTo>
                  <a:lnTo>
                    <a:pt x="2822562" y="3596068"/>
                  </a:lnTo>
                  <a:lnTo>
                    <a:pt x="2824607" y="3583368"/>
                  </a:lnTo>
                  <a:lnTo>
                    <a:pt x="2826372" y="3583368"/>
                  </a:lnTo>
                  <a:lnTo>
                    <a:pt x="2829903" y="3570668"/>
                  </a:lnTo>
                  <a:lnTo>
                    <a:pt x="2832836" y="3557968"/>
                  </a:lnTo>
                  <a:lnTo>
                    <a:pt x="2839758" y="3545268"/>
                  </a:lnTo>
                  <a:lnTo>
                    <a:pt x="2842399" y="3532568"/>
                  </a:lnTo>
                  <a:lnTo>
                    <a:pt x="2843123" y="3519868"/>
                  </a:lnTo>
                  <a:lnTo>
                    <a:pt x="2849448" y="3519868"/>
                  </a:lnTo>
                  <a:lnTo>
                    <a:pt x="2851023" y="3507168"/>
                  </a:lnTo>
                  <a:lnTo>
                    <a:pt x="2857360" y="3507168"/>
                  </a:lnTo>
                  <a:lnTo>
                    <a:pt x="2860014" y="3494468"/>
                  </a:lnTo>
                  <a:lnTo>
                    <a:pt x="2863189" y="3481768"/>
                  </a:lnTo>
                  <a:lnTo>
                    <a:pt x="2866809" y="3481768"/>
                  </a:lnTo>
                  <a:lnTo>
                    <a:pt x="2871584" y="3456368"/>
                  </a:lnTo>
                  <a:lnTo>
                    <a:pt x="2873171" y="3456368"/>
                  </a:lnTo>
                  <a:lnTo>
                    <a:pt x="2879496" y="3443668"/>
                  </a:lnTo>
                  <a:lnTo>
                    <a:pt x="2881871" y="3443668"/>
                  </a:lnTo>
                  <a:lnTo>
                    <a:pt x="2890570" y="3418268"/>
                  </a:lnTo>
                  <a:lnTo>
                    <a:pt x="2887281" y="3418268"/>
                  </a:lnTo>
                  <a:lnTo>
                    <a:pt x="2890723" y="3405568"/>
                  </a:lnTo>
                  <a:lnTo>
                    <a:pt x="2894025" y="3405568"/>
                  </a:lnTo>
                  <a:lnTo>
                    <a:pt x="2898279" y="3380168"/>
                  </a:lnTo>
                  <a:lnTo>
                    <a:pt x="2903423" y="3367468"/>
                  </a:lnTo>
                  <a:lnTo>
                    <a:pt x="2912707" y="3354768"/>
                  </a:lnTo>
                  <a:lnTo>
                    <a:pt x="2913011" y="3354768"/>
                  </a:lnTo>
                  <a:lnTo>
                    <a:pt x="2913900" y="3342068"/>
                  </a:lnTo>
                  <a:lnTo>
                    <a:pt x="2922994" y="3342068"/>
                  </a:lnTo>
                  <a:lnTo>
                    <a:pt x="2922994" y="3316668"/>
                  </a:lnTo>
                  <a:lnTo>
                    <a:pt x="2928531" y="3329368"/>
                  </a:lnTo>
                  <a:lnTo>
                    <a:pt x="2928531" y="3225901"/>
                  </a:lnTo>
                  <a:lnTo>
                    <a:pt x="2927896" y="3227768"/>
                  </a:lnTo>
                  <a:lnTo>
                    <a:pt x="2924581" y="3240328"/>
                  </a:lnTo>
                  <a:lnTo>
                    <a:pt x="2924543" y="3240468"/>
                  </a:lnTo>
                  <a:lnTo>
                    <a:pt x="2923781" y="3253168"/>
                  </a:lnTo>
                  <a:lnTo>
                    <a:pt x="2922206" y="3253168"/>
                  </a:lnTo>
                  <a:lnTo>
                    <a:pt x="2913507" y="3265868"/>
                  </a:lnTo>
                  <a:lnTo>
                    <a:pt x="2911132" y="3265868"/>
                  </a:lnTo>
                  <a:lnTo>
                    <a:pt x="2915081" y="3278568"/>
                  </a:lnTo>
                  <a:lnTo>
                    <a:pt x="2905595" y="3278568"/>
                  </a:lnTo>
                  <a:lnTo>
                    <a:pt x="2904807" y="3265868"/>
                  </a:lnTo>
                  <a:lnTo>
                    <a:pt x="2904007" y="3265868"/>
                  </a:lnTo>
                  <a:lnTo>
                    <a:pt x="2904807" y="3253168"/>
                  </a:lnTo>
                  <a:lnTo>
                    <a:pt x="2910344" y="3253168"/>
                  </a:lnTo>
                  <a:lnTo>
                    <a:pt x="2911094" y="3240468"/>
                  </a:lnTo>
                  <a:lnTo>
                    <a:pt x="2908731" y="3240468"/>
                  </a:lnTo>
                  <a:lnTo>
                    <a:pt x="2909544" y="3227768"/>
                  </a:lnTo>
                  <a:lnTo>
                    <a:pt x="2915081" y="3227768"/>
                  </a:lnTo>
                  <a:lnTo>
                    <a:pt x="2918244" y="3215068"/>
                  </a:lnTo>
                  <a:lnTo>
                    <a:pt x="2920619" y="3215068"/>
                  </a:lnTo>
                  <a:lnTo>
                    <a:pt x="2923781" y="3202368"/>
                  </a:lnTo>
                  <a:lnTo>
                    <a:pt x="2925368" y="3189668"/>
                  </a:lnTo>
                  <a:lnTo>
                    <a:pt x="2929318" y="3189668"/>
                  </a:lnTo>
                  <a:lnTo>
                    <a:pt x="2927426" y="3176968"/>
                  </a:lnTo>
                  <a:lnTo>
                    <a:pt x="2927731" y="3164268"/>
                  </a:lnTo>
                  <a:lnTo>
                    <a:pt x="2933268" y="3164268"/>
                  </a:lnTo>
                  <a:lnTo>
                    <a:pt x="2936430" y="3151568"/>
                  </a:lnTo>
                  <a:lnTo>
                    <a:pt x="2934855" y="3138868"/>
                  </a:lnTo>
                  <a:lnTo>
                    <a:pt x="2939300" y="3126168"/>
                  </a:lnTo>
                  <a:lnTo>
                    <a:pt x="2943745" y="3126168"/>
                  </a:lnTo>
                  <a:lnTo>
                    <a:pt x="2949092" y="3113468"/>
                  </a:lnTo>
                  <a:lnTo>
                    <a:pt x="2949994" y="3100768"/>
                  </a:lnTo>
                  <a:lnTo>
                    <a:pt x="2952750" y="3088068"/>
                  </a:lnTo>
                  <a:lnTo>
                    <a:pt x="2956991" y="3062668"/>
                  </a:lnTo>
                  <a:lnTo>
                    <a:pt x="2962249" y="3062668"/>
                  </a:lnTo>
                  <a:lnTo>
                    <a:pt x="2965793" y="3049968"/>
                  </a:lnTo>
                  <a:lnTo>
                    <a:pt x="2972816" y="3049968"/>
                  </a:lnTo>
                  <a:lnTo>
                    <a:pt x="2972295" y="3024568"/>
                  </a:lnTo>
                  <a:lnTo>
                    <a:pt x="2973400" y="3024568"/>
                  </a:lnTo>
                  <a:lnTo>
                    <a:pt x="2974810" y="3011868"/>
                  </a:lnTo>
                  <a:lnTo>
                    <a:pt x="2975178" y="2999168"/>
                  </a:lnTo>
                  <a:lnTo>
                    <a:pt x="2987052" y="2999168"/>
                  </a:lnTo>
                  <a:lnTo>
                    <a:pt x="2983890" y="2986468"/>
                  </a:lnTo>
                  <a:lnTo>
                    <a:pt x="2973705" y="2986468"/>
                  </a:lnTo>
                  <a:lnTo>
                    <a:pt x="2972879" y="2999168"/>
                  </a:lnTo>
                  <a:lnTo>
                    <a:pt x="2966491" y="2999168"/>
                  </a:lnTo>
                  <a:lnTo>
                    <a:pt x="2968739" y="2973768"/>
                  </a:lnTo>
                  <a:lnTo>
                    <a:pt x="2969742" y="2961068"/>
                  </a:lnTo>
                  <a:lnTo>
                    <a:pt x="2972041" y="2922968"/>
                  </a:lnTo>
                  <a:lnTo>
                    <a:pt x="2975191" y="2910268"/>
                  </a:lnTo>
                  <a:lnTo>
                    <a:pt x="2975978" y="2897568"/>
                  </a:lnTo>
                  <a:lnTo>
                    <a:pt x="2970441" y="2897568"/>
                  </a:lnTo>
                  <a:lnTo>
                    <a:pt x="2968066" y="2884868"/>
                  </a:lnTo>
                  <a:lnTo>
                    <a:pt x="2975978" y="2884868"/>
                  </a:lnTo>
                  <a:lnTo>
                    <a:pt x="2975191" y="2872168"/>
                  </a:lnTo>
                  <a:lnTo>
                    <a:pt x="2979928" y="2872168"/>
                  </a:lnTo>
                  <a:lnTo>
                    <a:pt x="2977553" y="2859468"/>
                  </a:lnTo>
                  <a:lnTo>
                    <a:pt x="2979928" y="2846768"/>
                  </a:lnTo>
                  <a:lnTo>
                    <a:pt x="2982303" y="2846768"/>
                  </a:lnTo>
                  <a:lnTo>
                    <a:pt x="2980715" y="2834068"/>
                  </a:lnTo>
                  <a:lnTo>
                    <a:pt x="2983522" y="2834068"/>
                  </a:lnTo>
                  <a:lnTo>
                    <a:pt x="2986963" y="2808668"/>
                  </a:lnTo>
                  <a:lnTo>
                    <a:pt x="2990215" y="2808668"/>
                  </a:lnTo>
                  <a:lnTo>
                    <a:pt x="2989453" y="2796540"/>
                  </a:lnTo>
                  <a:lnTo>
                    <a:pt x="2989415" y="2795968"/>
                  </a:lnTo>
                  <a:lnTo>
                    <a:pt x="2991002" y="2783268"/>
                  </a:lnTo>
                  <a:lnTo>
                    <a:pt x="2991789" y="2783268"/>
                  </a:lnTo>
                  <a:lnTo>
                    <a:pt x="2993047" y="2770568"/>
                  </a:lnTo>
                  <a:lnTo>
                    <a:pt x="2993796" y="2757868"/>
                  </a:lnTo>
                  <a:lnTo>
                    <a:pt x="2994164" y="2745168"/>
                  </a:lnTo>
                  <a:lnTo>
                    <a:pt x="2996539" y="2745168"/>
                  </a:lnTo>
                  <a:lnTo>
                    <a:pt x="2996539" y="2719768"/>
                  </a:lnTo>
                  <a:lnTo>
                    <a:pt x="2998114" y="2719768"/>
                  </a:lnTo>
                  <a:lnTo>
                    <a:pt x="2998914" y="2707068"/>
                  </a:lnTo>
                  <a:lnTo>
                    <a:pt x="3001162" y="2707068"/>
                  </a:lnTo>
                  <a:lnTo>
                    <a:pt x="3001873" y="2694368"/>
                  </a:lnTo>
                  <a:lnTo>
                    <a:pt x="3003423" y="2694368"/>
                  </a:lnTo>
                  <a:lnTo>
                    <a:pt x="3007614" y="2681668"/>
                  </a:lnTo>
                  <a:lnTo>
                    <a:pt x="3006077" y="2668968"/>
                  </a:lnTo>
                  <a:lnTo>
                    <a:pt x="3006623" y="2668968"/>
                  </a:lnTo>
                  <a:lnTo>
                    <a:pt x="3008058" y="2656268"/>
                  </a:lnTo>
                  <a:lnTo>
                    <a:pt x="3008287" y="2643568"/>
                  </a:lnTo>
                  <a:lnTo>
                    <a:pt x="3008401" y="2630868"/>
                  </a:lnTo>
                  <a:lnTo>
                    <a:pt x="3009188" y="2630868"/>
                  </a:lnTo>
                  <a:lnTo>
                    <a:pt x="3012351" y="2618168"/>
                  </a:lnTo>
                  <a:lnTo>
                    <a:pt x="3015615" y="2605468"/>
                  </a:lnTo>
                  <a:lnTo>
                    <a:pt x="3016707" y="2580068"/>
                  </a:lnTo>
                  <a:lnTo>
                    <a:pt x="3018383" y="2580068"/>
                  </a:lnTo>
                  <a:lnTo>
                    <a:pt x="3021838" y="2567368"/>
                  </a:lnTo>
                  <a:lnTo>
                    <a:pt x="3021952" y="2554668"/>
                  </a:lnTo>
                  <a:lnTo>
                    <a:pt x="3027375" y="2554668"/>
                  </a:lnTo>
                  <a:lnTo>
                    <a:pt x="3026943" y="2567368"/>
                  </a:lnTo>
                  <a:lnTo>
                    <a:pt x="3025102" y="2580068"/>
                  </a:lnTo>
                  <a:lnTo>
                    <a:pt x="3024594" y="2580068"/>
                  </a:lnTo>
                  <a:lnTo>
                    <a:pt x="3028175" y="2605468"/>
                  </a:lnTo>
                  <a:lnTo>
                    <a:pt x="3029267" y="2580068"/>
                  </a:lnTo>
                  <a:lnTo>
                    <a:pt x="3032036" y="2554668"/>
                  </a:lnTo>
                  <a:lnTo>
                    <a:pt x="3032950" y="2541968"/>
                  </a:lnTo>
                  <a:lnTo>
                    <a:pt x="3033725" y="2541968"/>
                  </a:lnTo>
                  <a:lnTo>
                    <a:pt x="3034500" y="2529268"/>
                  </a:lnTo>
                  <a:lnTo>
                    <a:pt x="3033344" y="2516568"/>
                  </a:lnTo>
                  <a:lnTo>
                    <a:pt x="3025711" y="2516568"/>
                  </a:lnTo>
                  <a:lnTo>
                    <a:pt x="3025635" y="2503868"/>
                  </a:lnTo>
                  <a:lnTo>
                    <a:pt x="3028670" y="2478468"/>
                  </a:lnTo>
                  <a:lnTo>
                    <a:pt x="3029635" y="2478468"/>
                  </a:lnTo>
                  <a:lnTo>
                    <a:pt x="3030055" y="2453068"/>
                  </a:lnTo>
                  <a:lnTo>
                    <a:pt x="3029356" y="2440368"/>
                  </a:lnTo>
                  <a:lnTo>
                    <a:pt x="3028327" y="2414968"/>
                  </a:lnTo>
                  <a:lnTo>
                    <a:pt x="3028238" y="2402268"/>
                  </a:lnTo>
                  <a:lnTo>
                    <a:pt x="3028175" y="2389568"/>
                  </a:lnTo>
                  <a:lnTo>
                    <a:pt x="3032125" y="2389568"/>
                  </a:lnTo>
                  <a:lnTo>
                    <a:pt x="3029801" y="2377109"/>
                  </a:lnTo>
                  <a:lnTo>
                    <a:pt x="3029775" y="2376652"/>
                  </a:lnTo>
                  <a:lnTo>
                    <a:pt x="3031337" y="2364168"/>
                  </a:lnTo>
                  <a:lnTo>
                    <a:pt x="3036074" y="2364168"/>
                  </a:lnTo>
                  <a:lnTo>
                    <a:pt x="3032950" y="2351608"/>
                  </a:lnTo>
                  <a:lnTo>
                    <a:pt x="3032912" y="2351468"/>
                  </a:lnTo>
                  <a:lnTo>
                    <a:pt x="3029750" y="2351468"/>
                  </a:lnTo>
                  <a:lnTo>
                    <a:pt x="3028175" y="2287968"/>
                  </a:lnTo>
                  <a:lnTo>
                    <a:pt x="3032125" y="2287968"/>
                  </a:lnTo>
                  <a:lnTo>
                    <a:pt x="3034385" y="2275268"/>
                  </a:lnTo>
                  <a:lnTo>
                    <a:pt x="3036874" y="2275268"/>
                  </a:lnTo>
                  <a:lnTo>
                    <a:pt x="3032912" y="2249868"/>
                  </a:lnTo>
                  <a:lnTo>
                    <a:pt x="3030944" y="2249868"/>
                  </a:lnTo>
                  <a:lnTo>
                    <a:pt x="3028645" y="2237168"/>
                  </a:lnTo>
                  <a:lnTo>
                    <a:pt x="3027375" y="2224468"/>
                  </a:lnTo>
                  <a:lnTo>
                    <a:pt x="3029750" y="2224468"/>
                  </a:lnTo>
                  <a:lnTo>
                    <a:pt x="3029750" y="2211768"/>
                  </a:lnTo>
                  <a:lnTo>
                    <a:pt x="3026587" y="2211768"/>
                  </a:lnTo>
                  <a:lnTo>
                    <a:pt x="3028175" y="2186368"/>
                  </a:lnTo>
                  <a:lnTo>
                    <a:pt x="3032912" y="2186368"/>
                  </a:lnTo>
                  <a:lnTo>
                    <a:pt x="3032125" y="2173668"/>
                  </a:lnTo>
                  <a:lnTo>
                    <a:pt x="3028962" y="2160968"/>
                  </a:lnTo>
                  <a:lnTo>
                    <a:pt x="3028683" y="2160968"/>
                  </a:lnTo>
                  <a:lnTo>
                    <a:pt x="3027857" y="2135568"/>
                  </a:lnTo>
                  <a:lnTo>
                    <a:pt x="3036874" y="2148268"/>
                  </a:lnTo>
                  <a:lnTo>
                    <a:pt x="3038373" y="2135568"/>
                  </a:lnTo>
                  <a:lnTo>
                    <a:pt x="3043199" y="2122868"/>
                  </a:lnTo>
                  <a:lnTo>
                    <a:pt x="3034500" y="2122868"/>
                  </a:lnTo>
                  <a:lnTo>
                    <a:pt x="3028048" y="2133828"/>
                  </a:lnTo>
                  <a:lnTo>
                    <a:pt x="3029280" y="2122868"/>
                  </a:lnTo>
                  <a:lnTo>
                    <a:pt x="3029750" y="2110168"/>
                  </a:lnTo>
                  <a:lnTo>
                    <a:pt x="3027375" y="2110168"/>
                  </a:lnTo>
                  <a:lnTo>
                    <a:pt x="3027375" y="2097468"/>
                  </a:lnTo>
                  <a:lnTo>
                    <a:pt x="3029115" y="2097468"/>
                  </a:lnTo>
                  <a:lnTo>
                    <a:pt x="3028404" y="2046668"/>
                  </a:lnTo>
                  <a:lnTo>
                    <a:pt x="3028175" y="2033968"/>
                  </a:lnTo>
                  <a:lnTo>
                    <a:pt x="3039237" y="2033968"/>
                  </a:lnTo>
                  <a:lnTo>
                    <a:pt x="3039541" y="2021268"/>
                  </a:lnTo>
                  <a:lnTo>
                    <a:pt x="3040684" y="1995868"/>
                  </a:lnTo>
                  <a:lnTo>
                    <a:pt x="3035998" y="1995868"/>
                  </a:lnTo>
                  <a:lnTo>
                    <a:pt x="3036049" y="2021268"/>
                  </a:lnTo>
                  <a:lnTo>
                    <a:pt x="3028416" y="2021268"/>
                  </a:lnTo>
                  <a:lnTo>
                    <a:pt x="3028492" y="2008568"/>
                  </a:lnTo>
                  <a:lnTo>
                    <a:pt x="3028569" y="1995868"/>
                  </a:lnTo>
                  <a:lnTo>
                    <a:pt x="3028696" y="1983905"/>
                  </a:lnTo>
                  <a:lnTo>
                    <a:pt x="3028708" y="1982571"/>
                  </a:lnTo>
                  <a:lnTo>
                    <a:pt x="3028835" y="1970468"/>
                  </a:lnTo>
                  <a:lnTo>
                    <a:pt x="3028848" y="1968830"/>
                  </a:lnTo>
                  <a:lnTo>
                    <a:pt x="3028962" y="1957768"/>
                  </a:lnTo>
                  <a:lnTo>
                    <a:pt x="3029750" y="1957768"/>
                  </a:lnTo>
                  <a:lnTo>
                    <a:pt x="3033699" y="1945068"/>
                  </a:lnTo>
                  <a:lnTo>
                    <a:pt x="3033699" y="1919668"/>
                  </a:lnTo>
                  <a:lnTo>
                    <a:pt x="3032125" y="1919668"/>
                  </a:lnTo>
                  <a:lnTo>
                    <a:pt x="3028962" y="1906968"/>
                  </a:lnTo>
                  <a:lnTo>
                    <a:pt x="3028962" y="1894268"/>
                  </a:lnTo>
                  <a:lnTo>
                    <a:pt x="3032125" y="1894268"/>
                  </a:lnTo>
                  <a:lnTo>
                    <a:pt x="3028175" y="1881568"/>
                  </a:lnTo>
                  <a:lnTo>
                    <a:pt x="3029750" y="1868868"/>
                  </a:lnTo>
                  <a:lnTo>
                    <a:pt x="3023425" y="1868868"/>
                  </a:lnTo>
                  <a:lnTo>
                    <a:pt x="3023425" y="1830768"/>
                  </a:lnTo>
                  <a:lnTo>
                    <a:pt x="3024987" y="1830768"/>
                  </a:lnTo>
                  <a:lnTo>
                    <a:pt x="3028175" y="1818068"/>
                  </a:lnTo>
                  <a:lnTo>
                    <a:pt x="3023425" y="1818068"/>
                  </a:lnTo>
                  <a:lnTo>
                    <a:pt x="3018675" y="1805368"/>
                  </a:lnTo>
                  <a:lnTo>
                    <a:pt x="3017913" y="1805368"/>
                  </a:lnTo>
                  <a:lnTo>
                    <a:pt x="3016897" y="1792668"/>
                  </a:lnTo>
                  <a:lnTo>
                    <a:pt x="3015513" y="1792668"/>
                  </a:lnTo>
                  <a:lnTo>
                    <a:pt x="3015513" y="2097468"/>
                  </a:lnTo>
                  <a:lnTo>
                    <a:pt x="3007614" y="2110168"/>
                  </a:lnTo>
                  <a:lnTo>
                    <a:pt x="3007614" y="2122868"/>
                  </a:lnTo>
                  <a:lnTo>
                    <a:pt x="3009976" y="2122868"/>
                  </a:lnTo>
                  <a:lnTo>
                    <a:pt x="3009341" y="2133828"/>
                  </a:lnTo>
                  <a:lnTo>
                    <a:pt x="3009239" y="2135568"/>
                  </a:lnTo>
                  <a:lnTo>
                    <a:pt x="3008642" y="2148268"/>
                  </a:lnTo>
                  <a:lnTo>
                    <a:pt x="3008401" y="2160968"/>
                  </a:lnTo>
                  <a:lnTo>
                    <a:pt x="3009976" y="2160968"/>
                  </a:lnTo>
                  <a:lnTo>
                    <a:pt x="3012351" y="2173668"/>
                  </a:lnTo>
                  <a:lnTo>
                    <a:pt x="3012351" y="2186368"/>
                  </a:lnTo>
                  <a:lnTo>
                    <a:pt x="3009188" y="2186368"/>
                  </a:lnTo>
                  <a:lnTo>
                    <a:pt x="3010052" y="2199068"/>
                  </a:lnTo>
                  <a:lnTo>
                    <a:pt x="3011360" y="2211768"/>
                  </a:lnTo>
                  <a:lnTo>
                    <a:pt x="3007614" y="2211768"/>
                  </a:lnTo>
                  <a:lnTo>
                    <a:pt x="3007385" y="2224468"/>
                  </a:lnTo>
                  <a:lnTo>
                    <a:pt x="3007614" y="2224468"/>
                  </a:lnTo>
                  <a:lnTo>
                    <a:pt x="3007817" y="2237168"/>
                  </a:lnTo>
                  <a:lnTo>
                    <a:pt x="3013964" y="2249868"/>
                  </a:lnTo>
                  <a:lnTo>
                    <a:pt x="3012681" y="2249868"/>
                  </a:lnTo>
                  <a:lnTo>
                    <a:pt x="3012681" y="2275268"/>
                  </a:lnTo>
                  <a:lnTo>
                    <a:pt x="3011855" y="2283206"/>
                  </a:lnTo>
                  <a:lnTo>
                    <a:pt x="3011855" y="2440368"/>
                  </a:lnTo>
                  <a:lnTo>
                    <a:pt x="3005340" y="2440368"/>
                  </a:lnTo>
                  <a:lnTo>
                    <a:pt x="3006877" y="2427668"/>
                  </a:lnTo>
                  <a:lnTo>
                    <a:pt x="3007550" y="2414968"/>
                  </a:lnTo>
                  <a:lnTo>
                    <a:pt x="3007791" y="2414968"/>
                  </a:lnTo>
                  <a:lnTo>
                    <a:pt x="3009989" y="2427668"/>
                  </a:lnTo>
                  <a:lnTo>
                    <a:pt x="3011855" y="2440368"/>
                  </a:lnTo>
                  <a:lnTo>
                    <a:pt x="3011855" y="2283206"/>
                  </a:lnTo>
                  <a:lnTo>
                    <a:pt x="3011360" y="2287968"/>
                  </a:lnTo>
                  <a:lnTo>
                    <a:pt x="3005988" y="2287968"/>
                  </a:lnTo>
                  <a:lnTo>
                    <a:pt x="3006394" y="2275268"/>
                  </a:lnTo>
                  <a:lnTo>
                    <a:pt x="3012681" y="2275268"/>
                  </a:lnTo>
                  <a:lnTo>
                    <a:pt x="3012681" y="2249868"/>
                  </a:lnTo>
                  <a:lnTo>
                    <a:pt x="3002254" y="2249868"/>
                  </a:lnTo>
                  <a:lnTo>
                    <a:pt x="3004972" y="2237168"/>
                  </a:lnTo>
                  <a:lnTo>
                    <a:pt x="3004451" y="2224468"/>
                  </a:lnTo>
                  <a:lnTo>
                    <a:pt x="3002864" y="2224468"/>
                  </a:lnTo>
                  <a:lnTo>
                    <a:pt x="3003334" y="2186368"/>
                  </a:lnTo>
                  <a:lnTo>
                    <a:pt x="3003435" y="2173668"/>
                  </a:lnTo>
                  <a:lnTo>
                    <a:pt x="3006026" y="2160968"/>
                  </a:lnTo>
                  <a:lnTo>
                    <a:pt x="3008401" y="2160968"/>
                  </a:lnTo>
                  <a:lnTo>
                    <a:pt x="3005239" y="2148268"/>
                  </a:lnTo>
                  <a:lnTo>
                    <a:pt x="3001378" y="2135568"/>
                  </a:lnTo>
                  <a:lnTo>
                    <a:pt x="3001467" y="2122868"/>
                  </a:lnTo>
                  <a:lnTo>
                    <a:pt x="3002762" y="2122868"/>
                  </a:lnTo>
                  <a:lnTo>
                    <a:pt x="3004502" y="2110168"/>
                  </a:lnTo>
                  <a:lnTo>
                    <a:pt x="3006026" y="2097468"/>
                  </a:lnTo>
                  <a:lnTo>
                    <a:pt x="3015513" y="2097468"/>
                  </a:lnTo>
                  <a:lnTo>
                    <a:pt x="3015513" y="1792668"/>
                  </a:lnTo>
                  <a:lnTo>
                    <a:pt x="3014408" y="1792668"/>
                  </a:lnTo>
                  <a:lnTo>
                    <a:pt x="3012351" y="1779968"/>
                  </a:lnTo>
                  <a:lnTo>
                    <a:pt x="3011665" y="1767268"/>
                  </a:lnTo>
                  <a:lnTo>
                    <a:pt x="3010903" y="1754568"/>
                  </a:lnTo>
                  <a:lnTo>
                    <a:pt x="3010776" y="1741868"/>
                  </a:lnTo>
                  <a:lnTo>
                    <a:pt x="3010776" y="2033968"/>
                  </a:lnTo>
                  <a:lnTo>
                    <a:pt x="3008033" y="2059368"/>
                  </a:lnTo>
                  <a:lnTo>
                    <a:pt x="3007207" y="2059368"/>
                  </a:lnTo>
                  <a:lnTo>
                    <a:pt x="3006991" y="2072068"/>
                  </a:lnTo>
                  <a:lnTo>
                    <a:pt x="3006026" y="2084768"/>
                  </a:lnTo>
                  <a:lnTo>
                    <a:pt x="3002864" y="2084768"/>
                  </a:lnTo>
                  <a:lnTo>
                    <a:pt x="3001276" y="2072068"/>
                  </a:lnTo>
                  <a:lnTo>
                    <a:pt x="3002864" y="2059368"/>
                  </a:lnTo>
                  <a:lnTo>
                    <a:pt x="3005239" y="2059368"/>
                  </a:lnTo>
                  <a:lnTo>
                    <a:pt x="3003829" y="2046668"/>
                  </a:lnTo>
                  <a:lnTo>
                    <a:pt x="3001899" y="2033968"/>
                  </a:lnTo>
                  <a:lnTo>
                    <a:pt x="3010776" y="2033968"/>
                  </a:lnTo>
                  <a:lnTo>
                    <a:pt x="3010776" y="1741868"/>
                  </a:lnTo>
                  <a:lnTo>
                    <a:pt x="3009506" y="1741868"/>
                  </a:lnTo>
                  <a:lnTo>
                    <a:pt x="3009506" y="1906968"/>
                  </a:lnTo>
                  <a:lnTo>
                    <a:pt x="3008846" y="1945068"/>
                  </a:lnTo>
                  <a:lnTo>
                    <a:pt x="3008401" y="1957768"/>
                  </a:lnTo>
                  <a:lnTo>
                    <a:pt x="3001276" y="1957768"/>
                  </a:lnTo>
                  <a:lnTo>
                    <a:pt x="3001276" y="1919668"/>
                  </a:lnTo>
                  <a:lnTo>
                    <a:pt x="3000489" y="1919668"/>
                  </a:lnTo>
                  <a:lnTo>
                    <a:pt x="3000489" y="1906968"/>
                  </a:lnTo>
                  <a:lnTo>
                    <a:pt x="3001276" y="1894268"/>
                  </a:lnTo>
                  <a:lnTo>
                    <a:pt x="3006026" y="1894268"/>
                  </a:lnTo>
                  <a:lnTo>
                    <a:pt x="3009506" y="1906968"/>
                  </a:lnTo>
                  <a:lnTo>
                    <a:pt x="3009506" y="1741868"/>
                  </a:lnTo>
                  <a:lnTo>
                    <a:pt x="3007703" y="1729168"/>
                  </a:lnTo>
                  <a:lnTo>
                    <a:pt x="3007322" y="1729168"/>
                  </a:lnTo>
                  <a:lnTo>
                    <a:pt x="3009976" y="1716468"/>
                  </a:lnTo>
                  <a:lnTo>
                    <a:pt x="3006280" y="1716468"/>
                  </a:lnTo>
                  <a:lnTo>
                    <a:pt x="3003651" y="1704632"/>
                  </a:lnTo>
                  <a:lnTo>
                    <a:pt x="3003651" y="1881568"/>
                  </a:lnTo>
                  <a:lnTo>
                    <a:pt x="2998914" y="1881568"/>
                  </a:lnTo>
                  <a:lnTo>
                    <a:pt x="2998914" y="2097468"/>
                  </a:lnTo>
                  <a:lnTo>
                    <a:pt x="2998914" y="2110168"/>
                  </a:lnTo>
                  <a:lnTo>
                    <a:pt x="2995599" y="2135568"/>
                  </a:lnTo>
                  <a:lnTo>
                    <a:pt x="2994952" y="2135568"/>
                  </a:lnTo>
                  <a:lnTo>
                    <a:pt x="2994164" y="2160968"/>
                  </a:lnTo>
                  <a:lnTo>
                    <a:pt x="2985465" y="2160968"/>
                  </a:lnTo>
                  <a:lnTo>
                    <a:pt x="2988627" y="2148268"/>
                  </a:lnTo>
                  <a:lnTo>
                    <a:pt x="2988627" y="2033968"/>
                  </a:lnTo>
                  <a:lnTo>
                    <a:pt x="2996400" y="2033968"/>
                  </a:lnTo>
                  <a:lnTo>
                    <a:pt x="2995447" y="2046668"/>
                  </a:lnTo>
                  <a:lnTo>
                    <a:pt x="2994050" y="2059368"/>
                  </a:lnTo>
                  <a:lnTo>
                    <a:pt x="2994952" y="2059368"/>
                  </a:lnTo>
                  <a:lnTo>
                    <a:pt x="2995752" y="2072068"/>
                  </a:lnTo>
                  <a:lnTo>
                    <a:pt x="2998114" y="2072068"/>
                  </a:lnTo>
                  <a:lnTo>
                    <a:pt x="2998114" y="2084768"/>
                  </a:lnTo>
                  <a:lnTo>
                    <a:pt x="2994952" y="2084768"/>
                  </a:lnTo>
                  <a:lnTo>
                    <a:pt x="2994952" y="2097468"/>
                  </a:lnTo>
                  <a:lnTo>
                    <a:pt x="2998914" y="2097468"/>
                  </a:lnTo>
                  <a:lnTo>
                    <a:pt x="2998914" y="1881568"/>
                  </a:lnTo>
                  <a:lnTo>
                    <a:pt x="2998305" y="1881568"/>
                  </a:lnTo>
                  <a:lnTo>
                    <a:pt x="2995257" y="1868868"/>
                  </a:lnTo>
                  <a:lnTo>
                    <a:pt x="3002877" y="1868868"/>
                  </a:lnTo>
                  <a:lnTo>
                    <a:pt x="3003651" y="1881568"/>
                  </a:lnTo>
                  <a:lnTo>
                    <a:pt x="3003651" y="1704632"/>
                  </a:lnTo>
                  <a:lnTo>
                    <a:pt x="3003461" y="1703768"/>
                  </a:lnTo>
                  <a:lnTo>
                    <a:pt x="2998914" y="1678381"/>
                  </a:lnTo>
                  <a:lnTo>
                    <a:pt x="2996349" y="1665668"/>
                  </a:lnTo>
                  <a:lnTo>
                    <a:pt x="2999702" y="1665668"/>
                  </a:lnTo>
                  <a:lnTo>
                    <a:pt x="2996539" y="1652968"/>
                  </a:lnTo>
                  <a:lnTo>
                    <a:pt x="2995688" y="1640268"/>
                  </a:lnTo>
                  <a:lnTo>
                    <a:pt x="2998432" y="1640268"/>
                  </a:lnTo>
                  <a:lnTo>
                    <a:pt x="2998914" y="1627568"/>
                  </a:lnTo>
                  <a:lnTo>
                    <a:pt x="2998114" y="1627568"/>
                  </a:lnTo>
                  <a:lnTo>
                    <a:pt x="2994164" y="1614868"/>
                  </a:lnTo>
                  <a:lnTo>
                    <a:pt x="2999702" y="1602168"/>
                  </a:lnTo>
                  <a:lnTo>
                    <a:pt x="2994952" y="1602168"/>
                  </a:lnTo>
                  <a:lnTo>
                    <a:pt x="2995752" y="1589468"/>
                  </a:lnTo>
                  <a:lnTo>
                    <a:pt x="2991789" y="1589468"/>
                  </a:lnTo>
                  <a:lnTo>
                    <a:pt x="2991789" y="1576768"/>
                  </a:lnTo>
                  <a:lnTo>
                    <a:pt x="2989415" y="1576768"/>
                  </a:lnTo>
                  <a:lnTo>
                    <a:pt x="2988627" y="1564068"/>
                  </a:lnTo>
                  <a:lnTo>
                    <a:pt x="2989415" y="1564068"/>
                  </a:lnTo>
                  <a:lnTo>
                    <a:pt x="2987052" y="1551368"/>
                  </a:lnTo>
                  <a:lnTo>
                    <a:pt x="2984677" y="1551368"/>
                  </a:lnTo>
                  <a:lnTo>
                    <a:pt x="2983903" y="1538960"/>
                  </a:lnTo>
                  <a:lnTo>
                    <a:pt x="2983890" y="1538668"/>
                  </a:lnTo>
                  <a:lnTo>
                    <a:pt x="2982303" y="1538668"/>
                  </a:lnTo>
                  <a:lnTo>
                    <a:pt x="2983890" y="1525968"/>
                  </a:lnTo>
                  <a:lnTo>
                    <a:pt x="2982303" y="1513268"/>
                  </a:lnTo>
                  <a:lnTo>
                    <a:pt x="2981223" y="1513268"/>
                  </a:lnTo>
                  <a:lnTo>
                    <a:pt x="2980855" y="1500568"/>
                  </a:lnTo>
                  <a:lnTo>
                    <a:pt x="2984677" y="1487868"/>
                  </a:lnTo>
                  <a:lnTo>
                    <a:pt x="2979559" y="1475168"/>
                  </a:lnTo>
                  <a:lnTo>
                    <a:pt x="2978150" y="1475168"/>
                  </a:lnTo>
                  <a:lnTo>
                    <a:pt x="2977553" y="1449768"/>
                  </a:lnTo>
                  <a:lnTo>
                    <a:pt x="2976765" y="1437068"/>
                  </a:lnTo>
                  <a:lnTo>
                    <a:pt x="2971228" y="1437068"/>
                  </a:lnTo>
                  <a:lnTo>
                    <a:pt x="2968955" y="1411668"/>
                  </a:lnTo>
                  <a:lnTo>
                    <a:pt x="2968002" y="1411668"/>
                  </a:lnTo>
                  <a:lnTo>
                    <a:pt x="2967240" y="1398968"/>
                  </a:lnTo>
                  <a:lnTo>
                    <a:pt x="2966491" y="1386268"/>
                  </a:lnTo>
                  <a:lnTo>
                    <a:pt x="2970377" y="1386268"/>
                  </a:lnTo>
                  <a:lnTo>
                    <a:pt x="2969653" y="1373568"/>
                  </a:lnTo>
                  <a:lnTo>
                    <a:pt x="2966491" y="1373568"/>
                  </a:lnTo>
                  <a:lnTo>
                    <a:pt x="2965691" y="1322768"/>
                  </a:lnTo>
                  <a:lnTo>
                    <a:pt x="2960954" y="1322768"/>
                  </a:lnTo>
                  <a:lnTo>
                    <a:pt x="2957792" y="1310068"/>
                  </a:lnTo>
                  <a:lnTo>
                    <a:pt x="2953829" y="1310068"/>
                  </a:lnTo>
                  <a:lnTo>
                    <a:pt x="2953829" y="1411668"/>
                  </a:lnTo>
                  <a:lnTo>
                    <a:pt x="2944342" y="1411668"/>
                  </a:lnTo>
                  <a:lnTo>
                    <a:pt x="2946717" y="1398968"/>
                  </a:lnTo>
                  <a:lnTo>
                    <a:pt x="2952254" y="1398968"/>
                  </a:lnTo>
                  <a:lnTo>
                    <a:pt x="2953829" y="1411668"/>
                  </a:lnTo>
                  <a:lnTo>
                    <a:pt x="2953829" y="1310068"/>
                  </a:lnTo>
                  <a:lnTo>
                    <a:pt x="2952254" y="1297368"/>
                  </a:lnTo>
                  <a:lnTo>
                    <a:pt x="2955417" y="1297368"/>
                  </a:lnTo>
                  <a:lnTo>
                    <a:pt x="2953905" y="1284668"/>
                  </a:lnTo>
                  <a:lnTo>
                    <a:pt x="2943593" y="1284668"/>
                  </a:lnTo>
                  <a:lnTo>
                    <a:pt x="2941282" y="1272197"/>
                  </a:lnTo>
                  <a:lnTo>
                    <a:pt x="2941256" y="1272006"/>
                  </a:lnTo>
                  <a:lnTo>
                    <a:pt x="2940685" y="1246568"/>
                  </a:lnTo>
                  <a:lnTo>
                    <a:pt x="2939986" y="1233868"/>
                  </a:lnTo>
                  <a:lnTo>
                    <a:pt x="2938018" y="1221168"/>
                  </a:lnTo>
                  <a:lnTo>
                    <a:pt x="2932480" y="1208468"/>
                  </a:lnTo>
                  <a:lnTo>
                    <a:pt x="2925368" y="1208468"/>
                  </a:lnTo>
                  <a:lnTo>
                    <a:pt x="2930106" y="1195768"/>
                  </a:lnTo>
                  <a:lnTo>
                    <a:pt x="2926943" y="1195768"/>
                  </a:lnTo>
                  <a:lnTo>
                    <a:pt x="2925368" y="1183068"/>
                  </a:lnTo>
                  <a:lnTo>
                    <a:pt x="2922206" y="1183068"/>
                  </a:lnTo>
                  <a:lnTo>
                    <a:pt x="2925368" y="1170368"/>
                  </a:lnTo>
                  <a:lnTo>
                    <a:pt x="2919831" y="1157668"/>
                  </a:lnTo>
                  <a:lnTo>
                    <a:pt x="2917482" y="1157668"/>
                  </a:lnTo>
                  <a:lnTo>
                    <a:pt x="2918993" y="1145349"/>
                  </a:lnTo>
                  <a:lnTo>
                    <a:pt x="2919044" y="1144968"/>
                  </a:lnTo>
                  <a:lnTo>
                    <a:pt x="2910370" y="1144968"/>
                  </a:lnTo>
                  <a:lnTo>
                    <a:pt x="2908884" y="1119568"/>
                  </a:lnTo>
                  <a:lnTo>
                    <a:pt x="2906382" y="1106868"/>
                  </a:lnTo>
                  <a:lnTo>
                    <a:pt x="2905671" y="1094168"/>
                  </a:lnTo>
                  <a:lnTo>
                    <a:pt x="2909544" y="1094168"/>
                  </a:lnTo>
                  <a:lnTo>
                    <a:pt x="2905595" y="1081468"/>
                  </a:lnTo>
                  <a:lnTo>
                    <a:pt x="2901645" y="1081468"/>
                  </a:lnTo>
                  <a:lnTo>
                    <a:pt x="2896895" y="1068768"/>
                  </a:lnTo>
                  <a:lnTo>
                    <a:pt x="2898483" y="1056068"/>
                  </a:lnTo>
                  <a:lnTo>
                    <a:pt x="2895015" y="1056068"/>
                  </a:lnTo>
                  <a:lnTo>
                    <a:pt x="2894533" y="1031506"/>
                  </a:lnTo>
                  <a:lnTo>
                    <a:pt x="2894520" y="1030668"/>
                  </a:lnTo>
                  <a:lnTo>
                    <a:pt x="2890367" y="1030668"/>
                  </a:lnTo>
                  <a:lnTo>
                    <a:pt x="2888297" y="1017968"/>
                  </a:lnTo>
                  <a:lnTo>
                    <a:pt x="2887078" y="1017968"/>
                  </a:lnTo>
                  <a:lnTo>
                    <a:pt x="2881109" y="992568"/>
                  </a:lnTo>
                  <a:lnTo>
                    <a:pt x="2877324" y="992568"/>
                  </a:lnTo>
                  <a:lnTo>
                    <a:pt x="2875026" y="979868"/>
                  </a:lnTo>
                  <a:lnTo>
                    <a:pt x="2875546" y="967168"/>
                  </a:lnTo>
                  <a:lnTo>
                    <a:pt x="2870797" y="967168"/>
                  </a:lnTo>
                  <a:lnTo>
                    <a:pt x="2873171" y="954468"/>
                  </a:lnTo>
                  <a:lnTo>
                    <a:pt x="2866847" y="954468"/>
                  </a:lnTo>
                  <a:lnTo>
                    <a:pt x="2869768" y="929932"/>
                  </a:lnTo>
                  <a:lnTo>
                    <a:pt x="2869869" y="929068"/>
                  </a:lnTo>
                  <a:lnTo>
                    <a:pt x="2868726" y="929068"/>
                  </a:lnTo>
                  <a:lnTo>
                    <a:pt x="2865615" y="916368"/>
                  </a:lnTo>
                  <a:lnTo>
                    <a:pt x="2861310" y="916368"/>
                  </a:lnTo>
                  <a:lnTo>
                    <a:pt x="2863659" y="903668"/>
                  </a:lnTo>
                  <a:lnTo>
                    <a:pt x="2862097" y="890968"/>
                  </a:lnTo>
                  <a:lnTo>
                    <a:pt x="2853601" y="890968"/>
                  </a:lnTo>
                  <a:lnTo>
                    <a:pt x="2852610" y="878268"/>
                  </a:lnTo>
                  <a:lnTo>
                    <a:pt x="2851023" y="852868"/>
                  </a:lnTo>
                  <a:lnTo>
                    <a:pt x="2846286" y="852868"/>
                  </a:lnTo>
                  <a:lnTo>
                    <a:pt x="2844558" y="840168"/>
                  </a:lnTo>
                  <a:lnTo>
                    <a:pt x="2843707" y="827468"/>
                  </a:lnTo>
                  <a:lnTo>
                    <a:pt x="2843174" y="827468"/>
                  </a:lnTo>
                  <a:lnTo>
                    <a:pt x="2841561" y="814768"/>
                  </a:lnTo>
                  <a:lnTo>
                    <a:pt x="2837599" y="814768"/>
                  </a:lnTo>
                  <a:lnTo>
                    <a:pt x="2836811" y="802284"/>
                  </a:lnTo>
                  <a:lnTo>
                    <a:pt x="2834449" y="802284"/>
                  </a:lnTo>
                  <a:lnTo>
                    <a:pt x="2832836" y="789368"/>
                  </a:lnTo>
                  <a:lnTo>
                    <a:pt x="2825724" y="776668"/>
                  </a:lnTo>
                  <a:lnTo>
                    <a:pt x="2825724" y="763968"/>
                  </a:lnTo>
                  <a:lnTo>
                    <a:pt x="2824137" y="776668"/>
                  </a:lnTo>
                  <a:lnTo>
                    <a:pt x="2823349" y="763968"/>
                  </a:lnTo>
                  <a:lnTo>
                    <a:pt x="2820187" y="763968"/>
                  </a:lnTo>
                  <a:lnTo>
                    <a:pt x="2819400" y="751268"/>
                  </a:lnTo>
                  <a:lnTo>
                    <a:pt x="2816237" y="738568"/>
                  </a:lnTo>
                  <a:lnTo>
                    <a:pt x="2808325" y="738568"/>
                  </a:lnTo>
                  <a:lnTo>
                    <a:pt x="2806738" y="725868"/>
                  </a:lnTo>
                  <a:lnTo>
                    <a:pt x="2799626" y="725868"/>
                  </a:lnTo>
                  <a:lnTo>
                    <a:pt x="2803575" y="700468"/>
                  </a:lnTo>
                  <a:lnTo>
                    <a:pt x="2792514" y="700468"/>
                  </a:lnTo>
                  <a:lnTo>
                    <a:pt x="2786329" y="675068"/>
                  </a:lnTo>
                  <a:lnTo>
                    <a:pt x="2778671" y="662368"/>
                  </a:lnTo>
                  <a:lnTo>
                    <a:pt x="2771597" y="636968"/>
                  </a:lnTo>
                  <a:lnTo>
                    <a:pt x="2767431" y="624268"/>
                  </a:lnTo>
                  <a:lnTo>
                    <a:pt x="2767812" y="624268"/>
                  </a:lnTo>
                  <a:lnTo>
                    <a:pt x="2763253" y="611568"/>
                  </a:lnTo>
                  <a:lnTo>
                    <a:pt x="2756916" y="611568"/>
                  </a:lnTo>
                  <a:lnTo>
                    <a:pt x="2756128" y="598868"/>
                  </a:lnTo>
                  <a:lnTo>
                    <a:pt x="2756916" y="598868"/>
                  </a:lnTo>
                  <a:lnTo>
                    <a:pt x="2749804" y="586168"/>
                  </a:lnTo>
                  <a:lnTo>
                    <a:pt x="2748229" y="586168"/>
                  </a:lnTo>
                  <a:lnTo>
                    <a:pt x="2748889" y="573646"/>
                  </a:lnTo>
                  <a:lnTo>
                    <a:pt x="2743504" y="573646"/>
                  </a:lnTo>
                  <a:lnTo>
                    <a:pt x="2741892" y="560768"/>
                  </a:lnTo>
                  <a:lnTo>
                    <a:pt x="2742692" y="548068"/>
                  </a:lnTo>
                  <a:lnTo>
                    <a:pt x="2733992" y="548068"/>
                  </a:lnTo>
                  <a:lnTo>
                    <a:pt x="2732405" y="535368"/>
                  </a:lnTo>
                  <a:lnTo>
                    <a:pt x="2731617" y="535368"/>
                  </a:lnTo>
                  <a:lnTo>
                    <a:pt x="2726093" y="509968"/>
                  </a:lnTo>
                  <a:lnTo>
                    <a:pt x="2720644" y="509968"/>
                  </a:lnTo>
                  <a:lnTo>
                    <a:pt x="2715933" y="497268"/>
                  </a:lnTo>
                  <a:lnTo>
                    <a:pt x="2710802" y="472173"/>
                  </a:lnTo>
                  <a:lnTo>
                    <a:pt x="2710738" y="471881"/>
                  </a:lnTo>
                  <a:lnTo>
                    <a:pt x="2712631" y="459168"/>
                  </a:lnTo>
                  <a:lnTo>
                    <a:pt x="2711056" y="446468"/>
                  </a:lnTo>
                  <a:lnTo>
                    <a:pt x="2703144" y="459168"/>
                  </a:lnTo>
                  <a:lnTo>
                    <a:pt x="2703944" y="446468"/>
                  </a:lnTo>
                  <a:lnTo>
                    <a:pt x="2701404" y="446468"/>
                  </a:lnTo>
                  <a:lnTo>
                    <a:pt x="2694940" y="433793"/>
                  </a:lnTo>
                  <a:lnTo>
                    <a:pt x="2691828" y="421068"/>
                  </a:lnTo>
                  <a:lnTo>
                    <a:pt x="2687993" y="421068"/>
                  </a:lnTo>
                  <a:lnTo>
                    <a:pt x="2685059" y="408368"/>
                  </a:lnTo>
                  <a:lnTo>
                    <a:pt x="2682938" y="408368"/>
                  </a:lnTo>
                  <a:lnTo>
                    <a:pt x="2681795" y="395668"/>
                  </a:lnTo>
                  <a:lnTo>
                    <a:pt x="2681795" y="382968"/>
                  </a:lnTo>
                  <a:lnTo>
                    <a:pt x="2680208" y="395668"/>
                  </a:lnTo>
                  <a:lnTo>
                    <a:pt x="2676258" y="382968"/>
                  </a:lnTo>
                  <a:lnTo>
                    <a:pt x="2674683" y="382968"/>
                  </a:lnTo>
                  <a:lnTo>
                    <a:pt x="2672308" y="370268"/>
                  </a:lnTo>
                  <a:lnTo>
                    <a:pt x="2668384" y="370268"/>
                  </a:lnTo>
                  <a:lnTo>
                    <a:pt x="2665184" y="357568"/>
                  </a:lnTo>
                  <a:lnTo>
                    <a:pt x="2663190" y="344868"/>
                  </a:lnTo>
                  <a:lnTo>
                    <a:pt x="2662821" y="344868"/>
                  </a:lnTo>
                  <a:lnTo>
                    <a:pt x="2655976" y="332168"/>
                  </a:lnTo>
                  <a:lnTo>
                    <a:pt x="2651353" y="319468"/>
                  </a:lnTo>
                  <a:lnTo>
                    <a:pt x="2644660" y="306768"/>
                  </a:lnTo>
                  <a:lnTo>
                    <a:pt x="2636228" y="281368"/>
                  </a:lnTo>
                  <a:lnTo>
                    <a:pt x="2631833" y="281368"/>
                  </a:lnTo>
                  <a:lnTo>
                    <a:pt x="2627223" y="268668"/>
                  </a:lnTo>
                  <a:lnTo>
                    <a:pt x="2624861" y="255968"/>
                  </a:lnTo>
                  <a:lnTo>
                    <a:pt x="2620111" y="255968"/>
                  </a:lnTo>
                  <a:lnTo>
                    <a:pt x="2617736" y="243268"/>
                  </a:lnTo>
                  <a:lnTo>
                    <a:pt x="2612999" y="243268"/>
                  </a:lnTo>
                  <a:lnTo>
                    <a:pt x="2613787" y="255968"/>
                  </a:lnTo>
                  <a:lnTo>
                    <a:pt x="2610624" y="255968"/>
                  </a:lnTo>
                  <a:lnTo>
                    <a:pt x="2612999" y="268668"/>
                  </a:lnTo>
                  <a:lnTo>
                    <a:pt x="2609037" y="281368"/>
                  </a:lnTo>
                  <a:lnTo>
                    <a:pt x="2601823" y="255968"/>
                  </a:lnTo>
                  <a:lnTo>
                    <a:pt x="2608249" y="255968"/>
                  </a:lnTo>
                  <a:lnTo>
                    <a:pt x="2608249" y="243268"/>
                  </a:lnTo>
                  <a:lnTo>
                    <a:pt x="2610624" y="243268"/>
                  </a:lnTo>
                  <a:lnTo>
                    <a:pt x="2611412" y="230568"/>
                  </a:lnTo>
                  <a:lnTo>
                    <a:pt x="2609837" y="230568"/>
                  </a:lnTo>
                  <a:lnTo>
                    <a:pt x="2606662" y="217868"/>
                  </a:lnTo>
                  <a:lnTo>
                    <a:pt x="2604300" y="217868"/>
                  </a:lnTo>
                  <a:lnTo>
                    <a:pt x="2598763" y="205168"/>
                  </a:lnTo>
                  <a:lnTo>
                    <a:pt x="2594064" y="205168"/>
                  </a:lnTo>
                  <a:lnTo>
                    <a:pt x="2589276" y="192468"/>
                  </a:lnTo>
                  <a:lnTo>
                    <a:pt x="2582938" y="179768"/>
                  </a:lnTo>
                  <a:lnTo>
                    <a:pt x="2578849" y="179768"/>
                  </a:lnTo>
                  <a:lnTo>
                    <a:pt x="2583827" y="192468"/>
                  </a:lnTo>
                  <a:lnTo>
                    <a:pt x="2585986" y="205168"/>
                  </a:lnTo>
                  <a:lnTo>
                    <a:pt x="2584526" y="217868"/>
                  </a:lnTo>
                  <a:lnTo>
                    <a:pt x="2591943" y="217868"/>
                  </a:lnTo>
                  <a:lnTo>
                    <a:pt x="2594419" y="230568"/>
                  </a:lnTo>
                  <a:lnTo>
                    <a:pt x="2596388" y="243268"/>
                  </a:lnTo>
                  <a:lnTo>
                    <a:pt x="2601925" y="243268"/>
                  </a:lnTo>
                  <a:lnTo>
                    <a:pt x="2600083" y="253123"/>
                  </a:lnTo>
                  <a:lnTo>
                    <a:pt x="2594013" y="243268"/>
                  </a:lnTo>
                  <a:lnTo>
                    <a:pt x="2587294" y="230568"/>
                  </a:lnTo>
                  <a:lnTo>
                    <a:pt x="2583116" y="217868"/>
                  </a:lnTo>
                  <a:lnTo>
                    <a:pt x="2578201" y="230568"/>
                  </a:lnTo>
                  <a:lnTo>
                    <a:pt x="2583827" y="243268"/>
                  </a:lnTo>
                  <a:lnTo>
                    <a:pt x="2588183" y="243268"/>
                  </a:lnTo>
                  <a:lnTo>
                    <a:pt x="2592095" y="255968"/>
                  </a:lnTo>
                  <a:lnTo>
                    <a:pt x="2596388" y="255968"/>
                  </a:lnTo>
                  <a:lnTo>
                    <a:pt x="2601874" y="268668"/>
                  </a:lnTo>
                  <a:lnTo>
                    <a:pt x="2607653" y="281368"/>
                  </a:lnTo>
                  <a:lnTo>
                    <a:pt x="2613787" y="294068"/>
                  </a:lnTo>
                  <a:lnTo>
                    <a:pt x="2620213" y="306768"/>
                  </a:lnTo>
                  <a:lnTo>
                    <a:pt x="2618829" y="294068"/>
                  </a:lnTo>
                  <a:lnTo>
                    <a:pt x="2617114" y="281368"/>
                  </a:lnTo>
                  <a:lnTo>
                    <a:pt x="2622486" y="268668"/>
                  </a:lnTo>
                  <a:lnTo>
                    <a:pt x="2624861" y="281368"/>
                  </a:lnTo>
                  <a:lnTo>
                    <a:pt x="2629598" y="281368"/>
                  </a:lnTo>
                  <a:lnTo>
                    <a:pt x="2628849" y="294068"/>
                  </a:lnTo>
                  <a:lnTo>
                    <a:pt x="2634297" y="306768"/>
                  </a:lnTo>
                  <a:lnTo>
                    <a:pt x="2639987" y="306768"/>
                  </a:lnTo>
                  <a:lnTo>
                    <a:pt x="2644711" y="319468"/>
                  </a:lnTo>
                  <a:lnTo>
                    <a:pt x="2646997" y="319468"/>
                  </a:lnTo>
                  <a:lnTo>
                    <a:pt x="2657284" y="344868"/>
                  </a:lnTo>
                  <a:lnTo>
                    <a:pt x="2650960" y="344868"/>
                  </a:lnTo>
                  <a:lnTo>
                    <a:pt x="2650960" y="332168"/>
                  </a:lnTo>
                  <a:lnTo>
                    <a:pt x="2644622" y="332168"/>
                  </a:lnTo>
                  <a:lnTo>
                    <a:pt x="2645410" y="344868"/>
                  </a:lnTo>
                  <a:lnTo>
                    <a:pt x="2647302" y="344868"/>
                  </a:lnTo>
                  <a:lnTo>
                    <a:pt x="2649626" y="357568"/>
                  </a:lnTo>
                  <a:lnTo>
                    <a:pt x="2651645" y="369697"/>
                  </a:lnTo>
                  <a:lnTo>
                    <a:pt x="2651747" y="370268"/>
                  </a:lnTo>
                  <a:lnTo>
                    <a:pt x="2648585" y="370268"/>
                  </a:lnTo>
                  <a:lnTo>
                    <a:pt x="2646997" y="382968"/>
                  </a:lnTo>
                  <a:lnTo>
                    <a:pt x="2652534" y="382968"/>
                  </a:lnTo>
                  <a:lnTo>
                    <a:pt x="2653322" y="408368"/>
                  </a:lnTo>
                  <a:lnTo>
                    <a:pt x="2656484" y="408368"/>
                  </a:lnTo>
                  <a:lnTo>
                    <a:pt x="2654122" y="395668"/>
                  </a:lnTo>
                  <a:lnTo>
                    <a:pt x="2657284" y="382968"/>
                  </a:lnTo>
                  <a:lnTo>
                    <a:pt x="2655697" y="382968"/>
                  </a:lnTo>
                  <a:lnTo>
                    <a:pt x="2657284" y="370268"/>
                  </a:lnTo>
                  <a:lnTo>
                    <a:pt x="2658072" y="382968"/>
                  </a:lnTo>
                  <a:lnTo>
                    <a:pt x="2660446" y="382968"/>
                  </a:lnTo>
                  <a:lnTo>
                    <a:pt x="2662021" y="395668"/>
                  </a:lnTo>
                  <a:lnTo>
                    <a:pt x="2662021" y="408368"/>
                  </a:lnTo>
                  <a:lnTo>
                    <a:pt x="2660446" y="408368"/>
                  </a:lnTo>
                  <a:lnTo>
                    <a:pt x="2663698" y="421068"/>
                  </a:lnTo>
                  <a:lnTo>
                    <a:pt x="2666720" y="421068"/>
                  </a:lnTo>
                  <a:lnTo>
                    <a:pt x="2665120" y="433793"/>
                  </a:lnTo>
                  <a:lnTo>
                    <a:pt x="2672296" y="433793"/>
                  </a:lnTo>
                  <a:lnTo>
                    <a:pt x="2672054" y="446468"/>
                  </a:lnTo>
                  <a:lnTo>
                    <a:pt x="2676461" y="446468"/>
                  </a:lnTo>
                  <a:lnTo>
                    <a:pt x="2679966" y="459168"/>
                  </a:lnTo>
                  <a:lnTo>
                    <a:pt x="2677833" y="471881"/>
                  </a:lnTo>
                  <a:lnTo>
                    <a:pt x="2674162" y="471881"/>
                  </a:lnTo>
                  <a:lnTo>
                    <a:pt x="2676537" y="484568"/>
                  </a:lnTo>
                  <a:lnTo>
                    <a:pt x="2683421" y="484568"/>
                  </a:lnTo>
                  <a:lnTo>
                    <a:pt x="2681922" y="472173"/>
                  </a:lnTo>
                  <a:lnTo>
                    <a:pt x="2681897" y="471881"/>
                  </a:lnTo>
                  <a:lnTo>
                    <a:pt x="2683980" y="471881"/>
                  </a:lnTo>
                  <a:lnTo>
                    <a:pt x="2686545" y="484568"/>
                  </a:lnTo>
                  <a:lnTo>
                    <a:pt x="2687993" y="496608"/>
                  </a:lnTo>
                  <a:lnTo>
                    <a:pt x="2688069" y="497268"/>
                  </a:lnTo>
                  <a:lnTo>
                    <a:pt x="2679585" y="497268"/>
                  </a:lnTo>
                  <a:lnTo>
                    <a:pt x="2681363" y="509612"/>
                  </a:lnTo>
                  <a:lnTo>
                    <a:pt x="2681414" y="509968"/>
                  </a:lnTo>
                  <a:lnTo>
                    <a:pt x="2678849" y="509968"/>
                  </a:lnTo>
                  <a:lnTo>
                    <a:pt x="2676728" y="521728"/>
                  </a:lnTo>
                  <a:lnTo>
                    <a:pt x="2676626" y="523125"/>
                  </a:lnTo>
                  <a:lnTo>
                    <a:pt x="2678506" y="535368"/>
                  </a:lnTo>
                  <a:lnTo>
                    <a:pt x="2685288" y="535368"/>
                  </a:lnTo>
                  <a:lnTo>
                    <a:pt x="2686710" y="523125"/>
                  </a:lnTo>
                  <a:lnTo>
                    <a:pt x="2686735" y="522668"/>
                  </a:lnTo>
                  <a:lnTo>
                    <a:pt x="2681948" y="509968"/>
                  </a:lnTo>
                  <a:lnTo>
                    <a:pt x="2687637" y="509968"/>
                  </a:lnTo>
                  <a:lnTo>
                    <a:pt x="2686799" y="521728"/>
                  </a:lnTo>
                  <a:lnTo>
                    <a:pt x="2686761" y="522668"/>
                  </a:lnTo>
                  <a:lnTo>
                    <a:pt x="2690545" y="535368"/>
                  </a:lnTo>
                  <a:lnTo>
                    <a:pt x="2691282" y="548068"/>
                  </a:lnTo>
                  <a:lnTo>
                    <a:pt x="2690495" y="548068"/>
                  </a:lnTo>
                  <a:lnTo>
                    <a:pt x="2693555" y="560768"/>
                  </a:lnTo>
                  <a:lnTo>
                    <a:pt x="2698407" y="560768"/>
                  </a:lnTo>
                  <a:lnTo>
                    <a:pt x="2699194" y="560768"/>
                  </a:lnTo>
                  <a:lnTo>
                    <a:pt x="2703144" y="560768"/>
                  </a:lnTo>
                  <a:lnTo>
                    <a:pt x="2703550" y="571347"/>
                  </a:lnTo>
                  <a:lnTo>
                    <a:pt x="2703639" y="573646"/>
                  </a:lnTo>
                  <a:lnTo>
                    <a:pt x="2701086" y="573646"/>
                  </a:lnTo>
                  <a:lnTo>
                    <a:pt x="2702788" y="586168"/>
                  </a:lnTo>
                  <a:lnTo>
                    <a:pt x="2703550" y="598868"/>
                  </a:lnTo>
                  <a:lnTo>
                    <a:pt x="2701569" y="598868"/>
                  </a:lnTo>
                  <a:lnTo>
                    <a:pt x="2706306" y="611568"/>
                  </a:lnTo>
                  <a:lnTo>
                    <a:pt x="2711348" y="611568"/>
                  </a:lnTo>
                  <a:lnTo>
                    <a:pt x="2703944" y="598868"/>
                  </a:lnTo>
                  <a:lnTo>
                    <a:pt x="2706598" y="598868"/>
                  </a:lnTo>
                  <a:lnTo>
                    <a:pt x="2705620" y="586168"/>
                  </a:lnTo>
                  <a:lnTo>
                    <a:pt x="2703919" y="573646"/>
                  </a:lnTo>
                  <a:lnTo>
                    <a:pt x="2709468" y="573646"/>
                  </a:lnTo>
                  <a:lnTo>
                    <a:pt x="2709468" y="560768"/>
                  </a:lnTo>
                  <a:lnTo>
                    <a:pt x="2708681" y="560768"/>
                  </a:lnTo>
                  <a:lnTo>
                    <a:pt x="2705519" y="548068"/>
                  </a:lnTo>
                  <a:lnTo>
                    <a:pt x="2701569" y="548068"/>
                  </a:lnTo>
                  <a:lnTo>
                    <a:pt x="2699982" y="535368"/>
                  </a:lnTo>
                  <a:lnTo>
                    <a:pt x="2698407" y="535368"/>
                  </a:lnTo>
                  <a:lnTo>
                    <a:pt x="2698407" y="548068"/>
                  </a:lnTo>
                  <a:lnTo>
                    <a:pt x="2698407" y="556526"/>
                  </a:lnTo>
                  <a:lnTo>
                    <a:pt x="2696819" y="548068"/>
                  </a:lnTo>
                  <a:lnTo>
                    <a:pt x="2698407" y="548068"/>
                  </a:lnTo>
                  <a:lnTo>
                    <a:pt x="2698407" y="535368"/>
                  </a:lnTo>
                  <a:lnTo>
                    <a:pt x="2696819" y="535368"/>
                  </a:lnTo>
                  <a:lnTo>
                    <a:pt x="2695029" y="523125"/>
                  </a:lnTo>
                  <a:lnTo>
                    <a:pt x="2694965" y="522668"/>
                  </a:lnTo>
                  <a:lnTo>
                    <a:pt x="2693657" y="509968"/>
                  </a:lnTo>
                  <a:lnTo>
                    <a:pt x="2698877" y="509968"/>
                  </a:lnTo>
                  <a:lnTo>
                    <a:pt x="2703588" y="522668"/>
                  </a:lnTo>
                  <a:lnTo>
                    <a:pt x="2708110" y="535368"/>
                  </a:lnTo>
                  <a:lnTo>
                    <a:pt x="2714218" y="535368"/>
                  </a:lnTo>
                  <a:lnTo>
                    <a:pt x="2716314" y="548068"/>
                  </a:lnTo>
                  <a:lnTo>
                    <a:pt x="2716784" y="548068"/>
                  </a:lnTo>
                  <a:lnTo>
                    <a:pt x="2717495" y="571347"/>
                  </a:lnTo>
                  <a:lnTo>
                    <a:pt x="2717558" y="573646"/>
                  </a:lnTo>
                  <a:lnTo>
                    <a:pt x="2723032" y="573646"/>
                  </a:lnTo>
                  <a:lnTo>
                    <a:pt x="2726994" y="598868"/>
                  </a:lnTo>
                  <a:lnTo>
                    <a:pt x="2731617" y="598868"/>
                  </a:lnTo>
                  <a:lnTo>
                    <a:pt x="2734780" y="611568"/>
                  </a:lnTo>
                  <a:lnTo>
                    <a:pt x="2734030" y="611568"/>
                  </a:lnTo>
                  <a:lnTo>
                    <a:pt x="2733865" y="624268"/>
                  </a:lnTo>
                  <a:lnTo>
                    <a:pt x="2738729" y="624268"/>
                  </a:lnTo>
                  <a:lnTo>
                    <a:pt x="2741523" y="636968"/>
                  </a:lnTo>
                  <a:lnTo>
                    <a:pt x="2745054" y="649668"/>
                  </a:lnTo>
                  <a:lnTo>
                    <a:pt x="2749181" y="662368"/>
                  </a:lnTo>
                  <a:lnTo>
                    <a:pt x="2753753" y="662368"/>
                  </a:lnTo>
                  <a:lnTo>
                    <a:pt x="2749804" y="675068"/>
                  </a:lnTo>
                  <a:lnTo>
                    <a:pt x="2760878" y="675068"/>
                  </a:lnTo>
                  <a:lnTo>
                    <a:pt x="2762466" y="687539"/>
                  </a:lnTo>
                  <a:lnTo>
                    <a:pt x="2762491" y="687768"/>
                  </a:lnTo>
                  <a:lnTo>
                    <a:pt x="2763304" y="687768"/>
                  </a:lnTo>
                  <a:lnTo>
                    <a:pt x="2766415" y="700468"/>
                  </a:lnTo>
                  <a:lnTo>
                    <a:pt x="2768790" y="700468"/>
                  </a:lnTo>
                  <a:lnTo>
                    <a:pt x="2766771" y="687768"/>
                  </a:lnTo>
                  <a:lnTo>
                    <a:pt x="2759291" y="662368"/>
                  </a:lnTo>
                  <a:lnTo>
                    <a:pt x="2756014" y="649668"/>
                  </a:lnTo>
                  <a:lnTo>
                    <a:pt x="2752077" y="636968"/>
                  </a:lnTo>
                  <a:lnTo>
                    <a:pt x="2750959" y="636968"/>
                  </a:lnTo>
                  <a:lnTo>
                    <a:pt x="2756128" y="624268"/>
                  </a:lnTo>
                  <a:lnTo>
                    <a:pt x="2759252" y="636968"/>
                  </a:lnTo>
                  <a:lnTo>
                    <a:pt x="2767584" y="649668"/>
                  </a:lnTo>
                  <a:lnTo>
                    <a:pt x="2771152" y="662368"/>
                  </a:lnTo>
                  <a:lnTo>
                    <a:pt x="2773857" y="675068"/>
                  </a:lnTo>
                  <a:lnTo>
                    <a:pt x="2780652" y="700468"/>
                  </a:lnTo>
                  <a:lnTo>
                    <a:pt x="2784500" y="700468"/>
                  </a:lnTo>
                  <a:lnTo>
                    <a:pt x="2787764" y="713168"/>
                  </a:lnTo>
                  <a:lnTo>
                    <a:pt x="2790431" y="725868"/>
                  </a:lnTo>
                  <a:lnTo>
                    <a:pt x="2795676" y="725868"/>
                  </a:lnTo>
                  <a:lnTo>
                    <a:pt x="2797251" y="738568"/>
                  </a:lnTo>
                  <a:lnTo>
                    <a:pt x="2786075" y="738568"/>
                  </a:lnTo>
                  <a:lnTo>
                    <a:pt x="2781935" y="725868"/>
                  </a:lnTo>
                  <a:lnTo>
                    <a:pt x="2777934" y="713168"/>
                  </a:lnTo>
                  <a:lnTo>
                    <a:pt x="2771952" y="700468"/>
                  </a:lnTo>
                  <a:lnTo>
                    <a:pt x="2768790" y="725868"/>
                  </a:lnTo>
                  <a:lnTo>
                    <a:pt x="2777477" y="725868"/>
                  </a:lnTo>
                  <a:lnTo>
                    <a:pt x="2780652" y="738568"/>
                  </a:lnTo>
                  <a:lnTo>
                    <a:pt x="2785389" y="738568"/>
                  </a:lnTo>
                  <a:lnTo>
                    <a:pt x="2785389" y="751268"/>
                  </a:lnTo>
                  <a:lnTo>
                    <a:pt x="2787764" y="751268"/>
                  </a:lnTo>
                  <a:lnTo>
                    <a:pt x="2787764" y="763968"/>
                  </a:lnTo>
                  <a:lnTo>
                    <a:pt x="2792514" y="763968"/>
                  </a:lnTo>
                  <a:lnTo>
                    <a:pt x="2794089" y="763968"/>
                  </a:lnTo>
                  <a:lnTo>
                    <a:pt x="2795676" y="772426"/>
                  </a:lnTo>
                  <a:lnTo>
                    <a:pt x="2792514" y="763968"/>
                  </a:lnTo>
                  <a:lnTo>
                    <a:pt x="2790139" y="776668"/>
                  </a:lnTo>
                  <a:lnTo>
                    <a:pt x="2790926" y="789368"/>
                  </a:lnTo>
                  <a:lnTo>
                    <a:pt x="2795676" y="789368"/>
                  </a:lnTo>
                  <a:lnTo>
                    <a:pt x="2794089" y="776668"/>
                  </a:lnTo>
                  <a:lnTo>
                    <a:pt x="2796463" y="776668"/>
                  </a:lnTo>
                  <a:lnTo>
                    <a:pt x="2797251" y="776668"/>
                  </a:lnTo>
                  <a:lnTo>
                    <a:pt x="2799626" y="776668"/>
                  </a:lnTo>
                  <a:lnTo>
                    <a:pt x="2799626" y="789368"/>
                  </a:lnTo>
                  <a:lnTo>
                    <a:pt x="2804668" y="802284"/>
                  </a:lnTo>
                  <a:lnTo>
                    <a:pt x="2803067" y="802284"/>
                  </a:lnTo>
                  <a:lnTo>
                    <a:pt x="2807474" y="814768"/>
                  </a:lnTo>
                  <a:lnTo>
                    <a:pt x="2806395" y="802284"/>
                  </a:lnTo>
                  <a:lnTo>
                    <a:pt x="2808325" y="802284"/>
                  </a:lnTo>
                  <a:lnTo>
                    <a:pt x="2808643" y="827468"/>
                  </a:lnTo>
                  <a:lnTo>
                    <a:pt x="2809646" y="827468"/>
                  </a:lnTo>
                  <a:lnTo>
                    <a:pt x="2810167" y="840168"/>
                  </a:lnTo>
                  <a:lnTo>
                    <a:pt x="2815437" y="840168"/>
                  </a:lnTo>
                  <a:lnTo>
                    <a:pt x="2815437" y="852868"/>
                  </a:lnTo>
                  <a:lnTo>
                    <a:pt x="2816237" y="852868"/>
                  </a:lnTo>
                  <a:lnTo>
                    <a:pt x="2819400" y="865568"/>
                  </a:lnTo>
                  <a:lnTo>
                    <a:pt x="2822727" y="878268"/>
                  </a:lnTo>
                  <a:lnTo>
                    <a:pt x="2823934" y="878268"/>
                  </a:lnTo>
                  <a:lnTo>
                    <a:pt x="2824518" y="890968"/>
                  </a:lnTo>
                  <a:lnTo>
                    <a:pt x="2822727" y="878268"/>
                  </a:lnTo>
                  <a:lnTo>
                    <a:pt x="2821902" y="890968"/>
                  </a:lnTo>
                  <a:lnTo>
                    <a:pt x="2822562" y="890968"/>
                  </a:lnTo>
                  <a:lnTo>
                    <a:pt x="2822562" y="903668"/>
                  </a:lnTo>
                  <a:lnTo>
                    <a:pt x="2827756" y="903668"/>
                  </a:lnTo>
                  <a:lnTo>
                    <a:pt x="2826067" y="890968"/>
                  </a:lnTo>
                  <a:lnTo>
                    <a:pt x="2828099" y="890968"/>
                  </a:lnTo>
                  <a:lnTo>
                    <a:pt x="2828099" y="903668"/>
                  </a:lnTo>
                  <a:lnTo>
                    <a:pt x="2829407" y="916368"/>
                  </a:lnTo>
                  <a:lnTo>
                    <a:pt x="2834424" y="929068"/>
                  </a:lnTo>
                  <a:lnTo>
                    <a:pt x="2837611" y="929068"/>
                  </a:lnTo>
                  <a:lnTo>
                    <a:pt x="2839161" y="941768"/>
                  </a:lnTo>
                  <a:lnTo>
                    <a:pt x="2841053" y="954468"/>
                  </a:lnTo>
                  <a:lnTo>
                    <a:pt x="2842425" y="967168"/>
                  </a:lnTo>
                  <a:lnTo>
                    <a:pt x="2847073" y="967168"/>
                  </a:lnTo>
                  <a:lnTo>
                    <a:pt x="2846286" y="979868"/>
                  </a:lnTo>
                  <a:lnTo>
                    <a:pt x="2851023" y="979868"/>
                  </a:lnTo>
                  <a:lnTo>
                    <a:pt x="2847073" y="992568"/>
                  </a:lnTo>
                  <a:lnTo>
                    <a:pt x="2851226" y="992568"/>
                  </a:lnTo>
                  <a:lnTo>
                    <a:pt x="2852737" y="1005268"/>
                  </a:lnTo>
                  <a:lnTo>
                    <a:pt x="2852610" y="1017968"/>
                  </a:lnTo>
                  <a:lnTo>
                    <a:pt x="2856649" y="1017968"/>
                  </a:lnTo>
                  <a:lnTo>
                    <a:pt x="2859963" y="1030274"/>
                  </a:lnTo>
                  <a:lnTo>
                    <a:pt x="2860078" y="1030668"/>
                  </a:lnTo>
                  <a:lnTo>
                    <a:pt x="2862059" y="1030668"/>
                  </a:lnTo>
                  <a:lnTo>
                    <a:pt x="2862097" y="1056068"/>
                  </a:lnTo>
                  <a:lnTo>
                    <a:pt x="2864853" y="1056068"/>
                  </a:lnTo>
                  <a:lnTo>
                    <a:pt x="2866148" y="1068768"/>
                  </a:lnTo>
                  <a:lnTo>
                    <a:pt x="2869374" y="1081468"/>
                  </a:lnTo>
                  <a:lnTo>
                    <a:pt x="2871432" y="1081468"/>
                  </a:lnTo>
                  <a:lnTo>
                    <a:pt x="2871584" y="1068768"/>
                  </a:lnTo>
                  <a:lnTo>
                    <a:pt x="2872181" y="1059243"/>
                  </a:lnTo>
                  <a:lnTo>
                    <a:pt x="2872308" y="1057275"/>
                  </a:lnTo>
                  <a:lnTo>
                    <a:pt x="2872384" y="1056068"/>
                  </a:lnTo>
                  <a:lnTo>
                    <a:pt x="2877121" y="1056068"/>
                  </a:lnTo>
                  <a:lnTo>
                    <a:pt x="2876600" y="1068768"/>
                  </a:lnTo>
                  <a:lnTo>
                    <a:pt x="2874746" y="1081468"/>
                  </a:lnTo>
                  <a:lnTo>
                    <a:pt x="2872676" y="1081468"/>
                  </a:lnTo>
                  <a:lnTo>
                    <a:pt x="2878264" y="1119225"/>
                  </a:lnTo>
                  <a:lnTo>
                    <a:pt x="2878315" y="1119568"/>
                  </a:lnTo>
                  <a:lnTo>
                    <a:pt x="2891599" y="1119568"/>
                  </a:lnTo>
                  <a:lnTo>
                    <a:pt x="2893733" y="1132268"/>
                  </a:lnTo>
                  <a:lnTo>
                    <a:pt x="2884830" y="1132268"/>
                  </a:lnTo>
                  <a:lnTo>
                    <a:pt x="2884297" y="1143876"/>
                  </a:lnTo>
                  <a:lnTo>
                    <a:pt x="2884246" y="1144968"/>
                  </a:lnTo>
                  <a:lnTo>
                    <a:pt x="2886621" y="1144968"/>
                  </a:lnTo>
                  <a:lnTo>
                    <a:pt x="2888983" y="1157668"/>
                  </a:lnTo>
                  <a:lnTo>
                    <a:pt x="2891802" y="1157668"/>
                  </a:lnTo>
                  <a:lnTo>
                    <a:pt x="2895663" y="1183068"/>
                  </a:lnTo>
                  <a:lnTo>
                    <a:pt x="2898483" y="1183068"/>
                  </a:lnTo>
                  <a:lnTo>
                    <a:pt x="2899270" y="1195768"/>
                  </a:lnTo>
                  <a:lnTo>
                    <a:pt x="2904007" y="1195768"/>
                  </a:lnTo>
                  <a:lnTo>
                    <a:pt x="2904007" y="1208468"/>
                  </a:lnTo>
                  <a:lnTo>
                    <a:pt x="2906382" y="1208468"/>
                  </a:lnTo>
                  <a:lnTo>
                    <a:pt x="2908757" y="1221168"/>
                  </a:lnTo>
                  <a:lnTo>
                    <a:pt x="2907969" y="1221168"/>
                  </a:lnTo>
                  <a:lnTo>
                    <a:pt x="2909544" y="1233868"/>
                  </a:lnTo>
                  <a:lnTo>
                    <a:pt x="2912707" y="1233868"/>
                  </a:lnTo>
                  <a:lnTo>
                    <a:pt x="2913507" y="1246568"/>
                  </a:lnTo>
                  <a:lnTo>
                    <a:pt x="2914294" y="1272006"/>
                  </a:lnTo>
                  <a:lnTo>
                    <a:pt x="2919044" y="1272006"/>
                  </a:lnTo>
                  <a:lnTo>
                    <a:pt x="2919831" y="1284668"/>
                  </a:lnTo>
                  <a:lnTo>
                    <a:pt x="2921597" y="1284668"/>
                  </a:lnTo>
                  <a:lnTo>
                    <a:pt x="2922397" y="1297368"/>
                  </a:lnTo>
                  <a:lnTo>
                    <a:pt x="2922943" y="1310068"/>
                  </a:lnTo>
                  <a:lnTo>
                    <a:pt x="2923781" y="1310068"/>
                  </a:lnTo>
                  <a:lnTo>
                    <a:pt x="2932480" y="1310068"/>
                  </a:lnTo>
                  <a:lnTo>
                    <a:pt x="2932480" y="1322768"/>
                  </a:lnTo>
                  <a:lnTo>
                    <a:pt x="2930106" y="1322768"/>
                  </a:lnTo>
                  <a:lnTo>
                    <a:pt x="2931414" y="1335468"/>
                  </a:lnTo>
                  <a:lnTo>
                    <a:pt x="2931668" y="1348168"/>
                  </a:lnTo>
                  <a:lnTo>
                    <a:pt x="2928531" y="1360868"/>
                  </a:lnTo>
                  <a:lnTo>
                    <a:pt x="2924314" y="1348168"/>
                  </a:lnTo>
                  <a:lnTo>
                    <a:pt x="2920911" y="1348168"/>
                  </a:lnTo>
                  <a:lnTo>
                    <a:pt x="2919742" y="1335468"/>
                  </a:lnTo>
                  <a:lnTo>
                    <a:pt x="2922206" y="1322768"/>
                  </a:lnTo>
                  <a:lnTo>
                    <a:pt x="2917215" y="1310068"/>
                  </a:lnTo>
                  <a:lnTo>
                    <a:pt x="2914396" y="1310068"/>
                  </a:lnTo>
                  <a:lnTo>
                    <a:pt x="2912300" y="1297368"/>
                  </a:lnTo>
                  <a:lnTo>
                    <a:pt x="2909684" y="1284668"/>
                  </a:lnTo>
                  <a:lnTo>
                    <a:pt x="2909544" y="1284668"/>
                  </a:lnTo>
                  <a:lnTo>
                    <a:pt x="2908770" y="1272197"/>
                  </a:lnTo>
                  <a:lnTo>
                    <a:pt x="2908757" y="1272006"/>
                  </a:lnTo>
                  <a:lnTo>
                    <a:pt x="2904807" y="1272006"/>
                  </a:lnTo>
                  <a:lnTo>
                    <a:pt x="2904807" y="1259268"/>
                  </a:lnTo>
                  <a:lnTo>
                    <a:pt x="2903220" y="1246568"/>
                  </a:lnTo>
                  <a:lnTo>
                    <a:pt x="2898483" y="1246568"/>
                  </a:lnTo>
                  <a:lnTo>
                    <a:pt x="2902064" y="1272006"/>
                  </a:lnTo>
                  <a:lnTo>
                    <a:pt x="2908922" y="1284668"/>
                  </a:lnTo>
                  <a:lnTo>
                    <a:pt x="2908719" y="1284668"/>
                  </a:lnTo>
                  <a:lnTo>
                    <a:pt x="2907969" y="1297368"/>
                  </a:lnTo>
                  <a:lnTo>
                    <a:pt x="2909544" y="1310068"/>
                  </a:lnTo>
                  <a:lnTo>
                    <a:pt x="2912707" y="1310068"/>
                  </a:lnTo>
                  <a:lnTo>
                    <a:pt x="2911132" y="1322768"/>
                  </a:lnTo>
                  <a:lnTo>
                    <a:pt x="2914294" y="1335468"/>
                  </a:lnTo>
                  <a:lnTo>
                    <a:pt x="2915081" y="1335468"/>
                  </a:lnTo>
                  <a:lnTo>
                    <a:pt x="2915869" y="1348168"/>
                  </a:lnTo>
                  <a:lnTo>
                    <a:pt x="2917456" y="1348168"/>
                  </a:lnTo>
                  <a:lnTo>
                    <a:pt x="2918244" y="1360868"/>
                  </a:lnTo>
                  <a:lnTo>
                    <a:pt x="2920619" y="1360868"/>
                  </a:lnTo>
                  <a:lnTo>
                    <a:pt x="2921317" y="1373568"/>
                  </a:lnTo>
                  <a:lnTo>
                    <a:pt x="2921520" y="1386078"/>
                  </a:lnTo>
                  <a:lnTo>
                    <a:pt x="2921520" y="1386268"/>
                  </a:lnTo>
                  <a:lnTo>
                    <a:pt x="2922206" y="1386268"/>
                  </a:lnTo>
                  <a:lnTo>
                    <a:pt x="2922994" y="1398968"/>
                  </a:lnTo>
                  <a:lnTo>
                    <a:pt x="2924568" y="1398968"/>
                  </a:lnTo>
                  <a:lnTo>
                    <a:pt x="2925038" y="1411668"/>
                  </a:lnTo>
                  <a:lnTo>
                    <a:pt x="2926842" y="1437068"/>
                  </a:lnTo>
                  <a:lnTo>
                    <a:pt x="2930245" y="1449768"/>
                  </a:lnTo>
                  <a:lnTo>
                    <a:pt x="2938018" y="1449768"/>
                  </a:lnTo>
                  <a:lnTo>
                    <a:pt x="2935541" y="1437068"/>
                  </a:lnTo>
                  <a:lnTo>
                    <a:pt x="2936341" y="1424368"/>
                  </a:lnTo>
                  <a:lnTo>
                    <a:pt x="2936849" y="1411668"/>
                  </a:lnTo>
                  <a:lnTo>
                    <a:pt x="2934855" y="1398968"/>
                  </a:lnTo>
                  <a:lnTo>
                    <a:pt x="2941180" y="1386268"/>
                  </a:lnTo>
                  <a:lnTo>
                    <a:pt x="2941180" y="1411668"/>
                  </a:lnTo>
                  <a:lnTo>
                    <a:pt x="2939592" y="1411668"/>
                  </a:lnTo>
                  <a:lnTo>
                    <a:pt x="2941180" y="1424127"/>
                  </a:lnTo>
                  <a:lnTo>
                    <a:pt x="2941205" y="1424368"/>
                  </a:lnTo>
                  <a:lnTo>
                    <a:pt x="2947454" y="1424368"/>
                  </a:lnTo>
                  <a:lnTo>
                    <a:pt x="2941967" y="1437068"/>
                  </a:lnTo>
                  <a:lnTo>
                    <a:pt x="2944342" y="1437068"/>
                  </a:lnTo>
                  <a:lnTo>
                    <a:pt x="2946717" y="1449768"/>
                  </a:lnTo>
                  <a:lnTo>
                    <a:pt x="2957792" y="1437068"/>
                  </a:lnTo>
                  <a:lnTo>
                    <a:pt x="2958579" y="1449768"/>
                  </a:lnTo>
                  <a:lnTo>
                    <a:pt x="2956991" y="1449768"/>
                  </a:lnTo>
                  <a:lnTo>
                    <a:pt x="2962529" y="1475168"/>
                  </a:lnTo>
                  <a:lnTo>
                    <a:pt x="2956204" y="1462468"/>
                  </a:lnTo>
                  <a:lnTo>
                    <a:pt x="2953613" y="1462468"/>
                  </a:lnTo>
                  <a:lnTo>
                    <a:pt x="2952648" y="1449768"/>
                  </a:lnTo>
                  <a:lnTo>
                    <a:pt x="2946717" y="1449768"/>
                  </a:lnTo>
                  <a:lnTo>
                    <a:pt x="2946908" y="1462468"/>
                  </a:lnTo>
                  <a:lnTo>
                    <a:pt x="2948990" y="1475168"/>
                  </a:lnTo>
                  <a:lnTo>
                    <a:pt x="2951721" y="1487868"/>
                  </a:lnTo>
                  <a:lnTo>
                    <a:pt x="2953042" y="1500568"/>
                  </a:lnTo>
                  <a:lnTo>
                    <a:pt x="2950667" y="1500568"/>
                  </a:lnTo>
                  <a:lnTo>
                    <a:pt x="2951467" y="1513268"/>
                  </a:lnTo>
                  <a:lnTo>
                    <a:pt x="2955417" y="1513268"/>
                  </a:lnTo>
                  <a:lnTo>
                    <a:pt x="2956966" y="1529892"/>
                  </a:lnTo>
                  <a:lnTo>
                    <a:pt x="2957487" y="1576768"/>
                  </a:lnTo>
                  <a:lnTo>
                    <a:pt x="2953042" y="1576768"/>
                  </a:lnTo>
                  <a:lnTo>
                    <a:pt x="2950489" y="1564068"/>
                  </a:lnTo>
                  <a:lnTo>
                    <a:pt x="2948597" y="1564068"/>
                  </a:lnTo>
                  <a:lnTo>
                    <a:pt x="2947162" y="1538960"/>
                  </a:lnTo>
                  <a:lnTo>
                    <a:pt x="2945930" y="1525968"/>
                  </a:lnTo>
                  <a:lnTo>
                    <a:pt x="2942767" y="1525968"/>
                  </a:lnTo>
                  <a:lnTo>
                    <a:pt x="2942767" y="1513268"/>
                  </a:lnTo>
                  <a:lnTo>
                    <a:pt x="2945930" y="1513268"/>
                  </a:lnTo>
                  <a:lnTo>
                    <a:pt x="2941180" y="1500568"/>
                  </a:lnTo>
                  <a:lnTo>
                    <a:pt x="2939592" y="1500568"/>
                  </a:lnTo>
                  <a:lnTo>
                    <a:pt x="2940329" y="1475168"/>
                  </a:lnTo>
                  <a:lnTo>
                    <a:pt x="2936430" y="1475168"/>
                  </a:lnTo>
                  <a:lnTo>
                    <a:pt x="2933877" y="1487868"/>
                  </a:lnTo>
                  <a:lnTo>
                    <a:pt x="2936138" y="1500568"/>
                  </a:lnTo>
                  <a:lnTo>
                    <a:pt x="2940329" y="1513268"/>
                  </a:lnTo>
                  <a:lnTo>
                    <a:pt x="2944342" y="1538668"/>
                  </a:lnTo>
                  <a:lnTo>
                    <a:pt x="2941180" y="1538668"/>
                  </a:lnTo>
                  <a:lnTo>
                    <a:pt x="2941180" y="1551368"/>
                  </a:lnTo>
                  <a:lnTo>
                    <a:pt x="2943555" y="1551368"/>
                  </a:lnTo>
                  <a:lnTo>
                    <a:pt x="2944342" y="1564068"/>
                  </a:lnTo>
                  <a:lnTo>
                    <a:pt x="2946717" y="1564068"/>
                  </a:lnTo>
                  <a:lnTo>
                    <a:pt x="2943555" y="1576768"/>
                  </a:lnTo>
                  <a:lnTo>
                    <a:pt x="2946717" y="1576768"/>
                  </a:lnTo>
                  <a:lnTo>
                    <a:pt x="2946717" y="1589468"/>
                  </a:lnTo>
                  <a:lnTo>
                    <a:pt x="2944342" y="1602168"/>
                  </a:lnTo>
                  <a:lnTo>
                    <a:pt x="2948533" y="1602168"/>
                  </a:lnTo>
                  <a:lnTo>
                    <a:pt x="2951365" y="1614868"/>
                  </a:lnTo>
                  <a:lnTo>
                    <a:pt x="2953448" y="1627568"/>
                  </a:lnTo>
                  <a:lnTo>
                    <a:pt x="2956204" y="1627568"/>
                  </a:lnTo>
                  <a:lnTo>
                    <a:pt x="2956204" y="1640268"/>
                  </a:lnTo>
                  <a:lnTo>
                    <a:pt x="2951467" y="1640268"/>
                  </a:lnTo>
                  <a:lnTo>
                    <a:pt x="2951467" y="1652968"/>
                  </a:lnTo>
                  <a:lnTo>
                    <a:pt x="2953639" y="1665668"/>
                  </a:lnTo>
                  <a:lnTo>
                    <a:pt x="2956407" y="1665668"/>
                  </a:lnTo>
                  <a:lnTo>
                    <a:pt x="2957944" y="1680908"/>
                  </a:lnTo>
                  <a:lnTo>
                    <a:pt x="2958579" y="1691068"/>
                  </a:lnTo>
                  <a:lnTo>
                    <a:pt x="2960840" y="1703184"/>
                  </a:lnTo>
                  <a:lnTo>
                    <a:pt x="2960954" y="1703768"/>
                  </a:lnTo>
                  <a:lnTo>
                    <a:pt x="2956991" y="1703768"/>
                  </a:lnTo>
                  <a:lnTo>
                    <a:pt x="2960166" y="1729168"/>
                  </a:lnTo>
                  <a:lnTo>
                    <a:pt x="2967278" y="1729168"/>
                  </a:lnTo>
                  <a:lnTo>
                    <a:pt x="2969933" y="1716468"/>
                  </a:lnTo>
                  <a:lnTo>
                    <a:pt x="2967177" y="1716468"/>
                  </a:lnTo>
                  <a:lnTo>
                    <a:pt x="2964269" y="1703768"/>
                  </a:lnTo>
                  <a:lnTo>
                    <a:pt x="2989821" y="1703768"/>
                  </a:lnTo>
                  <a:lnTo>
                    <a:pt x="2990215" y="1716468"/>
                  </a:lnTo>
                  <a:lnTo>
                    <a:pt x="2991789" y="1716468"/>
                  </a:lnTo>
                  <a:lnTo>
                    <a:pt x="2994952" y="1729168"/>
                  </a:lnTo>
                  <a:lnTo>
                    <a:pt x="2991002" y="1729168"/>
                  </a:lnTo>
                  <a:lnTo>
                    <a:pt x="2987052" y="1741868"/>
                  </a:lnTo>
                  <a:lnTo>
                    <a:pt x="2984563" y="1729168"/>
                  </a:lnTo>
                  <a:lnTo>
                    <a:pt x="2983941" y="1716468"/>
                  </a:lnTo>
                  <a:lnTo>
                    <a:pt x="2981515" y="1716468"/>
                  </a:lnTo>
                  <a:lnTo>
                    <a:pt x="2981515" y="1792668"/>
                  </a:lnTo>
                  <a:lnTo>
                    <a:pt x="2972028" y="1792668"/>
                  </a:lnTo>
                  <a:lnTo>
                    <a:pt x="2972219" y="1779968"/>
                  </a:lnTo>
                  <a:lnTo>
                    <a:pt x="2974695" y="1767268"/>
                  </a:lnTo>
                  <a:lnTo>
                    <a:pt x="2980715" y="1767268"/>
                  </a:lnTo>
                  <a:lnTo>
                    <a:pt x="2981515" y="1792668"/>
                  </a:lnTo>
                  <a:lnTo>
                    <a:pt x="2981515" y="1716468"/>
                  </a:lnTo>
                  <a:lnTo>
                    <a:pt x="2978327" y="1716468"/>
                  </a:lnTo>
                  <a:lnTo>
                    <a:pt x="2978785" y="1741868"/>
                  </a:lnTo>
                  <a:lnTo>
                    <a:pt x="2965691" y="1741868"/>
                  </a:lnTo>
                  <a:lnTo>
                    <a:pt x="2966732" y="1754568"/>
                  </a:lnTo>
                  <a:lnTo>
                    <a:pt x="2967977" y="1754568"/>
                  </a:lnTo>
                  <a:lnTo>
                    <a:pt x="2968371" y="1767268"/>
                  </a:lnTo>
                  <a:lnTo>
                    <a:pt x="2968764" y="1767268"/>
                  </a:lnTo>
                  <a:lnTo>
                    <a:pt x="2969222" y="1792668"/>
                  </a:lnTo>
                  <a:lnTo>
                    <a:pt x="2969653" y="1805368"/>
                  </a:lnTo>
                  <a:lnTo>
                    <a:pt x="2971228" y="1805368"/>
                  </a:lnTo>
                  <a:lnTo>
                    <a:pt x="2972028" y="1818068"/>
                  </a:lnTo>
                  <a:lnTo>
                    <a:pt x="2973755" y="1830768"/>
                  </a:lnTo>
                  <a:lnTo>
                    <a:pt x="2974594" y="1830768"/>
                  </a:lnTo>
                  <a:lnTo>
                    <a:pt x="2975140" y="1843468"/>
                  </a:lnTo>
                  <a:lnTo>
                    <a:pt x="2975978" y="1856168"/>
                  </a:lnTo>
                  <a:lnTo>
                    <a:pt x="2979305" y="1856168"/>
                  </a:lnTo>
                  <a:lnTo>
                    <a:pt x="2979864" y="1843468"/>
                  </a:lnTo>
                  <a:lnTo>
                    <a:pt x="2978251" y="1830768"/>
                  </a:lnTo>
                  <a:lnTo>
                    <a:pt x="2976486" y="1818068"/>
                  </a:lnTo>
                  <a:lnTo>
                    <a:pt x="2975978" y="1805368"/>
                  </a:lnTo>
                  <a:lnTo>
                    <a:pt x="2988627" y="1805368"/>
                  </a:lnTo>
                  <a:lnTo>
                    <a:pt x="2984030" y="1818068"/>
                  </a:lnTo>
                  <a:lnTo>
                    <a:pt x="2981515" y="1818068"/>
                  </a:lnTo>
                  <a:lnTo>
                    <a:pt x="2982823" y="1830768"/>
                  </a:lnTo>
                  <a:lnTo>
                    <a:pt x="2985465" y="1843468"/>
                  </a:lnTo>
                  <a:lnTo>
                    <a:pt x="2985732" y="1856168"/>
                  </a:lnTo>
                  <a:lnTo>
                    <a:pt x="2979686" y="1856168"/>
                  </a:lnTo>
                  <a:lnTo>
                    <a:pt x="2981452" y="1868614"/>
                  </a:lnTo>
                  <a:lnTo>
                    <a:pt x="2981490" y="1868868"/>
                  </a:lnTo>
                  <a:lnTo>
                    <a:pt x="2979140" y="1881568"/>
                  </a:lnTo>
                  <a:lnTo>
                    <a:pt x="2979928" y="1881568"/>
                  </a:lnTo>
                  <a:lnTo>
                    <a:pt x="2979928" y="1894268"/>
                  </a:lnTo>
                  <a:lnTo>
                    <a:pt x="2983890" y="1906968"/>
                  </a:lnTo>
                  <a:lnTo>
                    <a:pt x="2980715" y="1906968"/>
                  </a:lnTo>
                  <a:lnTo>
                    <a:pt x="2980715" y="1919668"/>
                  </a:lnTo>
                  <a:lnTo>
                    <a:pt x="2983890" y="1919668"/>
                  </a:lnTo>
                  <a:lnTo>
                    <a:pt x="2983890" y="1932368"/>
                  </a:lnTo>
                  <a:lnTo>
                    <a:pt x="2980715" y="1932368"/>
                  </a:lnTo>
                  <a:lnTo>
                    <a:pt x="2980715" y="1957768"/>
                  </a:lnTo>
                  <a:lnTo>
                    <a:pt x="2982303" y="1957768"/>
                  </a:lnTo>
                  <a:lnTo>
                    <a:pt x="2984741" y="1970468"/>
                  </a:lnTo>
                  <a:lnTo>
                    <a:pt x="2985439" y="1982571"/>
                  </a:lnTo>
                  <a:lnTo>
                    <a:pt x="2985478" y="1983168"/>
                  </a:lnTo>
                  <a:lnTo>
                    <a:pt x="2989415" y="1983168"/>
                  </a:lnTo>
                  <a:lnTo>
                    <a:pt x="2989415" y="1970468"/>
                  </a:lnTo>
                  <a:lnTo>
                    <a:pt x="2986392" y="1970468"/>
                  </a:lnTo>
                  <a:lnTo>
                    <a:pt x="2984677" y="1957768"/>
                  </a:lnTo>
                  <a:lnTo>
                    <a:pt x="2986252" y="1957768"/>
                  </a:lnTo>
                  <a:lnTo>
                    <a:pt x="2985236" y="1945068"/>
                  </a:lnTo>
                  <a:lnTo>
                    <a:pt x="2985122" y="1932368"/>
                  </a:lnTo>
                  <a:lnTo>
                    <a:pt x="2984995" y="1919668"/>
                  </a:lnTo>
                  <a:lnTo>
                    <a:pt x="2984881" y="1906968"/>
                  </a:lnTo>
                  <a:lnTo>
                    <a:pt x="2984398" y="1894268"/>
                  </a:lnTo>
                  <a:lnTo>
                    <a:pt x="2983890" y="1868868"/>
                  </a:lnTo>
                  <a:lnTo>
                    <a:pt x="2991891" y="1868868"/>
                  </a:lnTo>
                  <a:lnTo>
                    <a:pt x="2992450" y="1894268"/>
                  </a:lnTo>
                  <a:lnTo>
                    <a:pt x="2994164" y="1906968"/>
                  </a:lnTo>
                  <a:lnTo>
                    <a:pt x="2995752" y="1906968"/>
                  </a:lnTo>
                  <a:lnTo>
                    <a:pt x="2996539" y="1919668"/>
                  </a:lnTo>
                  <a:lnTo>
                    <a:pt x="2998114" y="1932368"/>
                  </a:lnTo>
                  <a:lnTo>
                    <a:pt x="2995752" y="1932368"/>
                  </a:lnTo>
                  <a:lnTo>
                    <a:pt x="2994164" y="1945068"/>
                  </a:lnTo>
                  <a:lnTo>
                    <a:pt x="2994876" y="1968830"/>
                  </a:lnTo>
                  <a:lnTo>
                    <a:pt x="2994926" y="1970468"/>
                  </a:lnTo>
                  <a:lnTo>
                    <a:pt x="2993415" y="1970468"/>
                  </a:lnTo>
                  <a:lnTo>
                    <a:pt x="2993821" y="1982571"/>
                  </a:lnTo>
                  <a:lnTo>
                    <a:pt x="2993834" y="1983168"/>
                  </a:lnTo>
                  <a:lnTo>
                    <a:pt x="2994660" y="1983168"/>
                  </a:lnTo>
                  <a:lnTo>
                    <a:pt x="2995041" y="1995868"/>
                  </a:lnTo>
                  <a:lnTo>
                    <a:pt x="2986709" y="1995868"/>
                  </a:lnTo>
                  <a:lnTo>
                    <a:pt x="2983890" y="1983168"/>
                  </a:lnTo>
                  <a:lnTo>
                    <a:pt x="2982303" y="1995868"/>
                  </a:lnTo>
                  <a:lnTo>
                    <a:pt x="2983090" y="2008568"/>
                  </a:lnTo>
                  <a:lnTo>
                    <a:pt x="2983636" y="2021268"/>
                  </a:lnTo>
                  <a:lnTo>
                    <a:pt x="2980715" y="2021268"/>
                  </a:lnTo>
                  <a:lnTo>
                    <a:pt x="2983890" y="2033968"/>
                  </a:lnTo>
                  <a:lnTo>
                    <a:pt x="2986252" y="2033968"/>
                  </a:lnTo>
                  <a:lnTo>
                    <a:pt x="2985465" y="2046668"/>
                  </a:lnTo>
                  <a:lnTo>
                    <a:pt x="2982303" y="2046668"/>
                  </a:lnTo>
                  <a:lnTo>
                    <a:pt x="2980715" y="2059368"/>
                  </a:lnTo>
                  <a:lnTo>
                    <a:pt x="2986252" y="2059368"/>
                  </a:lnTo>
                  <a:lnTo>
                    <a:pt x="2986252" y="2072068"/>
                  </a:lnTo>
                  <a:lnTo>
                    <a:pt x="2984677" y="2072068"/>
                  </a:lnTo>
                  <a:lnTo>
                    <a:pt x="2982938" y="2084768"/>
                  </a:lnTo>
                  <a:lnTo>
                    <a:pt x="2983065" y="2110168"/>
                  </a:lnTo>
                  <a:lnTo>
                    <a:pt x="2983192" y="2135568"/>
                  </a:lnTo>
                  <a:lnTo>
                    <a:pt x="2983890" y="2173668"/>
                  </a:lnTo>
                  <a:lnTo>
                    <a:pt x="2980715" y="2173668"/>
                  </a:lnTo>
                  <a:lnTo>
                    <a:pt x="2980715" y="2186368"/>
                  </a:lnTo>
                  <a:lnTo>
                    <a:pt x="2984677" y="2186368"/>
                  </a:lnTo>
                  <a:lnTo>
                    <a:pt x="2984677" y="2211768"/>
                  </a:lnTo>
                  <a:lnTo>
                    <a:pt x="2990215" y="2211768"/>
                  </a:lnTo>
                  <a:lnTo>
                    <a:pt x="2991002" y="2199068"/>
                  </a:lnTo>
                  <a:lnTo>
                    <a:pt x="2988627" y="2186368"/>
                  </a:lnTo>
                  <a:lnTo>
                    <a:pt x="2998114" y="2186368"/>
                  </a:lnTo>
                  <a:lnTo>
                    <a:pt x="2996260" y="2211768"/>
                  </a:lnTo>
                  <a:lnTo>
                    <a:pt x="2996920" y="2249868"/>
                  </a:lnTo>
                  <a:lnTo>
                    <a:pt x="2997352" y="2262568"/>
                  </a:lnTo>
                  <a:lnTo>
                    <a:pt x="2998114" y="2300668"/>
                  </a:lnTo>
                  <a:lnTo>
                    <a:pt x="2997136" y="2300668"/>
                  </a:lnTo>
                  <a:lnTo>
                    <a:pt x="2997136" y="2503868"/>
                  </a:lnTo>
                  <a:lnTo>
                    <a:pt x="2994558" y="2512580"/>
                  </a:lnTo>
                  <a:lnTo>
                    <a:pt x="2994558" y="2643568"/>
                  </a:lnTo>
                  <a:lnTo>
                    <a:pt x="2992336" y="2656268"/>
                  </a:lnTo>
                  <a:lnTo>
                    <a:pt x="2988627" y="2668968"/>
                  </a:lnTo>
                  <a:lnTo>
                    <a:pt x="2980715" y="2668968"/>
                  </a:lnTo>
                  <a:lnTo>
                    <a:pt x="2987052" y="2656268"/>
                  </a:lnTo>
                  <a:lnTo>
                    <a:pt x="2988627" y="2643568"/>
                  </a:lnTo>
                  <a:lnTo>
                    <a:pt x="2994558" y="2643568"/>
                  </a:lnTo>
                  <a:lnTo>
                    <a:pt x="2994558" y="2512580"/>
                  </a:lnTo>
                  <a:lnTo>
                    <a:pt x="2993377" y="2516568"/>
                  </a:lnTo>
                  <a:lnTo>
                    <a:pt x="2993377" y="2529268"/>
                  </a:lnTo>
                  <a:lnTo>
                    <a:pt x="2990215" y="2529268"/>
                  </a:lnTo>
                  <a:lnTo>
                    <a:pt x="2991002" y="2567368"/>
                  </a:lnTo>
                  <a:lnTo>
                    <a:pt x="2989783" y="2567368"/>
                  </a:lnTo>
                  <a:lnTo>
                    <a:pt x="2985554" y="2580068"/>
                  </a:lnTo>
                  <a:lnTo>
                    <a:pt x="2983890" y="2592768"/>
                  </a:lnTo>
                  <a:lnTo>
                    <a:pt x="2983890" y="2605468"/>
                  </a:lnTo>
                  <a:lnTo>
                    <a:pt x="2980715" y="2605468"/>
                  </a:lnTo>
                  <a:lnTo>
                    <a:pt x="2980715" y="2618168"/>
                  </a:lnTo>
                  <a:lnTo>
                    <a:pt x="2984677" y="2618168"/>
                  </a:lnTo>
                  <a:lnTo>
                    <a:pt x="2983890" y="2630868"/>
                  </a:lnTo>
                  <a:lnTo>
                    <a:pt x="2980715" y="2618168"/>
                  </a:lnTo>
                  <a:lnTo>
                    <a:pt x="2980194" y="2630868"/>
                  </a:lnTo>
                  <a:lnTo>
                    <a:pt x="2979610" y="2643568"/>
                  </a:lnTo>
                  <a:lnTo>
                    <a:pt x="2979140" y="2656268"/>
                  </a:lnTo>
                  <a:lnTo>
                    <a:pt x="2977553" y="2656268"/>
                  </a:lnTo>
                  <a:lnTo>
                    <a:pt x="2974390" y="2668968"/>
                  </a:lnTo>
                  <a:lnTo>
                    <a:pt x="2973463" y="2694368"/>
                  </a:lnTo>
                  <a:lnTo>
                    <a:pt x="2972714" y="2707068"/>
                  </a:lnTo>
                  <a:lnTo>
                    <a:pt x="2972028" y="2719768"/>
                  </a:lnTo>
                  <a:lnTo>
                    <a:pt x="2970441" y="2719768"/>
                  </a:lnTo>
                  <a:lnTo>
                    <a:pt x="2969653" y="2732468"/>
                  </a:lnTo>
                  <a:lnTo>
                    <a:pt x="2970441" y="2745168"/>
                  </a:lnTo>
                  <a:lnTo>
                    <a:pt x="2965691" y="2745168"/>
                  </a:lnTo>
                  <a:lnTo>
                    <a:pt x="2965691" y="2757868"/>
                  </a:lnTo>
                  <a:lnTo>
                    <a:pt x="2964904" y="2770568"/>
                  </a:lnTo>
                  <a:lnTo>
                    <a:pt x="2962529" y="2783268"/>
                  </a:lnTo>
                  <a:lnTo>
                    <a:pt x="2955417" y="2846768"/>
                  </a:lnTo>
                  <a:lnTo>
                    <a:pt x="2952254" y="2859468"/>
                  </a:lnTo>
                  <a:lnTo>
                    <a:pt x="2953829" y="2859468"/>
                  </a:lnTo>
                  <a:lnTo>
                    <a:pt x="2953042" y="2872168"/>
                  </a:lnTo>
                  <a:lnTo>
                    <a:pt x="2950667" y="2872168"/>
                  </a:lnTo>
                  <a:lnTo>
                    <a:pt x="2949092" y="2884868"/>
                  </a:lnTo>
                  <a:lnTo>
                    <a:pt x="2948292" y="2897568"/>
                  </a:lnTo>
                  <a:lnTo>
                    <a:pt x="2947339" y="2910268"/>
                  </a:lnTo>
                  <a:lnTo>
                    <a:pt x="2944520" y="2922968"/>
                  </a:lnTo>
                  <a:lnTo>
                    <a:pt x="2943555" y="2935668"/>
                  </a:lnTo>
                  <a:lnTo>
                    <a:pt x="2939592" y="2948368"/>
                  </a:lnTo>
                  <a:lnTo>
                    <a:pt x="2943555" y="2948368"/>
                  </a:lnTo>
                  <a:lnTo>
                    <a:pt x="2941180" y="2961068"/>
                  </a:lnTo>
                  <a:lnTo>
                    <a:pt x="2940405" y="2973768"/>
                  </a:lnTo>
                  <a:lnTo>
                    <a:pt x="2938551" y="2986240"/>
                  </a:lnTo>
                  <a:lnTo>
                    <a:pt x="2936379" y="2999168"/>
                  </a:lnTo>
                  <a:lnTo>
                    <a:pt x="2933103" y="3024568"/>
                  </a:lnTo>
                  <a:lnTo>
                    <a:pt x="2930296" y="3049790"/>
                  </a:lnTo>
                  <a:lnTo>
                    <a:pt x="2930283" y="3049968"/>
                  </a:lnTo>
                  <a:lnTo>
                    <a:pt x="2929318" y="3049968"/>
                  </a:lnTo>
                  <a:lnTo>
                    <a:pt x="2928582" y="3062668"/>
                  </a:lnTo>
                  <a:lnTo>
                    <a:pt x="2926207" y="3062668"/>
                  </a:lnTo>
                  <a:lnTo>
                    <a:pt x="2924568" y="3075368"/>
                  </a:lnTo>
                  <a:lnTo>
                    <a:pt x="2923781" y="3088068"/>
                  </a:lnTo>
                  <a:lnTo>
                    <a:pt x="2922206" y="3100768"/>
                  </a:lnTo>
                  <a:lnTo>
                    <a:pt x="2927731" y="3100768"/>
                  </a:lnTo>
                  <a:lnTo>
                    <a:pt x="2928531" y="3088068"/>
                  </a:lnTo>
                  <a:lnTo>
                    <a:pt x="2925368" y="3088068"/>
                  </a:lnTo>
                  <a:lnTo>
                    <a:pt x="2927731" y="3075368"/>
                  </a:lnTo>
                  <a:lnTo>
                    <a:pt x="2931693" y="3075368"/>
                  </a:lnTo>
                  <a:lnTo>
                    <a:pt x="2935147" y="3062668"/>
                  </a:lnTo>
                  <a:lnTo>
                    <a:pt x="2936379" y="3049968"/>
                  </a:lnTo>
                  <a:lnTo>
                    <a:pt x="2940456" y="3011868"/>
                  </a:lnTo>
                  <a:lnTo>
                    <a:pt x="2941180" y="2999168"/>
                  </a:lnTo>
                  <a:lnTo>
                    <a:pt x="2941967" y="2999168"/>
                  </a:lnTo>
                  <a:lnTo>
                    <a:pt x="2942767" y="2986468"/>
                  </a:lnTo>
                  <a:lnTo>
                    <a:pt x="2946717" y="2986468"/>
                  </a:lnTo>
                  <a:lnTo>
                    <a:pt x="2947505" y="2973768"/>
                  </a:lnTo>
                  <a:lnTo>
                    <a:pt x="2950667" y="2973768"/>
                  </a:lnTo>
                  <a:lnTo>
                    <a:pt x="2950667" y="2961068"/>
                  </a:lnTo>
                  <a:lnTo>
                    <a:pt x="2951454" y="2922968"/>
                  </a:lnTo>
                  <a:lnTo>
                    <a:pt x="2952254" y="2922968"/>
                  </a:lnTo>
                  <a:lnTo>
                    <a:pt x="2955417" y="2910268"/>
                  </a:lnTo>
                  <a:lnTo>
                    <a:pt x="2953334" y="2897568"/>
                  </a:lnTo>
                  <a:lnTo>
                    <a:pt x="2955086" y="2897568"/>
                  </a:lnTo>
                  <a:lnTo>
                    <a:pt x="2962529" y="2884868"/>
                  </a:lnTo>
                  <a:lnTo>
                    <a:pt x="2964650" y="2897568"/>
                  </a:lnTo>
                  <a:lnTo>
                    <a:pt x="2964586" y="2910268"/>
                  </a:lnTo>
                  <a:lnTo>
                    <a:pt x="2964510" y="2922968"/>
                  </a:lnTo>
                  <a:lnTo>
                    <a:pt x="2964446" y="2935668"/>
                  </a:lnTo>
                  <a:lnTo>
                    <a:pt x="2964383" y="2948368"/>
                  </a:lnTo>
                  <a:lnTo>
                    <a:pt x="2962529" y="2961068"/>
                  </a:lnTo>
                  <a:lnTo>
                    <a:pt x="2960154" y="2961068"/>
                  </a:lnTo>
                  <a:lnTo>
                    <a:pt x="2960154" y="2973768"/>
                  </a:lnTo>
                  <a:lnTo>
                    <a:pt x="2959125" y="2973768"/>
                  </a:lnTo>
                  <a:lnTo>
                    <a:pt x="2958833" y="2986240"/>
                  </a:lnTo>
                  <a:lnTo>
                    <a:pt x="2958820" y="2986468"/>
                  </a:lnTo>
                  <a:lnTo>
                    <a:pt x="2956801" y="2999168"/>
                  </a:lnTo>
                  <a:lnTo>
                    <a:pt x="2954007" y="3024568"/>
                  </a:lnTo>
                  <a:lnTo>
                    <a:pt x="2951645" y="3037268"/>
                  </a:lnTo>
                  <a:lnTo>
                    <a:pt x="2949181" y="3049790"/>
                  </a:lnTo>
                  <a:lnTo>
                    <a:pt x="2947505" y="3062668"/>
                  </a:lnTo>
                  <a:lnTo>
                    <a:pt x="2949092" y="3075368"/>
                  </a:lnTo>
                  <a:lnTo>
                    <a:pt x="2945930" y="3088068"/>
                  </a:lnTo>
                  <a:lnTo>
                    <a:pt x="2941180" y="3088068"/>
                  </a:lnTo>
                  <a:lnTo>
                    <a:pt x="2938018" y="3113468"/>
                  </a:lnTo>
                  <a:lnTo>
                    <a:pt x="2934855" y="3113468"/>
                  </a:lnTo>
                  <a:lnTo>
                    <a:pt x="2937230" y="3126168"/>
                  </a:lnTo>
                  <a:lnTo>
                    <a:pt x="2933268" y="3126168"/>
                  </a:lnTo>
                  <a:lnTo>
                    <a:pt x="2930106" y="3151568"/>
                  </a:lnTo>
                  <a:lnTo>
                    <a:pt x="2926943" y="3151568"/>
                  </a:lnTo>
                  <a:lnTo>
                    <a:pt x="2926296" y="3164268"/>
                  </a:lnTo>
                  <a:lnTo>
                    <a:pt x="2919044" y="3164268"/>
                  </a:lnTo>
                  <a:lnTo>
                    <a:pt x="2918244" y="3176968"/>
                  </a:lnTo>
                  <a:lnTo>
                    <a:pt x="2919831" y="3176968"/>
                  </a:lnTo>
                  <a:lnTo>
                    <a:pt x="2918244" y="3189668"/>
                  </a:lnTo>
                  <a:lnTo>
                    <a:pt x="2911132" y="3189668"/>
                  </a:lnTo>
                  <a:lnTo>
                    <a:pt x="2911132" y="3215068"/>
                  </a:lnTo>
                  <a:lnTo>
                    <a:pt x="2903651" y="3215068"/>
                  </a:lnTo>
                  <a:lnTo>
                    <a:pt x="2903651" y="3227768"/>
                  </a:lnTo>
                  <a:lnTo>
                    <a:pt x="2901543" y="3227768"/>
                  </a:lnTo>
                  <a:lnTo>
                    <a:pt x="2897454" y="3240328"/>
                  </a:lnTo>
                  <a:lnTo>
                    <a:pt x="2897416" y="3240468"/>
                  </a:lnTo>
                  <a:lnTo>
                    <a:pt x="2895308" y="3253168"/>
                  </a:lnTo>
                  <a:lnTo>
                    <a:pt x="2893733" y="3245751"/>
                  </a:lnTo>
                  <a:lnTo>
                    <a:pt x="2893733" y="3291268"/>
                  </a:lnTo>
                  <a:lnTo>
                    <a:pt x="2883878" y="3291268"/>
                  </a:lnTo>
                  <a:lnTo>
                    <a:pt x="2883446" y="3303968"/>
                  </a:lnTo>
                  <a:lnTo>
                    <a:pt x="2881249" y="3316668"/>
                  </a:lnTo>
                  <a:lnTo>
                    <a:pt x="2874746" y="3316668"/>
                  </a:lnTo>
                  <a:lnTo>
                    <a:pt x="2878061" y="3303968"/>
                  </a:lnTo>
                  <a:lnTo>
                    <a:pt x="2880487" y="3291268"/>
                  </a:lnTo>
                  <a:lnTo>
                    <a:pt x="2883204" y="3278568"/>
                  </a:lnTo>
                  <a:lnTo>
                    <a:pt x="2890570" y="3278568"/>
                  </a:lnTo>
                  <a:lnTo>
                    <a:pt x="2893733" y="3291268"/>
                  </a:lnTo>
                  <a:lnTo>
                    <a:pt x="2893733" y="3245751"/>
                  </a:lnTo>
                  <a:lnTo>
                    <a:pt x="2892615" y="3240468"/>
                  </a:lnTo>
                  <a:lnTo>
                    <a:pt x="2894126" y="3227768"/>
                  </a:lnTo>
                  <a:lnTo>
                    <a:pt x="2897543" y="3227768"/>
                  </a:lnTo>
                  <a:lnTo>
                    <a:pt x="2900057" y="3215068"/>
                  </a:lnTo>
                  <a:lnTo>
                    <a:pt x="2903651" y="3227768"/>
                  </a:lnTo>
                  <a:lnTo>
                    <a:pt x="2903651" y="3215068"/>
                  </a:lnTo>
                  <a:lnTo>
                    <a:pt x="2901645" y="3215068"/>
                  </a:lnTo>
                  <a:lnTo>
                    <a:pt x="2902013" y="3202368"/>
                  </a:lnTo>
                  <a:lnTo>
                    <a:pt x="2903118" y="3189668"/>
                  </a:lnTo>
                  <a:lnTo>
                    <a:pt x="2905087" y="3189668"/>
                  </a:lnTo>
                  <a:lnTo>
                    <a:pt x="2907728" y="3164268"/>
                  </a:lnTo>
                  <a:lnTo>
                    <a:pt x="2909455" y="3164268"/>
                  </a:lnTo>
                  <a:lnTo>
                    <a:pt x="2914294" y="3151568"/>
                  </a:lnTo>
                  <a:lnTo>
                    <a:pt x="2917456" y="3151568"/>
                  </a:lnTo>
                  <a:lnTo>
                    <a:pt x="2917456" y="3126168"/>
                  </a:lnTo>
                  <a:lnTo>
                    <a:pt x="2922206" y="3126168"/>
                  </a:lnTo>
                  <a:lnTo>
                    <a:pt x="2922206" y="3100768"/>
                  </a:lnTo>
                  <a:lnTo>
                    <a:pt x="2914294" y="3100768"/>
                  </a:lnTo>
                  <a:lnTo>
                    <a:pt x="2914002" y="3126168"/>
                  </a:lnTo>
                  <a:lnTo>
                    <a:pt x="2912186" y="3126168"/>
                  </a:lnTo>
                  <a:lnTo>
                    <a:pt x="2907969" y="3151568"/>
                  </a:lnTo>
                  <a:lnTo>
                    <a:pt x="2904007" y="3151568"/>
                  </a:lnTo>
                  <a:lnTo>
                    <a:pt x="2904007" y="3164268"/>
                  </a:lnTo>
                  <a:lnTo>
                    <a:pt x="2904807" y="3164268"/>
                  </a:lnTo>
                  <a:lnTo>
                    <a:pt x="2896108" y="3176968"/>
                  </a:lnTo>
                  <a:lnTo>
                    <a:pt x="2898483" y="3189668"/>
                  </a:lnTo>
                  <a:lnTo>
                    <a:pt x="2894520" y="3189668"/>
                  </a:lnTo>
                  <a:lnTo>
                    <a:pt x="2892145" y="3215068"/>
                  </a:lnTo>
                  <a:lnTo>
                    <a:pt x="2889783" y="3227768"/>
                  </a:lnTo>
                  <a:lnTo>
                    <a:pt x="2884246" y="3227768"/>
                  </a:lnTo>
                  <a:lnTo>
                    <a:pt x="2881922" y="3240328"/>
                  </a:lnTo>
                  <a:lnTo>
                    <a:pt x="2881896" y="3240468"/>
                  </a:lnTo>
                  <a:lnTo>
                    <a:pt x="2882658" y="3253168"/>
                  </a:lnTo>
                  <a:lnTo>
                    <a:pt x="2879496" y="3278568"/>
                  </a:lnTo>
                  <a:lnTo>
                    <a:pt x="2873171" y="3278568"/>
                  </a:lnTo>
                  <a:lnTo>
                    <a:pt x="2872384" y="3282785"/>
                  </a:lnTo>
                  <a:lnTo>
                    <a:pt x="2872384" y="3342068"/>
                  </a:lnTo>
                  <a:lnTo>
                    <a:pt x="2872384" y="3354768"/>
                  </a:lnTo>
                  <a:lnTo>
                    <a:pt x="2863685" y="3354768"/>
                  </a:lnTo>
                  <a:lnTo>
                    <a:pt x="2865259" y="3342068"/>
                  </a:lnTo>
                  <a:lnTo>
                    <a:pt x="2872384" y="3342068"/>
                  </a:lnTo>
                  <a:lnTo>
                    <a:pt x="2872384" y="3282785"/>
                  </a:lnTo>
                  <a:lnTo>
                    <a:pt x="2870797" y="3291268"/>
                  </a:lnTo>
                  <a:lnTo>
                    <a:pt x="2866847" y="3291268"/>
                  </a:lnTo>
                  <a:lnTo>
                    <a:pt x="2868422" y="3316668"/>
                  </a:lnTo>
                  <a:lnTo>
                    <a:pt x="2863685" y="3316668"/>
                  </a:lnTo>
                  <a:lnTo>
                    <a:pt x="2857360" y="3329368"/>
                  </a:lnTo>
                  <a:lnTo>
                    <a:pt x="2857360" y="3342068"/>
                  </a:lnTo>
                  <a:lnTo>
                    <a:pt x="2858147" y="3342068"/>
                  </a:lnTo>
                  <a:lnTo>
                    <a:pt x="2855772" y="3354768"/>
                  </a:lnTo>
                  <a:lnTo>
                    <a:pt x="2852559" y="3354768"/>
                  </a:lnTo>
                  <a:lnTo>
                    <a:pt x="2852559" y="3418268"/>
                  </a:lnTo>
                  <a:lnTo>
                    <a:pt x="2848660" y="3418268"/>
                  </a:lnTo>
                  <a:lnTo>
                    <a:pt x="2848660" y="3405568"/>
                  </a:lnTo>
                  <a:lnTo>
                    <a:pt x="2852559" y="3418268"/>
                  </a:lnTo>
                  <a:lnTo>
                    <a:pt x="2852559" y="3354768"/>
                  </a:lnTo>
                  <a:lnTo>
                    <a:pt x="2847860" y="3354768"/>
                  </a:lnTo>
                  <a:lnTo>
                    <a:pt x="2847073" y="3367468"/>
                  </a:lnTo>
                  <a:lnTo>
                    <a:pt x="2844698" y="3367468"/>
                  </a:lnTo>
                  <a:lnTo>
                    <a:pt x="2844698" y="3380168"/>
                  </a:lnTo>
                  <a:lnTo>
                    <a:pt x="2842323" y="3392868"/>
                  </a:lnTo>
                  <a:lnTo>
                    <a:pt x="2839161" y="3392868"/>
                  </a:lnTo>
                  <a:lnTo>
                    <a:pt x="2838399" y="3405568"/>
                  </a:lnTo>
                  <a:lnTo>
                    <a:pt x="2837662" y="3418268"/>
                  </a:lnTo>
                  <a:lnTo>
                    <a:pt x="2825724" y="3418268"/>
                  </a:lnTo>
                  <a:lnTo>
                    <a:pt x="2828645" y="3405568"/>
                  </a:lnTo>
                  <a:lnTo>
                    <a:pt x="2831947" y="3392868"/>
                  </a:lnTo>
                  <a:lnTo>
                    <a:pt x="2836291" y="3380168"/>
                  </a:lnTo>
                  <a:lnTo>
                    <a:pt x="2842323" y="3380168"/>
                  </a:lnTo>
                  <a:lnTo>
                    <a:pt x="2841739" y="3354768"/>
                  </a:lnTo>
                  <a:lnTo>
                    <a:pt x="2842920" y="3354768"/>
                  </a:lnTo>
                  <a:lnTo>
                    <a:pt x="2846882" y="3329368"/>
                  </a:lnTo>
                  <a:lnTo>
                    <a:pt x="2841802" y="3342068"/>
                  </a:lnTo>
                  <a:lnTo>
                    <a:pt x="2839859" y="3342068"/>
                  </a:lnTo>
                  <a:lnTo>
                    <a:pt x="2838958" y="3354768"/>
                  </a:lnTo>
                  <a:lnTo>
                    <a:pt x="2836799" y="3354768"/>
                  </a:lnTo>
                  <a:lnTo>
                    <a:pt x="2835211" y="3367468"/>
                  </a:lnTo>
                  <a:lnTo>
                    <a:pt x="2830461" y="3367468"/>
                  </a:lnTo>
                  <a:lnTo>
                    <a:pt x="2828887" y="3380168"/>
                  </a:lnTo>
                  <a:lnTo>
                    <a:pt x="2830461" y="3380168"/>
                  </a:lnTo>
                  <a:lnTo>
                    <a:pt x="2828887" y="3392868"/>
                  </a:lnTo>
                  <a:lnTo>
                    <a:pt x="2825724" y="3392868"/>
                  </a:lnTo>
                  <a:lnTo>
                    <a:pt x="2825724" y="3405568"/>
                  </a:lnTo>
                  <a:lnTo>
                    <a:pt x="2820187" y="3405568"/>
                  </a:lnTo>
                  <a:lnTo>
                    <a:pt x="2818523" y="3418268"/>
                  </a:lnTo>
                  <a:lnTo>
                    <a:pt x="2815145" y="3430968"/>
                  </a:lnTo>
                  <a:lnTo>
                    <a:pt x="2812516" y="3443668"/>
                  </a:lnTo>
                  <a:lnTo>
                    <a:pt x="2813075" y="3456368"/>
                  </a:lnTo>
                  <a:lnTo>
                    <a:pt x="2805988" y="3456368"/>
                  </a:lnTo>
                  <a:lnTo>
                    <a:pt x="2802534" y="3475939"/>
                  </a:lnTo>
                  <a:lnTo>
                    <a:pt x="2802534" y="3532568"/>
                  </a:lnTo>
                  <a:lnTo>
                    <a:pt x="2800413" y="3545268"/>
                  </a:lnTo>
                  <a:lnTo>
                    <a:pt x="2796971" y="3532568"/>
                  </a:lnTo>
                  <a:lnTo>
                    <a:pt x="2802534" y="3532568"/>
                  </a:lnTo>
                  <a:lnTo>
                    <a:pt x="2802534" y="3475939"/>
                  </a:lnTo>
                  <a:lnTo>
                    <a:pt x="2801556" y="3481476"/>
                  </a:lnTo>
                  <a:lnTo>
                    <a:pt x="2801505" y="3481768"/>
                  </a:lnTo>
                  <a:lnTo>
                    <a:pt x="2798051" y="3494468"/>
                  </a:lnTo>
                  <a:lnTo>
                    <a:pt x="2794089" y="3507168"/>
                  </a:lnTo>
                  <a:lnTo>
                    <a:pt x="2787764" y="3507168"/>
                  </a:lnTo>
                  <a:lnTo>
                    <a:pt x="2787764" y="3519868"/>
                  </a:lnTo>
                  <a:lnTo>
                    <a:pt x="2778277" y="3545268"/>
                  </a:lnTo>
                  <a:lnTo>
                    <a:pt x="2777477" y="3545268"/>
                  </a:lnTo>
                  <a:lnTo>
                    <a:pt x="2777477" y="3684968"/>
                  </a:lnTo>
                  <a:lnTo>
                    <a:pt x="2773527" y="3697668"/>
                  </a:lnTo>
                  <a:lnTo>
                    <a:pt x="2764040" y="3697668"/>
                  </a:lnTo>
                  <a:lnTo>
                    <a:pt x="2762453" y="3672268"/>
                  </a:lnTo>
                  <a:lnTo>
                    <a:pt x="2762453" y="3710368"/>
                  </a:lnTo>
                  <a:lnTo>
                    <a:pt x="2762453" y="3723068"/>
                  </a:lnTo>
                  <a:lnTo>
                    <a:pt x="2756687" y="3735768"/>
                  </a:lnTo>
                  <a:lnTo>
                    <a:pt x="2753664" y="3735768"/>
                  </a:lnTo>
                  <a:lnTo>
                    <a:pt x="2751671" y="3748468"/>
                  </a:lnTo>
                  <a:lnTo>
                    <a:pt x="2749016" y="3761168"/>
                  </a:lnTo>
                  <a:lnTo>
                    <a:pt x="2743479" y="3761168"/>
                  </a:lnTo>
                  <a:lnTo>
                    <a:pt x="2741599" y="3773868"/>
                  </a:lnTo>
                  <a:lnTo>
                    <a:pt x="2739123" y="3773868"/>
                  </a:lnTo>
                  <a:lnTo>
                    <a:pt x="2735465" y="3786568"/>
                  </a:lnTo>
                  <a:lnTo>
                    <a:pt x="2734780" y="3786568"/>
                  </a:lnTo>
                  <a:lnTo>
                    <a:pt x="2734780" y="3875468"/>
                  </a:lnTo>
                  <a:lnTo>
                    <a:pt x="2734780" y="3900868"/>
                  </a:lnTo>
                  <a:lnTo>
                    <a:pt x="2726867" y="3900868"/>
                  </a:lnTo>
                  <a:lnTo>
                    <a:pt x="2726867" y="3888168"/>
                  </a:lnTo>
                  <a:lnTo>
                    <a:pt x="2726867" y="3875468"/>
                  </a:lnTo>
                  <a:lnTo>
                    <a:pt x="2734780" y="3875468"/>
                  </a:lnTo>
                  <a:lnTo>
                    <a:pt x="2734780" y="3786568"/>
                  </a:lnTo>
                  <a:lnTo>
                    <a:pt x="2730030" y="3786568"/>
                  </a:lnTo>
                  <a:lnTo>
                    <a:pt x="2730030" y="3799268"/>
                  </a:lnTo>
                  <a:lnTo>
                    <a:pt x="2725293" y="3799268"/>
                  </a:lnTo>
                  <a:lnTo>
                    <a:pt x="2725293" y="3811968"/>
                  </a:lnTo>
                  <a:lnTo>
                    <a:pt x="2719019" y="3811968"/>
                  </a:lnTo>
                  <a:lnTo>
                    <a:pt x="2714904" y="3824668"/>
                  </a:lnTo>
                  <a:lnTo>
                    <a:pt x="2708681" y="3837368"/>
                  </a:lnTo>
                  <a:lnTo>
                    <a:pt x="2707894" y="3850068"/>
                  </a:lnTo>
                  <a:lnTo>
                    <a:pt x="2703144" y="3850068"/>
                  </a:lnTo>
                  <a:lnTo>
                    <a:pt x="2699982" y="3862768"/>
                  </a:lnTo>
                  <a:lnTo>
                    <a:pt x="2699982" y="3875468"/>
                  </a:lnTo>
                  <a:lnTo>
                    <a:pt x="2688907" y="3875468"/>
                  </a:lnTo>
                  <a:lnTo>
                    <a:pt x="2682659" y="3862768"/>
                  </a:lnTo>
                  <a:lnTo>
                    <a:pt x="2678455" y="3862768"/>
                  </a:lnTo>
                  <a:lnTo>
                    <a:pt x="2673096" y="3850068"/>
                  </a:lnTo>
                  <a:lnTo>
                    <a:pt x="2672308" y="3837368"/>
                  </a:lnTo>
                  <a:lnTo>
                    <a:pt x="2684170" y="3850068"/>
                  </a:lnTo>
                  <a:lnTo>
                    <a:pt x="2693657" y="3837368"/>
                  </a:lnTo>
                  <a:lnTo>
                    <a:pt x="2699194" y="3837368"/>
                  </a:lnTo>
                  <a:lnTo>
                    <a:pt x="2699016" y="3824668"/>
                  </a:lnTo>
                  <a:lnTo>
                    <a:pt x="2695410" y="3811968"/>
                  </a:lnTo>
                  <a:lnTo>
                    <a:pt x="2695244" y="3799268"/>
                  </a:lnTo>
                  <a:lnTo>
                    <a:pt x="2712631" y="3799268"/>
                  </a:lnTo>
                  <a:lnTo>
                    <a:pt x="2715133" y="3786568"/>
                  </a:lnTo>
                  <a:lnTo>
                    <a:pt x="2717647" y="3773868"/>
                  </a:lnTo>
                  <a:lnTo>
                    <a:pt x="2724200" y="3761168"/>
                  </a:lnTo>
                  <a:lnTo>
                    <a:pt x="2730322" y="3761168"/>
                  </a:lnTo>
                  <a:lnTo>
                    <a:pt x="2733992" y="3735768"/>
                  </a:lnTo>
                  <a:lnTo>
                    <a:pt x="2742984" y="3735768"/>
                  </a:lnTo>
                  <a:lnTo>
                    <a:pt x="2747226" y="3723068"/>
                  </a:lnTo>
                  <a:lnTo>
                    <a:pt x="2753753" y="3723068"/>
                  </a:lnTo>
                  <a:lnTo>
                    <a:pt x="2752179" y="3710368"/>
                  </a:lnTo>
                  <a:lnTo>
                    <a:pt x="2762453" y="3710368"/>
                  </a:lnTo>
                  <a:lnTo>
                    <a:pt x="2762453" y="3672268"/>
                  </a:lnTo>
                  <a:lnTo>
                    <a:pt x="2775902" y="3672268"/>
                  </a:lnTo>
                  <a:lnTo>
                    <a:pt x="2777477" y="3684968"/>
                  </a:lnTo>
                  <a:lnTo>
                    <a:pt x="2777477" y="3545268"/>
                  </a:lnTo>
                  <a:lnTo>
                    <a:pt x="2772740" y="3545268"/>
                  </a:lnTo>
                  <a:lnTo>
                    <a:pt x="2772740" y="3570668"/>
                  </a:lnTo>
                  <a:lnTo>
                    <a:pt x="2766415" y="3570668"/>
                  </a:lnTo>
                  <a:lnTo>
                    <a:pt x="2766314" y="3557968"/>
                  </a:lnTo>
                  <a:lnTo>
                    <a:pt x="2766212" y="3545268"/>
                  </a:lnTo>
                  <a:lnTo>
                    <a:pt x="2770365" y="3519868"/>
                  </a:lnTo>
                  <a:lnTo>
                    <a:pt x="2772740" y="3519868"/>
                  </a:lnTo>
                  <a:lnTo>
                    <a:pt x="2772740" y="3507168"/>
                  </a:lnTo>
                  <a:lnTo>
                    <a:pt x="2771952" y="3507168"/>
                  </a:lnTo>
                  <a:lnTo>
                    <a:pt x="2770365" y="3494468"/>
                  </a:lnTo>
                  <a:lnTo>
                    <a:pt x="2779852" y="3494468"/>
                  </a:lnTo>
                  <a:lnTo>
                    <a:pt x="2783014" y="3481768"/>
                  </a:lnTo>
                  <a:lnTo>
                    <a:pt x="2786176" y="3481768"/>
                  </a:lnTo>
                  <a:lnTo>
                    <a:pt x="2782227" y="3469068"/>
                  </a:lnTo>
                  <a:lnTo>
                    <a:pt x="2790139" y="3469068"/>
                  </a:lnTo>
                  <a:lnTo>
                    <a:pt x="2790926" y="3456368"/>
                  </a:lnTo>
                  <a:lnTo>
                    <a:pt x="2790926" y="3443668"/>
                  </a:lnTo>
                  <a:lnTo>
                    <a:pt x="2798838" y="3443668"/>
                  </a:lnTo>
                  <a:lnTo>
                    <a:pt x="2799626" y="3430968"/>
                  </a:lnTo>
                  <a:lnTo>
                    <a:pt x="2798838" y="3430968"/>
                  </a:lnTo>
                  <a:lnTo>
                    <a:pt x="2802001" y="3418268"/>
                  </a:lnTo>
                  <a:lnTo>
                    <a:pt x="2804376" y="3405568"/>
                  </a:lnTo>
                  <a:lnTo>
                    <a:pt x="2809113" y="3405568"/>
                  </a:lnTo>
                  <a:lnTo>
                    <a:pt x="2810700" y="3380168"/>
                  </a:lnTo>
                  <a:lnTo>
                    <a:pt x="2811488" y="3380168"/>
                  </a:lnTo>
                  <a:lnTo>
                    <a:pt x="2811488" y="3367468"/>
                  </a:lnTo>
                  <a:lnTo>
                    <a:pt x="2815437" y="3354768"/>
                  </a:lnTo>
                  <a:lnTo>
                    <a:pt x="2819400" y="3354768"/>
                  </a:lnTo>
                  <a:lnTo>
                    <a:pt x="2818600" y="3342068"/>
                  </a:lnTo>
                  <a:lnTo>
                    <a:pt x="2825724" y="3342068"/>
                  </a:lnTo>
                  <a:lnTo>
                    <a:pt x="2827731" y="3329368"/>
                  </a:lnTo>
                  <a:lnTo>
                    <a:pt x="2828887" y="3316668"/>
                  </a:lnTo>
                  <a:lnTo>
                    <a:pt x="2823349" y="3316668"/>
                  </a:lnTo>
                  <a:lnTo>
                    <a:pt x="2812338" y="3316668"/>
                  </a:lnTo>
                  <a:lnTo>
                    <a:pt x="2810992" y="3329368"/>
                  </a:lnTo>
                  <a:lnTo>
                    <a:pt x="2807131" y="3342068"/>
                  </a:lnTo>
                  <a:lnTo>
                    <a:pt x="2801213" y="3342068"/>
                  </a:lnTo>
                  <a:lnTo>
                    <a:pt x="2800413" y="3316668"/>
                  </a:lnTo>
                  <a:lnTo>
                    <a:pt x="2805163" y="3316668"/>
                  </a:lnTo>
                  <a:lnTo>
                    <a:pt x="2802001" y="3291268"/>
                  </a:lnTo>
                  <a:lnTo>
                    <a:pt x="2820974" y="3291268"/>
                  </a:lnTo>
                  <a:lnTo>
                    <a:pt x="2822168" y="3303968"/>
                  </a:lnTo>
                  <a:lnTo>
                    <a:pt x="2832049" y="3303968"/>
                  </a:lnTo>
                  <a:lnTo>
                    <a:pt x="2833624" y="3291268"/>
                  </a:lnTo>
                  <a:lnTo>
                    <a:pt x="2839161" y="3291268"/>
                  </a:lnTo>
                  <a:lnTo>
                    <a:pt x="2839961" y="3278568"/>
                  </a:lnTo>
                  <a:lnTo>
                    <a:pt x="2838373" y="3278568"/>
                  </a:lnTo>
                  <a:lnTo>
                    <a:pt x="2838373" y="3265868"/>
                  </a:lnTo>
                  <a:lnTo>
                    <a:pt x="2847073" y="3265868"/>
                  </a:lnTo>
                  <a:lnTo>
                    <a:pt x="2849346" y="3240468"/>
                  </a:lnTo>
                  <a:lnTo>
                    <a:pt x="2854198" y="3227768"/>
                  </a:lnTo>
                  <a:lnTo>
                    <a:pt x="2858414" y="3215068"/>
                  </a:lnTo>
                  <a:lnTo>
                    <a:pt x="2858935" y="3189668"/>
                  </a:lnTo>
                  <a:lnTo>
                    <a:pt x="2862884" y="3189668"/>
                  </a:lnTo>
                  <a:lnTo>
                    <a:pt x="2862097" y="3176968"/>
                  </a:lnTo>
                  <a:lnTo>
                    <a:pt x="2865259" y="3176968"/>
                  </a:lnTo>
                  <a:lnTo>
                    <a:pt x="2866059" y="3164268"/>
                  </a:lnTo>
                  <a:lnTo>
                    <a:pt x="2870797" y="3164268"/>
                  </a:lnTo>
                  <a:lnTo>
                    <a:pt x="2871127" y="3151568"/>
                  </a:lnTo>
                  <a:lnTo>
                    <a:pt x="2875546" y="3138868"/>
                  </a:lnTo>
                  <a:lnTo>
                    <a:pt x="2873006" y="3138868"/>
                  </a:lnTo>
                  <a:lnTo>
                    <a:pt x="2868333" y="3126168"/>
                  </a:lnTo>
                  <a:lnTo>
                    <a:pt x="2870009" y="3126168"/>
                  </a:lnTo>
                  <a:lnTo>
                    <a:pt x="2871584" y="3113468"/>
                  </a:lnTo>
                  <a:lnTo>
                    <a:pt x="2880283" y="3113468"/>
                  </a:lnTo>
                  <a:lnTo>
                    <a:pt x="2883052" y="3100768"/>
                  </a:lnTo>
                  <a:lnTo>
                    <a:pt x="2887599" y="3088068"/>
                  </a:lnTo>
                  <a:lnTo>
                    <a:pt x="2891853" y="3075368"/>
                  </a:lnTo>
                  <a:lnTo>
                    <a:pt x="2893187" y="3062668"/>
                  </a:lnTo>
                  <a:lnTo>
                    <a:pt x="2887954" y="3062668"/>
                  </a:lnTo>
                  <a:lnTo>
                    <a:pt x="2887256" y="3049968"/>
                  </a:lnTo>
                  <a:lnTo>
                    <a:pt x="2896743" y="3049968"/>
                  </a:lnTo>
                  <a:lnTo>
                    <a:pt x="2899067" y="3037268"/>
                  </a:lnTo>
                  <a:lnTo>
                    <a:pt x="2899486" y="3024568"/>
                  </a:lnTo>
                  <a:lnTo>
                    <a:pt x="2892818" y="3024568"/>
                  </a:lnTo>
                  <a:lnTo>
                    <a:pt x="2893034" y="3013291"/>
                  </a:lnTo>
                  <a:lnTo>
                    <a:pt x="2900057" y="3024568"/>
                  </a:lnTo>
                  <a:lnTo>
                    <a:pt x="2901645" y="3024568"/>
                  </a:lnTo>
                  <a:lnTo>
                    <a:pt x="2900934" y="3013291"/>
                  </a:lnTo>
                  <a:lnTo>
                    <a:pt x="2900845" y="3011868"/>
                  </a:lnTo>
                  <a:lnTo>
                    <a:pt x="2893060" y="3011868"/>
                  </a:lnTo>
                  <a:lnTo>
                    <a:pt x="2893314" y="2999168"/>
                  </a:lnTo>
                  <a:lnTo>
                    <a:pt x="2895904" y="2999168"/>
                  </a:lnTo>
                  <a:lnTo>
                    <a:pt x="2899930" y="2986468"/>
                  </a:lnTo>
                  <a:lnTo>
                    <a:pt x="2904833" y="2986468"/>
                  </a:lnTo>
                  <a:lnTo>
                    <a:pt x="2903613" y="2973768"/>
                  </a:lnTo>
                  <a:lnTo>
                    <a:pt x="2901226" y="2973768"/>
                  </a:lnTo>
                  <a:lnTo>
                    <a:pt x="2899270" y="2961068"/>
                  </a:lnTo>
                  <a:lnTo>
                    <a:pt x="2901073" y="2961068"/>
                  </a:lnTo>
                  <a:lnTo>
                    <a:pt x="2899270" y="2948368"/>
                  </a:lnTo>
                  <a:lnTo>
                    <a:pt x="2899600" y="2935668"/>
                  </a:lnTo>
                  <a:lnTo>
                    <a:pt x="2906496" y="2922968"/>
                  </a:lnTo>
                  <a:lnTo>
                    <a:pt x="2906382" y="2897568"/>
                  </a:lnTo>
                  <a:lnTo>
                    <a:pt x="2910344" y="2897568"/>
                  </a:lnTo>
                  <a:lnTo>
                    <a:pt x="2911132" y="2910268"/>
                  </a:lnTo>
                  <a:lnTo>
                    <a:pt x="2909633" y="2910268"/>
                  </a:lnTo>
                  <a:lnTo>
                    <a:pt x="2909913" y="2922968"/>
                  </a:lnTo>
                  <a:lnTo>
                    <a:pt x="2915081" y="2922968"/>
                  </a:lnTo>
                  <a:lnTo>
                    <a:pt x="2913507" y="2910268"/>
                  </a:lnTo>
                  <a:lnTo>
                    <a:pt x="2915081" y="2910268"/>
                  </a:lnTo>
                  <a:lnTo>
                    <a:pt x="2918244" y="2897568"/>
                  </a:lnTo>
                  <a:lnTo>
                    <a:pt x="2919831" y="2884868"/>
                  </a:lnTo>
                  <a:lnTo>
                    <a:pt x="2900057" y="2884868"/>
                  </a:lnTo>
                  <a:lnTo>
                    <a:pt x="2900057" y="2872168"/>
                  </a:lnTo>
                  <a:lnTo>
                    <a:pt x="2904007" y="2872168"/>
                  </a:lnTo>
                  <a:lnTo>
                    <a:pt x="2905595" y="2859468"/>
                  </a:lnTo>
                  <a:lnTo>
                    <a:pt x="2909544" y="2859468"/>
                  </a:lnTo>
                  <a:lnTo>
                    <a:pt x="2913507" y="2872168"/>
                  </a:lnTo>
                  <a:lnTo>
                    <a:pt x="2919831" y="2859468"/>
                  </a:lnTo>
                  <a:lnTo>
                    <a:pt x="2925368" y="2859468"/>
                  </a:lnTo>
                  <a:lnTo>
                    <a:pt x="2923883" y="2846768"/>
                  </a:lnTo>
                  <a:lnTo>
                    <a:pt x="2915577" y="2846768"/>
                  </a:lnTo>
                  <a:lnTo>
                    <a:pt x="2915869" y="2834068"/>
                  </a:lnTo>
                  <a:lnTo>
                    <a:pt x="2921127" y="2834068"/>
                  </a:lnTo>
                  <a:lnTo>
                    <a:pt x="2918244" y="2821368"/>
                  </a:lnTo>
                  <a:lnTo>
                    <a:pt x="2917558" y="2808668"/>
                  </a:lnTo>
                  <a:lnTo>
                    <a:pt x="2919730" y="2796540"/>
                  </a:lnTo>
                  <a:lnTo>
                    <a:pt x="2919831" y="2795968"/>
                  </a:lnTo>
                  <a:lnTo>
                    <a:pt x="2925368" y="2783268"/>
                  </a:lnTo>
                  <a:lnTo>
                    <a:pt x="2924568" y="2770568"/>
                  </a:lnTo>
                  <a:lnTo>
                    <a:pt x="2930614" y="2770568"/>
                  </a:lnTo>
                  <a:lnTo>
                    <a:pt x="2933179" y="2757868"/>
                  </a:lnTo>
                  <a:lnTo>
                    <a:pt x="2935579" y="2745168"/>
                  </a:lnTo>
                  <a:lnTo>
                    <a:pt x="2941180" y="2745168"/>
                  </a:lnTo>
                  <a:lnTo>
                    <a:pt x="2939592" y="2732468"/>
                  </a:lnTo>
                  <a:lnTo>
                    <a:pt x="2940735" y="2719768"/>
                  </a:lnTo>
                  <a:lnTo>
                    <a:pt x="2942767" y="2707068"/>
                  </a:lnTo>
                  <a:lnTo>
                    <a:pt x="2944342" y="2694368"/>
                  </a:lnTo>
                  <a:lnTo>
                    <a:pt x="2946831" y="2694368"/>
                  </a:lnTo>
                  <a:lnTo>
                    <a:pt x="2947365" y="2681668"/>
                  </a:lnTo>
                  <a:lnTo>
                    <a:pt x="2950667" y="2668968"/>
                  </a:lnTo>
                  <a:lnTo>
                    <a:pt x="2958579" y="2668968"/>
                  </a:lnTo>
                  <a:lnTo>
                    <a:pt x="2956204" y="2681668"/>
                  </a:lnTo>
                  <a:lnTo>
                    <a:pt x="2956204" y="2694368"/>
                  </a:lnTo>
                  <a:lnTo>
                    <a:pt x="2955417" y="2694368"/>
                  </a:lnTo>
                  <a:lnTo>
                    <a:pt x="2953042" y="2707068"/>
                  </a:lnTo>
                  <a:lnTo>
                    <a:pt x="2947505" y="2707068"/>
                  </a:lnTo>
                  <a:lnTo>
                    <a:pt x="2947644" y="2719768"/>
                  </a:lnTo>
                  <a:lnTo>
                    <a:pt x="2948292" y="2745168"/>
                  </a:lnTo>
                  <a:lnTo>
                    <a:pt x="2945828" y="2745168"/>
                  </a:lnTo>
                  <a:lnTo>
                    <a:pt x="2945727" y="2757868"/>
                  </a:lnTo>
                  <a:lnTo>
                    <a:pt x="2944736" y="2770568"/>
                  </a:lnTo>
                  <a:lnTo>
                    <a:pt x="2942755" y="2770568"/>
                  </a:lnTo>
                  <a:lnTo>
                    <a:pt x="2941967" y="2808668"/>
                  </a:lnTo>
                  <a:lnTo>
                    <a:pt x="2938805" y="2808668"/>
                  </a:lnTo>
                  <a:lnTo>
                    <a:pt x="2938805" y="2821368"/>
                  </a:lnTo>
                  <a:lnTo>
                    <a:pt x="2942767" y="2821368"/>
                  </a:lnTo>
                  <a:lnTo>
                    <a:pt x="2941967" y="2834068"/>
                  </a:lnTo>
                  <a:lnTo>
                    <a:pt x="2938805" y="2834068"/>
                  </a:lnTo>
                  <a:lnTo>
                    <a:pt x="2937230" y="2846768"/>
                  </a:lnTo>
                  <a:lnTo>
                    <a:pt x="2934487" y="2859468"/>
                  </a:lnTo>
                  <a:lnTo>
                    <a:pt x="2932684" y="2872168"/>
                  </a:lnTo>
                  <a:lnTo>
                    <a:pt x="2929991" y="2872168"/>
                  </a:lnTo>
                  <a:lnTo>
                    <a:pt x="2925368" y="2897568"/>
                  </a:lnTo>
                  <a:lnTo>
                    <a:pt x="2925064" y="2922968"/>
                  </a:lnTo>
                  <a:lnTo>
                    <a:pt x="2922143" y="2922968"/>
                  </a:lnTo>
                  <a:lnTo>
                    <a:pt x="2918244" y="2935668"/>
                  </a:lnTo>
                  <a:lnTo>
                    <a:pt x="2918853" y="2969006"/>
                  </a:lnTo>
                  <a:lnTo>
                    <a:pt x="2918942" y="2973768"/>
                  </a:lnTo>
                  <a:lnTo>
                    <a:pt x="2916834" y="2986240"/>
                  </a:lnTo>
                  <a:lnTo>
                    <a:pt x="2914510" y="2999168"/>
                  </a:lnTo>
                  <a:lnTo>
                    <a:pt x="2914281" y="2999168"/>
                  </a:lnTo>
                  <a:lnTo>
                    <a:pt x="2912516" y="3024568"/>
                  </a:lnTo>
                  <a:lnTo>
                    <a:pt x="2911335" y="3037268"/>
                  </a:lnTo>
                  <a:lnTo>
                    <a:pt x="2909570" y="3049790"/>
                  </a:lnTo>
                  <a:lnTo>
                    <a:pt x="2909544" y="3049968"/>
                  </a:lnTo>
                  <a:lnTo>
                    <a:pt x="2906382" y="3049968"/>
                  </a:lnTo>
                  <a:lnTo>
                    <a:pt x="2904312" y="3075368"/>
                  </a:lnTo>
                  <a:lnTo>
                    <a:pt x="2902496" y="3088068"/>
                  </a:lnTo>
                  <a:lnTo>
                    <a:pt x="2898483" y="3088068"/>
                  </a:lnTo>
                  <a:lnTo>
                    <a:pt x="2896108" y="3100768"/>
                  </a:lnTo>
                  <a:lnTo>
                    <a:pt x="2894279" y="3100768"/>
                  </a:lnTo>
                  <a:lnTo>
                    <a:pt x="2892145" y="3113468"/>
                  </a:lnTo>
                  <a:lnTo>
                    <a:pt x="2889427" y="3126168"/>
                  </a:lnTo>
                  <a:lnTo>
                    <a:pt x="2885821" y="3126168"/>
                  </a:lnTo>
                  <a:lnTo>
                    <a:pt x="2885033" y="3151568"/>
                  </a:lnTo>
                  <a:lnTo>
                    <a:pt x="2888983" y="3151568"/>
                  </a:lnTo>
                  <a:lnTo>
                    <a:pt x="2884551" y="3164268"/>
                  </a:lnTo>
                  <a:lnTo>
                    <a:pt x="2881376" y="3164268"/>
                  </a:lnTo>
                  <a:lnTo>
                    <a:pt x="2878645" y="3189668"/>
                  </a:lnTo>
                  <a:lnTo>
                    <a:pt x="2875546" y="3189668"/>
                  </a:lnTo>
                  <a:lnTo>
                    <a:pt x="2873171" y="3202368"/>
                  </a:lnTo>
                  <a:lnTo>
                    <a:pt x="2870009" y="3215068"/>
                  </a:lnTo>
                  <a:lnTo>
                    <a:pt x="2866059" y="3227768"/>
                  </a:lnTo>
                  <a:lnTo>
                    <a:pt x="2863685" y="3227768"/>
                  </a:lnTo>
                  <a:lnTo>
                    <a:pt x="2858325" y="3240328"/>
                  </a:lnTo>
                  <a:lnTo>
                    <a:pt x="2858274" y="3240468"/>
                  </a:lnTo>
                  <a:lnTo>
                    <a:pt x="2861310" y="3253168"/>
                  </a:lnTo>
                  <a:lnTo>
                    <a:pt x="2860522" y="3253168"/>
                  </a:lnTo>
                  <a:lnTo>
                    <a:pt x="2854198" y="3265868"/>
                  </a:lnTo>
                  <a:lnTo>
                    <a:pt x="2853398" y="3278568"/>
                  </a:lnTo>
                  <a:lnTo>
                    <a:pt x="2854198" y="3278568"/>
                  </a:lnTo>
                  <a:lnTo>
                    <a:pt x="2851023" y="3291268"/>
                  </a:lnTo>
                  <a:lnTo>
                    <a:pt x="2847860" y="3291268"/>
                  </a:lnTo>
                  <a:lnTo>
                    <a:pt x="2847073" y="3303968"/>
                  </a:lnTo>
                  <a:lnTo>
                    <a:pt x="2844114" y="3316668"/>
                  </a:lnTo>
                  <a:lnTo>
                    <a:pt x="2842628" y="3316668"/>
                  </a:lnTo>
                  <a:lnTo>
                    <a:pt x="2842323" y="3329368"/>
                  </a:lnTo>
                  <a:lnTo>
                    <a:pt x="2846882" y="3329368"/>
                  </a:lnTo>
                  <a:lnTo>
                    <a:pt x="2847441" y="3329368"/>
                  </a:lnTo>
                  <a:lnTo>
                    <a:pt x="2846286" y="3316668"/>
                  </a:lnTo>
                  <a:lnTo>
                    <a:pt x="2853398" y="3316668"/>
                  </a:lnTo>
                  <a:lnTo>
                    <a:pt x="2854922" y="3303968"/>
                  </a:lnTo>
                  <a:lnTo>
                    <a:pt x="2855480" y="3291268"/>
                  </a:lnTo>
                  <a:lnTo>
                    <a:pt x="2856179" y="3291268"/>
                  </a:lnTo>
                  <a:lnTo>
                    <a:pt x="2858147" y="3278568"/>
                  </a:lnTo>
                  <a:lnTo>
                    <a:pt x="2861310" y="3278568"/>
                  </a:lnTo>
                  <a:lnTo>
                    <a:pt x="2862097" y="3265868"/>
                  </a:lnTo>
                  <a:lnTo>
                    <a:pt x="2866059" y="3265868"/>
                  </a:lnTo>
                  <a:lnTo>
                    <a:pt x="2863685" y="3253168"/>
                  </a:lnTo>
                  <a:lnTo>
                    <a:pt x="2867634" y="3253168"/>
                  </a:lnTo>
                  <a:lnTo>
                    <a:pt x="2870670" y="3240468"/>
                  </a:lnTo>
                  <a:lnTo>
                    <a:pt x="2874746" y="3227768"/>
                  </a:lnTo>
                  <a:lnTo>
                    <a:pt x="2875546" y="3227768"/>
                  </a:lnTo>
                  <a:lnTo>
                    <a:pt x="2877121" y="3215068"/>
                  </a:lnTo>
                  <a:lnTo>
                    <a:pt x="2881084" y="3215068"/>
                  </a:lnTo>
                  <a:lnTo>
                    <a:pt x="2882658" y="3202368"/>
                  </a:lnTo>
                  <a:lnTo>
                    <a:pt x="2882658" y="3189668"/>
                  </a:lnTo>
                  <a:lnTo>
                    <a:pt x="2887408" y="3189668"/>
                  </a:lnTo>
                  <a:lnTo>
                    <a:pt x="2885821" y="3176968"/>
                  </a:lnTo>
                  <a:lnTo>
                    <a:pt x="2887408" y="3164268"/>
                  </a:lnTo>
                  <a:lnTo>
                    <a:pt x="2890570" y="3164268"/>
                  </a:lnTo>
                  <a:lnTo>
                    <a:pt x="2894520" y="3151568"/>
                  </a:lnTo>
                  <a:lnTo>
                    <a:pt x="2896108" y="3151568"/>
                  </a:lnTo>
                  <a:lnTo>
                    <a:pt x="2899041" y="3138868"/>
                  </a:lnTo>
                  <a:lnTo>
                    <a:pt x="2901835" y="3126168"/>
                  </a:lnTo>
                  <a:lnTo>
                    <a:pt x="2904337" y="3113468"/>
                  </a:lnTo>
                  <a:lnTo>
                    <a:pt x="2906382" y="3100768"/>
                  </a:lnTo>
                  <a:lnTo>
                    <a:pt x="2909544" y="3088068"/>
                  </a:lnTo>
                  <a:lnTo>
                    <a:pt x="2915081" y="3088068"/>
                  </a:lnTo>
                  <a:lnTo>
                    <a:pt x="2916237" y="3075368"/>
                  </a:lnTo>
                  <a:lnTo>
                    <a:pt x="2916758" y="3062668"/>
                  </a:lnTo>
                  <a:lnTo>
                    <a:pt x="2917456" y="3049968"/>
                  </a:lnTo>
                  <a:lnTo>
                    <a:pt x="2919831" y="3049968"/>
                  </a:lnTo>
                  <a:lnTo>
                    <a:pt x="2919831" y="3037268"/>
                  </a:lnTo>
                  <a:lnTo>
                    <a:pt x="2918980" y="3037268"/>
                  </a:lnTo>
                  <a:lnTo>
                    <a:pt x="2919831" y="3024568"/>
                  </a:lnTo>
                  <a:lnTo>
                    <a:pt x="2923781" y="3024568"/>
                  </a:lnTo>
                  <a:lnTo>
                    <a:pt x="2923781" y="3011868"/>
                  </a:lnTo>
                  <a:lnTo>
                    <a:pt x="2926410" y="3011868"/>
                  </a:lnTo>
                  <a:lnTo>
                    <a:pt x="2927019" y="2999168"/>
                  </a:lnTo>
                  <a:lnTo>
                    <a:pt x="2927731" y="2986468"/>
                  </a:lnTo>
                  <a:lnTo>
                    <a:pt x="2932480" y="2986468"/>
                  </a:lnTo>
                  <a:lnTo>
                    <a:pt x="2930106" y="2973768"/>
                  </a:lnTo>
                  <a:lnTo>
                    <a:pt x="2929318" y="2961068"/>
                  </a:lnTo>
                  <a:lnTo>
                    <a:pt x="2932480" y="2961068"/>
                  </a:lnTo>
                  <a:lnTo>
                    <a:pt x="2933204" y="2935668"/>
                  </a:lnTo>
                  <a:lnTo>
                    <a:pt x="2933928" y="2935668"/>
                  </a:lnTo>
                  <a:lnTo>
                    <a:pt x="2935147" y="2922968"/>
                  </a:lnTo>
                  <a:lnTo>
                    <a:pt x="2936824" y="2910268"/>
                  </a:lnTo>
                  <a:lnTo>
                    <a:pt x="2939592" y="2897568"/>
                  </a:lnTo>
                  <a:lnTo>
                    <a:pt x="2938805" y="2897568"/>
                  </a:lnTo>
                  <a:lnTo>
                    <a:pt x="2939592" y="2884868"/>
                  </a:lnTo>
                  <a:lnTo>
                    <a:pt x="2942767" y="2884868"/>
                  </a:lnTo>
                  <a:lnTo>
                    <a:pt x="2944342" y="2859468"/>
                  </a:lnTo>
                  <a:lnTo>
                    <a:pt x="2948241" y="2834068"/>
                  </a:lnTo>
                  <a:lnTo>
                    <a:pt x="2950502" y="2821368"/>
                  </a:lnTo>
                  <a:lnTo>
                    <a:pt x="2953829" y="2783268"/>
                  </a:lnTo>
                  <a:lnTo>
                    <a:pt x="2955760" y="2770568"/>
                  </a:lnTo>
                  <a:lnTo>
                    <a:pt x="2957398" y="2745168"/>
                  </a:lnTo>
                  <a:lnTo>
                    <a:pt x="2959620" y="2719768"/>
                  </a:lnTo>
                  <a:lnTo>
                    <a:pt x="2963329" y="2707068"/>
                  </a:lnTo>
                  <a:lnTo>
                    <a:pt x="2962529" y="2694368"/>
                  </a:lnTo>
                  <a:lnTo>
                    <a:pt x="2969615" y="2694368"/>
                  </a:lnTo>
                  <a:lnTo>
                    <a:pt x="2969730" y="2681668"/>
                  </a:lnTo>
                  <a:lnTo>
                    <a:pt x="2969844" y="2668968"/>
                  </a:lnTo>
                  <a:lnTo>
                    <a:pt x="2970428" y="2643568"/>
                  </a:lnTo>
                  <a:lnTo>
                    <a:pt x="2972028" y="2630868"/>
                  </a:lnTo>
                  <a:lnTo>
                    <a:pt x="2975978" y="2630868"/>
                  </a:lnTo>
                  <a:lnTo>
                    <a:pt x="2975978" y="2618168"/>
                  </a:lnTo>
                  <a:lnTo>
                    <a:pt x="2976765" y="2605468"/>
                  </a:lnTo>
                  <a:lnTo>
                    <a:pt x="2975191" y="2605468"/>
                  </a:lnTo>
                  <a:lnTo>
                    <a:pt x="2976295" y="2580068"/>
                  </a:lnTo>
                  <a:lnTo>
                    <a:pt x="2978150" y="2580068"/>
                  </a:lnTo>
                  <a:lnTo>
                    <a:pt x="2982303" y="2567368"/>
                  </a:lnTo>
                  <a:lnTo>
                    <a:pt x="2984030" y="2541968"/>
                  </a:lnTo>
                  <a:lnTo>
                    <a:pt x="2984525" y="2516568"/>
                  </a:lnTo>
                  <a:lnTo>
                    <a:pt x="2986252" y="2503868"/>
                  </a:lnTo>
                  <a:lnTo>
                    <a:pt x="2987052" y="2478468"/>
                  </a:lnTo>
                  <a:lnTo>
                    <a:pt x="2995752" y="2478468"/>
                  </a:lnTo>
                  <a:lnTo>
                    <a:pt x="2993377" y="2491168"/>
                  </a:lnTo>
                  <a:lnTo>
                    <a:pt x="2994952" y="2491168"/>
                  </a:lnTo>
                  <a:lnTo>
                    <a:pt x="2997136" y="2503868"/>
                  </a:lnTo>
                  <a:lnTo>
                    <a:pt x="2997136" y="2300668"/>
                  </a:lnTo>
                  <a:lnTo>
                    <a:pt x="2995752" y="2300668"/>
                  </a:lnTo>
                  <a:lnTo>
                    <a:pt x="2995841" y="2313368"/>
                  </a:lnTo>
                  <a:lnTo>
                    <a:pt x="2995942" y="2326068"/>
                  </a:lnTo>
                  <a:lnTo>
                    <a:pt x="2996031" y="2338768"/>
                  </a:lnTo>
                  <a:lnTo>
                    <a:pt x="2996158" y="2351341"/>
                  </a:lnTo>
                  <a:lnTo>
                    <a:pt x="2996285" y="2364168"/>
                  </a:lnTo>
                  <a:lnTo>
                    <a:pt x="2996412" y="2376894"/>
                  </a:lnTo>
                  <a:lnTo>
                    <a:pt x="2996539" y="2389568"/>
                  </a:lnTo>
                  <a:lnTo>
                    <a:pt x="2994952" y="2389568"/>
                  </a:lnTo>
                  <a:lnTo>
                    <a:pt x="2995752" y="2440368"/>
                  </a:lnTo>
                  <a:lnTo>
                    <a:pt x="2996412" y="2440368"/>
                  </a:lnTo>
                  <a:lnTo>
                    <a:pt x="2996933" y="2453068"/>
                  </a:lnTo>
                  <a:lnTo>
                    <a:pt x="2987268" y="2453068"/>
                  </a:lnTo>
                  <a:lnTo>
                    <a:pt x="2987192" y="2440368"/>
                  </a:lnTo>
                  <a:lnTo>
                    <a:pt x="2987116" y="2427668"/>
                  </a:lnTo>
                  <a:lnTo>
                    <a:pt x="2987052" y="2414968"/>
                  </a:lnTo>
                  <a:lnTo>
                    <a:pt x="2990215" y="2402268"/>
                  </a:lnTo>
                  <a:lnTo>
                    <a:pt x="2990215" y="2389568"/>
                  </a:lnTo>
                  <a:lnTo>
                    <a:pt x="2986252" y="2389568"/>
                  </a:lnTo>
                  <a:lnTo>
                    <a:pt x="2986252" y="2376894"/>
                  </a:lnTo>
                  <a:lnTo>
                    <a:pt x="2989415" y="2376894"/>
                  </a:lnTo>
                  <a:lnTo>
                    <a:pt x="2988691" y="2326068"/>
                  </a:lnTo>
                  <a:lnTo>
                    <a:pt x="2988195" y="2275268"/>
                  </a:lnTo>
                  <a:lnTo>
                    <a:pt x="2988119" y="2262568"/>
                  </a:lnTo>
                  <a:lnTo>
                    <a:pt x="2988043" y="2249868"/>
                  </a:lnTo>
                  <a:lnTo>
                    <a:pt x="2987484" y="2249868"/>
                  </a:lnTo>
                  <a:lnTo>
                    <a:pt x="2987052" y="2224468"/>
                  </a:lnTo>
                  <a:lnTo>
                    <a:pt x="2982163" y="2211768"/>
                  </a:lnTo>
                  <a:lnTo>
                    <a:pt x="2981807" y="2237168"/>
                  </a:lnTo>
                  <a:lnTo>
                    <a:pt x="2980715" y="2246198"/>
                  </a:lnTo>
                  <a:lnTo>
                    <a:pt x="2980715" y="2287968"/>
                  </a:lnTo>
                  <a:lnTo>
                    <a:pt x="2977553" y="2300668"/>
                  </a:lnTo>
                  <a:lnTo>
                    <a:pt x="2980715" y="2300668"/>
                  </a:lnTo>
                  <a:lnTo>
                    <a:pt x="2980715" y="2491168"/>
                  </a:lnTo>
                  <a:lnTo>
                    <a:pt x="2975191" y="2503868"/>
                  </a:lnTo>
                  <a:lnTo>
                    <a:pt x="2966504" y="2503868"/>
                  </a:lnTo>
                  <a:lnTo>
                    <a:pt x="2967278" y="2516568"/>
                  </a:lnTo>
                  <a:lnTo>
                    <a:pt x="2975191" y="2516568"/>
                  </a:lnTo>
                  <a:lnTo>
                    <a:pt x="2973032" y="2529268"/>
                  </a:lnTo>
                  <a:lnTo>
                    <a:pt x="2972955" y="2541968"/>
                  </a:lnTo>
                  <a:lnTo>
                    <a:pt x="2972892" y="2554668"/>
                  </a:lnTo>
                  <a:lnTo>
                    <a:pt x="2972816" y="2567368"/>
                  </a:lnTo>
                  <a:lnTo>
                    <a:pt x="2970441" y="2567368"/>
                  </a:lnTo>
                  <a:lnTo>
                    <a:pt x="2968371" y="2580068"/>
                  </a:lnTo>
                  <a:lnTo>
                    <a:pt x="2969437" y="2580068"/>
                  </a:lnTo>
                  <a:lnTo>
                    <a:pt x="2966618" y="2605468"/>
                  </a:lnTo>
                  <a:lnTo>
                    <a:pt x="2964624" y="2605468"/>
                  </a:lnTo>
                  <a:lnTo>
                    <a:pt x="2960954" y="2618168"/>
                  </a:lnTo>
                  <a:lnTo>
                    <a:pt x="2963189" y="2630868"/>
                  </a:lnTo>
                  <a:lnTo>
                    <a:pt x="2963507" y="2643568"/>
                  </a:lnTo>
                  <a:lnTo>
                    <a:pt x="2957792" y="2643568"/>
                  </a:lnTo>
                  <a:lnTo>
                    <a:pt x="2956204" y="2630868"/>
                  </a:lnTo>
                  <a:lnTo>
                    <a:pt x="2957792" y="2630868"/>
                  </a:lnTo>
                  <a:lnTo>
                    <a:pt x="2953829" y="2605468"/>
                  </a:lnTo>
                  <a:lnTo>
                    <a:pt x="2958579" y="2605468"/>
                  </a:lnTo>
                  <a:lnTo>
                    <a:pt x="2958871" y="2580068"/>
                  </a:lnTo>
                  <a:lnTo>
                    <a:pt x="2960027" y="2580068"/>
                  </a:lnTo>
                  <a:lnTo>
                    <a:pt x="2960954" y="2567368"/>
                  </a:lnTo>
                  <a:lnTo>
                    <a:pt x="2963329" y="2567368"/>
                  </a:lnTo>
                  <a:lnTo>
                    <a:pt x="2963329" y="2554668"/>
                  </a:lnTo>
                  <a:lnTo>
                    <a:pt x="2960154" y="2541968"/>
                  </a:lnTo>
                  <a:lnTo>
                    <a:pt x="2968066" y="2541968"/>
                  </a:lnTo>
                  <a:lnTo>
                    <a:pt x="2965691" y="2529268"/>
                  </a:lnTo>
                  <a:lnTo>
                    <a:pt x="2963468" y="2516568"/>
                  </a:lnTo>
                  <a:lnTo>
                    <a:pt x="2963913" y="2503868"/>
                  </a:lnTo>
                  <a:lnTo>
                    <a:pt x="2967024" y="2491168"/>
                  </a:lnTo>
                  <a:lnTo>
                    <a:pt x="2972816" y="2478468"/>
                  </a:lnTo>
                  <a:lnTo>
                    <a:pt x="2968866" y="2453068"/>
                  </a:lnTo>
                  <a:lnTo>
                    <a:pt x="2967380" y="2440368"/>
                  </a:lnTo>
                  <a:lnTo>
                    <a:pt x="2969590" y="2427668"/>
                  </a:lnTo>
                  <a:lnTo>
                    <a:pt x="2976207" y="2414968"/>
                  </a:lnTo>
                  <a:lnTo>
                    <a:pt x="2979928" y="2414968"/>
                  </a:lnTo>
                  <a:lnTo>
                    <a:pt x="2980715" y="2491168"/>
                  </a:lnTo>
                  <a:lnTo>
                    <a:pt x="2980715" y="2300668"/>
                  </a:lnTo>
                  <a:lnTo>
                    <a:pt x="2977553" y="2326068"/>
                  </a:lnTo>
                  <a:lnTo>
                    <a:pt x="2979140" y="2326068"/>
                  </a:lnTo>
                  <a:lnTo>
                    <a:pt x="2980652" y="2350439"/>
                  </a:lnTo>
                  <a:lnTo>
                    <a:pt x="2980690" y="2351608"/>
                  </a:lnTo>
                  <a:lnTo>
                    <a:pt x="2977553" y="2364168"/>
                  </a:lnTo>
                  <a:lnTo>
                    <a:pt x="2977553" y="2376894"/>
                  </a:lnTo>
                  <a:lnTo>
                    <a:pt x="2978759" y="2376894"/>
                  </a:lnTo>
                  <a:lnTo>
                    <a:pt x="2980601" y="2389403"/>
                  </a:lnTo>
                  <a:lnTo>
                    <a:pt x="2980563" y="2402268"/>
                  </a:lnTo>
                  <a:lnTo>
                    <a:pt x="2975978" y="2414968"/>
                  </a:lnTo>
                  <a:lnTo>
                    <a:pt x="2966491" y="2414968"/>
                  </a:lnTo>
                  <a:lnTo>
                    <a:pt x="2970441" y="2389568"/>
                  </a:lnTo>
                  <a:lnTo>
                    <a:pt x="2969653" y="2389568"/>
                  </a:lnTo>
                  <a:lnTo>
                    <a:pt x="2967494" y="2350439"/>
                  </a:lnTo>
                  <a:lnTo>
                    <a:pt x="2967431" y="2338768"/>
                  </a:lnTo>
                  <a:lnTo>
                    <a:pt x="2967355" y="2326068"/>
                  </a:lnTo>
                  <a:lnTo>
                    <a:pt x="2967278" y="2313368"/>
                  </a:lnTo>
                  <a:lnTo>
                    <a:pt x="2970441" y="2313368"/>
                  </a:lnTo>
                  <a:lnTo>
                    <a:pt x="2974390" y="2300668"/>
                  </a:lnTo>
                  <a:lnTo>
                    <a:pt x="2972028" y="2300668"/>
                  </a:lnTo>
                  <a:lnTo>
                    <a:pt x="2969653" y="2287968"/>
                  </a:lnTo>
                  <a:lnTo>
                    <a:pt x="2980715" y="2287968"/>
                  </a:lnTo>
                  <a:lnTo>
                    <a:pt x="2980715" y="2246198"/>
                  </a:lnTo>
                  <a:lnTo>
                    <a:pt x="2980271" y="2249868"/>
                  </a:lnTo>
                  <a:lnTo>
                    <a:pt x="2974390" y="2249868"/>
                  </a:lnTo>
                  <a:lnTo>
                    <a:pt x="2972689" y="2237168"/>
                  </a:lnTo>
                  <a:lnTo>
                    <a:pt x="2972003" y="2186368"/>
                  </a:lnTo>
                  <a:lnTo>
                    <a:pt x="2970441" y="2135568"/>
                  </a:lnTo>
                  <a:lnTo>
                    <a:pt x="2972816" y="2135568"/>
                  </a:lnTo>
                  <a:lnTo>
                    <a:pt x="2972816" y="2122868"/>
                  </a:lnTo>
                  <a:lnTo>
                    <a:pt x="2970441" y="2122868"/>
                  </a:lnTo>
                  <a:lnTo>
                    <a:pt x="2970441" y="2110168"/>
                  </a:lnTo>
                  <a:lnTo>
                    <a:pt x="2969653" y="2110168"/>
                  </a:lnTo>
                  <a:lnTo>
                    <a:pt x="2972816" y="2097468"/>
                  </a:lnTo>
                  <a:lnTo>
                    <a:pt x="2970441" y="2097468"/>
                  </a:lnTo>
                  <a:lnTo>
                    <a:pt x="2968561" y="2084768"/>
                  </a:lnTo>
                  <a:lnTo>
                    <a:pt x="2969056" y="2072068"/>
                  </a:lnTo>
                  <a:lnTo>
                    <a:pt x="2972028" y="2033968"/>
                  </a:lnTo>
                  <a:lnTo>
                    <a:pt x="2974390" y="2033968"/>
                  </a:lnTo>
                  <a:lnTo>
                    <a:pt x="2974390" y="2021268"/>
                  </a:lnTo>
                  <a:lnTo>
                    <a:pt x="2970441" y="2021268"/>
                  </a:lnTo>
                  <a:lnTo>
                    <a:pt x="2968409" y="1983905"/>
                  </a:lnTo>
                  <a:lnTo>
                    <a:pt x="2968358" y="1982571"/>
                  </a:lnTo>
                  <a:lnTo>
                    <a:pt x="2968066" y="1957768"/>
                  </a:lnTo>
                  <a:lnTo>
                    <a:pt x="2971228" y="1957768"/>
                  </a:lnTo>
                  <a:lnTo>
                    <a:pt x="2967278" y="1945068"/>
                  </a:lnTo>
                  <a:lnTo>
                    <a:pt x="2967278" y="1932368"/>
                  </a:lnTo>
                  <a:lnTo>
                    <a:pt x="2972028" y="1894268"/>
                  </a:lnTo>
                  <a:lnTo>
                    <a:pt x="2966720" y="1894268"/>
                  </a:lnTo>
                  <a:lnTo>
                    <a:pt x="2964611" y="1868868"/>
                  </a:lnTo>
                  <a:lnTo>
                    <a:pt x="2965348" y="1856168"/>
                  </a:lnTo>
                  <a:lnTo>
                    <a:pt x="2967278" y="1843468"/>
                  </a:lnTo>
                  <a:lnTo>
                    <a:pt x="2962529" y="1843468"/>
                  </a:lnTo>
                  <a:lnTo>
                    <a:pt x="2957792" y="1830768"/>
                  </a:lnTo>
                  <a:lnTo>
                    <a:pt x="2955937" y="1818068"/>
                  </a:lnTo>
                  <a:lnTo>
                    <a:pt x="2954896" y="1792668"/>
                  </a:lnTo>
                  <a:lnTo>
                    <a:pt x="2953042" y="1779968"/>
                  </a:lnTo>
                  <a:lnTo>
                    <a:pt x="2952254" y="1767268"/>
                  </a:lnTo>
                  <a:lnTo>
                    <a:pt x="2946717" y="1767268"/>
                  </a:lnTo>
                  <a:lnTo>
                    <a:pt x="2946641" y="1741868"/>
                  </a:lnTo>
                  <a:lnTo>
                    <a:pt x="2945930" y="1729168"/>
                  </a:lnTo>
                  <a:lnTo>
                    <a:pt x="2944342" y="1729168"/>
                  </a:lnTo>
                  <a:lnTo>
                    <a:pt x="2939592" y="1716468"/>
                  </a:lnTo>
                  <a:lnTo>
                    <a:pt x="2938805" y="1716468"/>
                  </a:lnTo>
                  <a:lnTo>
                    <a:pt x="2938805" y="1703768"/>
                  </a:lnTo>
                  <a:lnTo>
                    <a:pt x="2941967" y="1703768"/>
                  </a:lnTo>
                  <a:lnTo>
                    <a:pt x="2941967" y="1691068"/>
                  </a:lnTo>
                  <a:lnTo>
                    <a:pt x="2937230" y="1678381"/>
                  </a:lnTo>
                  <a:lnTo>
                    <a:pt x="2941180" y="1678381"/>
                  </a:lnTo>
                  <a:lnTo>
                    <a:pt x="2935338" y="1665668"/>
                  </a:lnTo>
                  <a:lnTo>
                    <a:pt x="2932976" y="1652968"/>
                  </a:lnTo>
                  <a:lnTo>
                    <a:pt x="2932468" y="1640268"/>
                  </a:lnTo>
                  <a:lnTo>
                    <a:pt x="2931947" y="1640268"/>
                  </a:lnTo>
                  <a:lnTo>
                    <a:pt x="2929318" y="1627568"/>
                  </a:lnTo>
                  <a:lnTo>
                    <a:pt x="2927731" y="1627568"/>
                  </a:lnTo>
                  <a:lnTo>
                    <a:pt x="2927731" y="1614868"/>
                  </a:lnTo>
                  <a:lnTo>
                    <a:pt x="2924568" y="1602168"/>
                  </a:lnTo>
                  <a:lnTo>
                    <a:pt x="2923781" y="1602168"/>
                  </a:lnTo>
                  <a:lnTo>
                    <a:pt x="2920619" y="1576768"/>
                  </a:lnTo>
                  <a:lnTo>
                    <a:pt x="2919831" y="1576768"/>
                  </a:lnTo>
                  <a:lnTo>
                    <a:pt x="2919831" y="1741868"/>
                  </a:lnTo>
                  <a:lnTo>
                    <a:pt x="2913507" y="1754568"/>
                  </a:lnTo>
                  <a:lnTo>
                    <a:pt x="2906014" y="1754568"/>
                  </a:lnTo>
                  <a:lnTo>
                    <a:pt x="2909913" y="1767268"/>
                  </a:lnTo>
                  <a:lnTo>
                    <a:pt x="2911132" y="1779968"/>
                  </a:lnTo>
                  <a:lnTo>
                    <a:pt x="2911017" y="1818068"/>
                  </a:lnTo>
                  <a:lnTo>
                    <a:pt x="2912707" y="1830768"/>
                  </a:lnTo>
                  <a:lnTo>
                    <a:pt x="2909544" y="1830768"/>
                  </a:lnTo>
                  <a:lnTo>
                    <a:pt x="2903220" y="1843468"/>
                  </a:lnTo>
                  <a:lnTo>
                    <a:pt x="2904807" y="1830768"/>
                  </a:lnTo>
                  <a:lnTo>
                    <a:pt x="2900845" y="1830768"/>
                  </a:lnTo>
                  <a:lnTo>
                    <a:pt x="2900057" y="1821053"/>
                  </a:lnTo>
                  <a:lnTo>
                    <a:pt x="2900057" y="1894268"/>
                  </a:lnTo>
                  <a:lnTo>
                    <a:pt x="2891955" y="1894268"/>
                  </a:lnTo>
                  <a:lnTo>
                    <a:pt x="2891955" y="2186368"/>
                  </a:lnTo>
                  <a:lnTo>
                    <a:pt x="2889580" y="2211768"/>
                  </a:lnTo>
                  <a:lnTo>
                    <a:pt x="2887637" y="2211768"/>
                  </a:lnTo>
                  <a:lnTo>
                    <a:pt x="2887637" y="2275268"/>
                  </a:lnTo>
                  <a:lnTo>
                    <a:pt x="2885821" y="2275268"/>
                  </a:lnTo>
                  <a:lnTo>
                    <a:pt x="2885821" y="2313368"/>
                  </a:lnTo>
                  <a:lnTo>
                    <a:pt x="2877121" y="2313368"/>
                  </a:lnTo>
                  <a:lnTo>
                    <a:pt x="2872384" y="2313368"/>
                  </a:lnTo>
                  <a:lnTo>
                    <a:pt x="2871584" y="2300668"/>
                  </a:lnTo>
                  <a:lnTo>
                    <a:pt x="2875546" y="2300668"/>
                  </a:lnTo>
                  <a:lnTo>
                    <a:pt x="2877121" y="2313368"/>
                  </a:lnTo>
                  <a:lnTo>
                    <a:pt x="2877121" y="2300668"/>
                  </a:lnTo>
                  <a:lnTo>
                    <a:pt x="2885821" y="2313368"/>
                  </a:lnTo>
                  <a:lnTo>
                    <a:pt x="2885821" y="2275268"/>
                  </a:lnTo>
                  <a:lnTo>
                    <a:pt x="2879852" y="2275268"/>
                  </a:lnTo>
                  <a:lnTo>
                    <a:pt x="2878010" y="2262568"/>
                  </a:lnTo>
                  <a:lnTo>
                    <a:pt x="2878696" y="2249868"/>
                  </a:lnTo>
                  <a:lnTo>
                    <a:pt x="2881084" y="2237168"/>
                  </a:lnTo>
                  <a:lnTo>
                    <a:pt x="2885148" y="2249868"/>
                  </a:lnTo>
                  <a:lnTo>
                    <a:pt x="2887510" y="2249868"/>
                  </a:lnTo>
                  <a:lnTo>
                    <a:pt x="2887573" y="2262568"/>
                  </a:lnTo>
                  <a:lnTo>
                    <a:pt x="2887637" y="2275268"/>
                  </a:lnTo>
                  <a:lnTo>
                    <a:pt x="2887637" y="2211768"/>
                  </a:lnTo>
                  <a:lnTo>
                    <a:pt x="2886913" y="2211768"/>
                  </a:lnTo>
                  <a:lnTo>
                    <a:pt x="2886621" y="2224468"/>
                  </a:lnTo>
                  <a:lnTo>
                    <a:pt x="2877921" y="2224468"/>
                  </a:lnTo>
                  <a:lnTo>
                    <a:pt x="2880283" y="2211768"/>
                  </a:lnTo>
                  <a:lnTo>
                    <a:pt x="2879788" y="2211768"/>
                  </a:lnTo>
                  <a:lnTo>
                    <a:pt x="2879407" y="2199068"/>
                  </a:lnTo>
                  <a:lnTo>
                    <a:pt x="2880283" y="2186368"/>
                  </a:lnTo>
                  <a:lnTo>
                    <a:pt x="2891955" y="2186368"/>
                  </a:lnTo>
                  <a:lnTo>
                    <a:pt x="2891955" y="1894268"/>
                  </a:lnTo>
                  <a:lnTo>
                    <a:pt x="2889783" y="1894268"/>
                  </a:lnTo>
                  <a:lnTo>
                    <a:pt x="2889783" y="1906968"/>
                  </a:lnTo>
                  <a:lnTo>
                    <a:pt x="2889783" y="1919668"/>
                  </a:lnTo>
                  <a:lnTo>
                    <a:pt x="2889783" y="1932368"/>
                  </a:lnTo>
                  <a:lnTo>
                    <a:pt x="2889783" y="1957768"/>
                  </a:lnTo>
                  <a:lnTo>
                    <a:pt x="2888094" y="1957768"/>
                  </a:lnTo>
                  <a:lnTo>
                    <a:pt x="2889300" y="1968830"/>
                  </a:lnTo>
                  <a:lnTo>
                    <a:pt x="2889377" y="1969503"/>
                  </a:lnTo>
                  <a:lnTo>
                    <a:pt x="2889478" y="1970468"/>
                  </a:lnTo>
                  <a:lnTo>
                    <a:pt x="2888437" y="1982571"/>
                  </a:lnTo>
                  <a:lnTo>
                    <a:pt x="2888386" y="1983168"/>
                  </a:lnTo>
                  <a:lnTo>
                    <a:pt x="2887408" y="1983168"/>
                  </a:lnTo>
                  <a:lnTo>
                    <a:pt x="2887408" y="2059368"/>
                  </a:lnTo>
                  <a:lnTo>
                    <a:pt x="2885033" y="2084768"/>
                  </a:lnTo>
                  <a:lnTo>
                    <a:pt x="2883052" y="2097468"/>
                  </a:lnTo>
                  <a:lnTo>
                    <a:pt x="2877921" y="2110168"/>
                  </a:lnTo>
                  <a:lnTo>
                    <a:pt x="2871584" y="2110168"/>
                  </a:lnTo>
                  <a:lnTo>
                    <a:pt x="2877121" y="2097468"/>
                  </a:lnTo>
                  <a:lnTo>
                    <a:pt x="2874746" y="2097468"/>
                  </a:lnTo>
                  <a:lnTo>
                    <a:pt x="2877121" y="2084768"/>
                  </a:lnTo>
                  <a:lnTo>
                    <a:pt x="2877921" y="2084768"/>
                  </a:lnTo>
                  <a:lnTo>
                    <a:pt x="2876334" y="2072068"/>
                  </a:lnTo>
                  <a:lnTo>
                    <a:pt x="2876334" y="2059368"/>
                  </a:lnTo>
                  <a:lnTo>
                    <a:pt x="2887408" y="2059368"/>
                  </a:lnTo>
                  <a:lnTo>
                    <a:pt x="2887408" y="1983168"/>
                  </a:lnTo>
                  <a:lnTo>
                    <a:pt x="2885821" y="1983168"/>
                  </a:lnTo>
                  <a:lnTo>
                    <a:pt x="2885821" y="2008568"/>
                  </a:lnTo>
                  <a:lnTo>
                    <a:pt x="2885821" y="2021268"/>
                  </a:lnTo>
                  <a:lnTo>
                    <a:pt x="2883319" y="2021268"/>
                  </a:lnTo>
                  <a:lnTo>
                    <a:pt x="2882963" y="2008568"/>
                  </a:lnTo>
                  <a:lnTo>
                    <a:pt x="2885821" y="2008568"/>
                  </a:lnTo>
                  <a:lnTo>
                    <a:pt x="2885821" y="1983168"/>
                  </a:lnTo>
                  <a:lnTo>
                    <a:pt x="2881871" y="1983168"/>
                  </a:lnTo>
                  <a:lnTo>
                    <a:pt x="2881960" y="1968830"/>
                  </a:lnTo>
                  <a:lnTo>
                    <a:pt x="2882036" y="1957768"/>
                  </a:lnTo>
                  <a:lnTo>
                    <a:pt x="2882201" y="1945068"/>
                  </a:lnTo>
                  <a:lnTo>
                    <a:pt x="2884246" y="1932368"/>
                  </a:lnTo>
                  <a:lnTo>
                    <a:pt x="2889783" y="1932368"/>
                  </a:lnTo>
                  <a:lnTo>
                    <a:pt x="2889783" y="1919668"/>
                  </a:lnTo>
                  <a:lnTo>
                    <a:pt x="2879496" y="1919668"/>
                  </a:lnTo>
                  <a:lnTo>
                    <a:pt x="2879496" y="1906968"/>
                  </a:lnTo>
                  <a:lnTo>
                    <a:pt x="2889783" y="1906968"/>
                  </a:lnTo>
                  <a:lnTo>
                    <a:pt x="2889783" y="1894268"/>
                  </a:lnTo>
                  <a:lnTo>
                    <a:pt x="2885033" y="1894268"/>
                  </a:lnTo>
                  <a:lnTo>
                    <a:pt x="2891358" y="1881568"/>
                  </a:lnTo>
                  <a:lnTo>
                    <a:pt x="2882658" y="1881568"/>
                  </a:lnTo>
                  <a:lnTo>
                    <a:pt x="2882658" y="1894268"/>
                  </a:lnTo>
                  <a:lnTo>
                    <a:pt x="2876334" y="1894268"/>
                  </a:lnTo>
                  <a:lnTo>
                    <a:pt x="2877921" y="1881568"/>
                  </a:lnTo>
                  <a:lnTo>
                    <a:pt x="2879496" y="1881568"/>
                  </a:lnTo>
                  <a:lnTo>
                    <a:pt x="2876334" y="1868868"/>
                  </a:lnTo>
                  <a:lnTo>
                    <a:pt x="2876334" y="1856168"/>
                  </a:lnTo>
                  <a:lnTo>
                    <a:pt x="2872384" y="1856168"/>
                  </a:lnTo>
                  <a:lnTo>
                    <a:pt x="2871495" y="1848307"/>
                  </a:lnTo>
                  <a:lnTo>
                    <a:pt x="2871495" y="1856168"/>
                  </a:lnTo>
                  <a:lnTo>
                    <a:pt x="2870009" y="1868614"/>
                  </a:lnTo>
                  <a:lnTo>
                    <a:pt x="2870085" y="1868868"/>
                  </a:lnTo>
                  <a:lnTo>
                    <a:pt x="2870009" y="1868614"/>
                  </a:lnTo>
                  <a:lnTo>
                    <a:pt x="2866847" y="1858530"/>
                  </a:lnTo>
                  <a:lnTo>
                    <a:pt x="2866847" y="2224468"/>
                  </a:lnTo>
                  <a:lnTo>
                    <a:pt x="2862097" y="2235365"/>
                  </a:lnTo>
                  <a:lnTo>
                    <a:pt x="2862097" y="2275268"/>
                  </a:lnTo>
                  <a:lnTo>
                    <a:pt x="2862097" y="2287968"/>
                  </a:lnTo>
                  <a:lnTo>
                    <a:pt x="2856560" y="2287968"/>
                  </a:lnTo>
                  <a:lnTo>
                    <a:pt x="2856560" y="2275268"/>
                  </a:lnTo>
                  <a:lnTo>
                    <a:pt x="2862097" y="2275268"/>
                  </a:lnTo>
                  <a:lnTo>
                    <a:pt x="2862097" y="2235365"/>
                  </a:lnTo>
                  <a:lnTo>
                    <a:pt x="2861310" y="2237168"/>
                  </a:lnTo>
                  <a:lnTo>
                    <a:pt x="2856407" y="2237168"/>
                  </a:lnTo>
                  <a:lnTo>
                    <a:pt x="2855874" y="2224468"/>
                  </a:lnTo>
                  <a:lnTo>
                    <a:pt x="2866847" y="2224468"/>
                  </a:lnTo>
                  <a:lnTo>
                    <a:pt x="2866847" y="1858530"/>
                  </a:lnTo>
                  <a:lnTo>
                    <a:pt x="2866110" y="1856168"/>
                  </a:lnTo>
                  <a:lnTo>
                    <a:pt x="2871495" y="1856168"/>
                  </a:lnTo>
                  <a:lnTo>
                    <a:pt x="2871495" y="1848307"/>
                  </a:lnTo>
                  <a:lnTo>
                    <a:pt x="2870949" y="1843468"/>
                  </a:lnTo>
                  <a:lnTo>
                    <a:pt x="2868028" y="1830768"/>
                  </a:lnTo>
                  <a:lnTo>
                    <a:pt x="2884246" y="1830768"/>
                  </a:lnTo>
                  <a:lnTo>
                    <a:pt x="2885033" y="1843468"/>
                  </a:lnTo>
                  <a:lnTo>
                    <a:pt x="2881871" y="1856168"/>
                  </a:lnTo>
                  <a:lnTo>
                    <a:pt x="2885135" y="1856168"/>
                  </a:lnTo>
                  <a:lnTo>
                    <a:pt x="2886633" y="1868614"/>
                  </a:lnTo>
                  <a:lnTo>
                    <a:pt x="2886659" y="1868868"/>
                  </a:lnTo>
                  <a:lnTo>
                    <a:pt x="2891358" y="1881568"/>
                  </a:lnTo>
                  <a:lnTo>
                    <a:pt x="2899143" y="1881568"/>
                  </a:lnTo>
                  <a:lnTo>
                    <a:pt x="2900057" y="1894268"/>
                  </a:lnTo>
                  <a:lnTo>
                    <a:pt x="2900057" y="1821053"/>
                  </a:lnTo>
                  <a:lnTo>
                    <a:pt x="2898787" y="1805368"/>
                  </a:lnTo>
                  <a:lnTo>
                    <a:pt x="2897987" y="1805368"/>
                  </a:lnTo>
                  <a:lnTo>
                    <a:pt x="2897619" y="1792668"/>
                  </a:lnTo>
                  <a:lnTo>
                    <a:pt x="2896895" y="1779968"/>
                  </a:lnTo>
                  <a:lnTo>
                    <a:pt x="2894520" y="1779968"/>
                  </a:lnTo>
                  <a:lnTo>
                    <a:pt x="2894520" y="1767268"/>
                  </a:lnTo>
                  <a:lnTo>
                    <a:pt x="2896895" y="1767268"/>
                  </a:lnTo>
                  <a:lnTo>
                    <a:pt x="2893733" y="1754568"/>
                  </a:lnTo>
                  <a:lnTo>
                    <a:pt x="2893733" y="1741868"/>
                  </a:lnTo>
                  <a:lnTo>
                    <a:pt x="2893733" y="1729168"/>
                  </a:lnTo>
                  <a:lnTo>
                    <a:pt x="2893733" y="1716468"/>
                  </a:lnTo>
                  <a:lnTo>
                    <a:pt x="2892145" y="1703768"/>
                  </a:lnTo>
                  <a:lnTo>
                    <a:pt x="2887408" y="1703768"/>
                  </a:lnTo>
                  <a:lnTo>
                    <a:pt x="2886621" y="1691068"/>
                  </a:lnTo>
                  <a:lnTo>
                    <a:pt x="2887408" y="1678381"/>
                  </a:lnTo>
                  <a:lnTo>
                    <a:pt x="2885821" y="1665668"/>
                  </a:lnTo>
                  <a:lnTo>
                    <a:pt x="2881084" y="1665668"/>
                  </a:lnTo>
                  <a:lnTo>
                    <a:pt x="2881084" y="1627568"/>
                  </a:lnTo>
                  <a:lnTo>
                    <a:pt x="2881084" y="1614868"/>
                  </a:lnTo>
                  <a:lnTo>
                    <a:pt x="2878010" y="1602536"/>
                  </a:lnTo>
                  <a:lnTo>
                    <a:pt x="2878010" y="1805368"/>
                  </a:lnTo>
                  <a:lnTo>
                    <a:pt x="2866059" y="1805368"/>
                  </a:lnTo>
                  <a:lnTo>
                    <a:pt x="2866059" y="2160968"/>
                  </a:lnTo>
                  <a:lnTo>
                    <a:pt x="2856369" y="2160968"/>
                  </a:lnTo>
                  <a:lnTo>
                    <a:pt x="2858960" y="2148268"/>
                  </a:lnTo>
                  <a:lnTo>
                    <a:pt x="2865259" y="2148268"/>
                  </a:lnTo>
                  <a:lnTo>
                    <a:pt x="2866059" y="2160968"/>
                  </a:lnTo>
                  <a:lnTo>
                    <a:pt x="2866059" y="1805368"/>
                  </a:lnTo>
                  <a:lnTo>
                    <a:pt x="2863685" y="1805368"/>
                  </a:lnTo>
                  <a:lnTo>
                    <a:pt x="2860522" y="1792668"/>
                  </a:lnTo>
                  <a:lnTo>
                    <a:pt x="2871584" y="1792668"/>
                  </a:lnTo>
                  <a:lnTo>
                    <a:pt x="2870212" y="1779968"/>
                  </a:lnTo>
                  <a:lnTo>
                    <a:pt x="2865958" y="1779968"/>
                  </a:lnTo>
                  <a:lnTo>
                    <a:pt x="2862097" y="1767268"/>
                  </a:lnTo>
                  <a:lnTo>
                    <a:pt x="2872282" y="1767268"/>
                  </a:lnTo>
                  <a:lnTo>
                    <a:pt x="2874746" y="1792668"/>
                  </a:lnTo>
                  <a:lnTo>
                    <a:pt x="2876118" y="1792668"/>
                  </a:lnTo>
                  <a:lnTo>
                    <a:pt x="2878010" y="1805368"/>
                  </a:lnTo>
                  <a:lnTo>
                    <a:pt x="2878010" y="1602536"/>
                  </a:lnTo>
                  <a:lnTo>
                    <a:pt x="2877921" y="1602168"/>
                  </a:lnTo>
                  <a:lnTo>
                    <a:pt x="2875546" y="1602168"/>
                  </a:lnTo>
                  <a:lnTo>
                    <a:pt x="2874149" y="1589468"/>
                  </a:lnTo>
                  <a:lnTo>
                    <a:pt x="2873908" y="1576768"/>
                  </a:lnTo>
                  <a:lnTo>
                    <a:pt x="2873425" y="1564068"/>
                  </a:lnTo>
                  <a:lnTo>
                    <a:pt x="2871584" y="1564068"/>
                  </a:lnTo>
                  <a:lnTo>
                    <a:pt x="2870797" y="1551368"/>
                  </a:lnTo>
                  <a:lnTo>
                    <a:pt x="2870009" y="1551368"/>
                  </a:lnTo>
                  <a:lnTo>
                    <a:pt x="2870009" y="1729168"/>
                  </a:lnTo>
                  <a:lnTo>
                    <a:pt x="2870009" y="1741868"/>
                  </a:lnTo>
                  <a:lnTo>
                    <a:pt x="2861310" y="1741868"/>
                  </a:lnTo>
                  <a:lnTo>
                    <a:pt x="2860522" y="1729168"/>
                  </a:lnTo>
                  <a:lnTo>
                    <a:pt x="2870009" y="1729168"/>
                  </a:lnTo>
                  <a:lnTo>
                    <a:pt x="2870009" y="1551368"/>
                  </a:lnTo>
                  <a:lnTo>
                    <a:pt x="2868422" y="1551368"/>
                  </a:lnTo>
                  <a:lnTo>
                    <a:pt x="2868422" y="1665668"/>
                  </a:lnTo>
                  <a:lnTo>
                    <a:pt x="2862884" y="1678381"/>
                  </a:lnTo>
                  <a:lnTo>
                    <a:pt x="2857360" y="1678381"/>
                  </a:lnTo>
                  <a:lnTo>
                    <a:pt x="2857360" y="1665668"/>
                  </a:lnTo>
                  <a:lnTo>
                    <a:pt x="2857068" y="1665668"/>
                  </a:lnTo>
                  <a:lnTo>
                    <a:pt x="2857068" y="1856168"/>
                  </a:lnTo>
                  <a:lnTo>
                    <a:pt x="2856865" y="1856740"/>
                  </a:lnTo>
                  <a:lnTo>
                    <a:pt x="2856865" y="1894268"/>
                  </a:lnTo>
                  <a:lnTo>
                    <a:pt x="2856763" y="1906968"/>
                  </a:lnTo>
                  <a:lnTo>
                    <a:pt x="2855176" y="1919668"/>
                  </a:lnTo>
                  <a:lnTo>
                    <a:pt x="2855188" y="1957768"/>
                  </a:lnTo>
                  <a:lnTo>
                    <a:pt x="2847073" y="1957768"/>
                  </a:lnTo>
                  <a:lnTo>
                    <a:pt x="2852610" y="1945068"/>
                  </a:lnTo>
                  <a:lnTo>
                    <a:pt x="2849448" y="1945068"/>
                  </a:lnTo>
                  <a:lnTo>
                    <a:pt x="2849168" y="1932368"/>
                  </a:lnTo>
                  <a:lnTo>
                    <a:pt x="2850997" y="1919668"/>
                  </a:lnTo>
                  <a:lnTo>
                    <a:pt x="2847390" y="1919668"/>
                  </a:lnTo>
                  <a:lnTo>
                    <a:pt x="2848127" y="1906968"/>
                  </a:lnTo>
                  <a:lnTo>
                    <a:pt x="2848851" y="1894268"/>
                  </a:lnTo>
                  <a:lnTo>
                    <a:pt x="2856865" y="1894268"/>
                  </a:lnTo>
                  <a:lnTo>
                    <a:pt x="2856865" y="1856740"/>
                  </a:lnTo>
                  <a:lnTo>
                    <a:pt x="2852610" y="1868614"/>
                  </a:lnTo>
                  <a:lnTo>
                    <a:pt x="2852521" y="1868868"/>
                  </a:lnTo>
                  <a:lnTo>
                    <a:pt x="2849473" y="1868868"/>
                  </a:lnTo>
                  <a:lnTo>
                    <a:pt x="2847962" y="1856168"/>
                  </a:lnTo>
                  <a:lnTo>
                    <a:pt x="2857068" y="1856168"/>
                  </a:lnTo>
                  <a:lnTo>
                    <a:pt x="2857068" y="1665668"/>
                  </a:lnTo>
                  <a:lnTo>
                    <a:pt x="2855772" y="1665668"/>
                  </a:lnTo>
                  <a:lnTo>
                    <a:pt x="2855772" y="1830768"/>
                  </a:lnTo>
                  <a:lnTo>
                    <a:pt x="2849448" y="1830768"/>
                  </a:lnTo>
                  <a:lnTo>
                    <a:pt x="2848660" y="1818068"/>
                  </a:lnTo>
                  <a:lnTo>
                    <a:pt x="2853398" y="1818068"/>
                  </a:lnTo>
                  <a:lnTo>
                    <a:pt x="2855772" y="1830768"/>
                  </a:lnTo>
                  <a:lnTo>
                    <a:pt x="2855772" y="1665668"/>
                  </a:lnTo>
                  <a:lnTo>
                    <a:pt x="2850934" y="1665668"/>
                  </a:lnTo>
                  <a:lnTo>
                    <a:pt x="2850934" y="1779968"/>
                  </a:lnTo>
                  <a:lnTo>
                    <a:pt x="2850007" y="1779968"/>
                  </a:lnTo>
                  <a:lnTo>
                    <a:pt x="2846311" y="1788820"/>
                  </a:lnTo>
                  <a:lnTo>
                    <a:pt x="2846311" y="1983168"/>
                  </a:lnTo>
                  <a:lnTo>
                    <a:pt x="2839174" y="1983168"/>
                  </a:lnTo>
                  <a:lnTo>
                    <a:pt x="2839428" y="1970468"/>
                  </a:lnTo>
                  <a:lnTo>
                    <a:pt x="2839237" y="1970468"/>
                  </a:lnTo>
                  <a:lnTo>
                    <a:pt x="2839161" y="1969503"/>
                  </a:lnTo>
                  <a:lnTo>
                    <a:pt x="2839288" y="1968830"/>
                  </a:lnTo>
                  <a:lnTo>
                    <a:pt x="2839694" y="1957768"/>
                  </a:lnTo>
                  <a:lnTo>
                    <a:pt x="2839783" y="1945068"/>
                  </a:lnTo>
                  <a:lnTo>
                    <a:pt x="2841536" y="1957768"/>
                  </a:lnTo>
                  <a:lnTo>
                    <a:pt x="2839694" y="1957768"/>
                  </a:lnTo>
                  <a:lnTo>
                    <a:pt x="2839466" y="1968830"/>
                  </a:lnTo>
                  <a:lnTo>
                    <a:pt x="2839428" y="1970468"/>
                  </a:lnTo>
                  <a:lnTo>
                    <a:pt x="2844101" y="1970468"/>
                  </a:lnTo>
                  <a:lnTo>
                    <a:pt x="2846209" y="1982571"/>
                  </a:lnTo>
                  <a:lnTo>
                    <a:pt x="2846311" y="1983168"/>
                  </a:lnTo>
                  <a:lnTo>
                    <a:pt x="2846311" y="1788820"/>
                  </a:lnTo>
                  <a:lnTo>
                    <a:pt x="2844698" y="1792668"/>
                  </a:lnTo>
                  <a:lnTo>
                    <a:pt x="2844698" y="1767268"/>
                  </a:lnTo>
                  <a:lnTo>
                    <a:pt x="2849930" y="1767268"/>
                  </a:lnTo>
                  <a:lnTo>
                    <a:pt x="2850934" y="1779968"/>
                  </a:lnTo>
                  <a:lnTo>
                    <a:pt x="2850934" y="1665668"/>
                  </a:lnTo>
                  <a:lnTo>
                    <a:pt x="2848660" y="1665668"/>
                  </a:lnTo>
                  <a:lnTo>
                    <a:pt x="2848660" y="1652968"/>
                  </a:lnTo>
                  <a:lnTo>
                    <a:pt x="2847340" y="1640268"/>
                  </a:lnTo>
                  <a:lnTo>
                    <a:pt x="2844698" y="1640268"/>
                  </a:lnTo>
                  <a:lnTo>
                    <a:pt x="2844698" y="1729168"/>
                  </a:lnTo>
                  <a:lnTo>
                    <a:pt x="2842323" y="1738718"/>
                  </a:lnTo>
                  <a:lnTo>
                    <a:pt x="2842323" y="1767268"/>
                  </a:lnTo>
                  <a:lnTo>
                    <a:pt x="2838373" y="1767268"/>
                  </a:lnTo>
                  <a:lnTo>
                    <a:pt x="2838373" y="1779968"/>
                  </a:lnTo>
                  <a:lnTo>
                    <a:pt x="2828099" y="1767268"/>
                  </a:lnTo>
                  <a:lnTo>
                    <a:pt x="2823857" y="1767268"/>
                  </a:lnTo>
                  <a:lnTo>
                    <a:pt x="2822232" y="1754568"/>
                  </a:lnTo>
                  <a:lnTo>
                    <a:pt x="2821686" y="1741868"/>
                  </a:lnTo>
                  <a:lnTo>
                    <a:pt x="2821165" y="1729168"/>
                  </a:lnTo>
                  <a:lnTo>
                    <a:pt x="2820187" y="1716468"/>
                  </a:lnTo>
                  <a:lnTo>
                    <a:pt x="2826537" y="1729168"/>
                  </a:lnTo>
                  <a:lnTo>
                    <a:pt x="2829483" y="1741868"/>
                  </a:lnTo>
                  <a:lnTo>
                    <a:pt x="2833306" y="1754568"/>
                  </a:lnTo>
                  <a:lnTo>
                    <a:pt x="2842323" y="1767268"/>
                  </a:lnTo>
                  <a:lnTo>
                    <a:pt x="2842323" y="1738718"/>
                  </a:lnTo>
                  <a:lnTo>
                    <a:pt x="2841536" y="1741868"/>
                  </a:lnTo>
                  <a:lnTo>
                    <a:pt x="2836799" y="1741868"/>
                  </a:lnTo>
                  <a:lnTo>
                    <a:pt x="2833636" y="1729168"/>
                  </a:lnTo>
                  <a:lnTo>
                    <a:pt x="2844698" y="1729168"/>
                  </a:lnTo>
                  <a:lnTo>
                    <a:pt x="2844698" y="1640268"/>
                  </a:lnTo>
                  <a:lnTo>
                    <a:pt x="2844431" y="1640268"/>
                  </a:lnTo>
                  <a:lnTo>
                    <a:pt x="2844431" y="1678381"/>
                  </a:lnTo>
                  <a:lnTo>
                    <a:pt x="2844304" y="1703768"/>
                  </a:lnTo>
                  <a:lnTo>
                    <a:pt x="2832735" y="1703768"/>
                  </a:lnTo>
                  <a:lnTo>
                    <a:pt x="2832836" y="1691068"/>
                  </a:lnTo>
                  <a:lnTo>
                    <a:pt x="2833624" y="1678381"/>
                  </a:lnTo>
                  <a:lnTo>
                    <a:pt x="2828887" y="1678381"/>
                  </a:lnTo>
                  <a:lnTo>
                    <a:pt x="2829674" y="1665668"/>
                  </a:lnTo>
                  <a:lnTo>
                    <a:pt x="2832836" y="1665668"/>
                  </a:lnTo>
                  <a:lnTo>
                    <a:pt x="2830461" y="1652968"/>
                  </a:lnTo>
                  <a:lnTo>
                    <a:pt x="2828099" y="1652968"/>
                  </a:lnTo>
                  <a:lnTo>
                    <a:pt x="2832836" y="1640268"/>
                  </a:lnTo>
                  <a:lnTo>
                    <a:pt x="2839161" y="1640268"/>
                  </a:lnTo>
                  <a:lnTo>
                    <a:pt x="2834424" y="1652968"/>
                  </a:lnTo>
                  <a:lnTo>
                    <a:pt x="2836799" y="1665668"/>
                  </a:lnTo>
                  <a:lnTo>
                    <a:pt x="2839161" y="1665668"/>
                  </a:lnTo>
                  <a:lnTo>
                    <a:pt x="2838373" y="1678381"/>
                  </a:lnTo>
                  <a:lnTo>
                    <a:pt x="2844431" y="1678381"/>
                  </a:lnTo>
                  <a:lnTo>
                    <a:pt x="2844431" y="1640268"/>
                  </a:lnTo>
                  <a:lnTo>
                    <a:pt x="2843542" y="1640268"/>
                  </a:lnTo>
                  <a:lnTo>
                    <a:pt x="2843123" y="1627568"/>
                  </a:lnTo>
                  <a:lnTo>
                    <a:pt x="2851823" y="1627568"/>
                  </a:lnTo>
                  <a:lnTo>
                    <a:pt x="2852610" y="1640268"/>
                  </a:lnTo>
                  <a:lnTo>
                    <a:pt x="2863685" y="1640268"/>
                  </a:lnTo>
                  <a:lnTo>
                    <a:pt x="2866059" y="1652968"/>
                  </a:lnTo>
                  <a:lnTo>
                    <a:pt x="2862097" y="1665668"/>
                  </a:lnTo>
                  <a:lnTo>
                    <a:pt x="2868422" y="1665668"/>
                  </a:lnTo>
                  <a:lnTo>
                    <a:pt x="2868422" y="1551368"/>
                  </a:lnTo>
                  <a:lnTo>
                    <a:pt x="2866847" y="1551368"/>
                  </a:lnTo>
                  <a:lnTo>
                    <a:pt x="2866072" y="1538960"/>
                  </a:lnTo>
                  <a:lnTo>
                    <a:pt x="2866059" y="1538668"/>
                  </a:lnTo>
                  <a:lnTo>
                    <a:pt x="2865717" y="1513268"/>
                  </a:lnTo>
                  <a:lnTo>
                    <a:pt x="2865259" y="1500568"/>
                  </a:lnTo>
                  <a:lnTo>
                    <a:pt x="2863685" y="1487868"/>
                  </a:lnTo>
                  <a:lnTo>
                    <a:pt x="2858935" y="1487868"/>
                  </a:lnTo>
                  <a:lnTo>
                    <a:pt x="2860929" y="1475168"/>
                  </a:lnTo>
                  <a:lnTo>
                    <a:pt x="2861208" y="1475168"/>
                  </a:lnTo>
                  <a:lnTo>
                    <a:pt x="2860154" y="1462468"/>
                  </a:lnTo>
                  <a:lnTo>
                    <a:pt x="2858147" y="1449768"/>
                  </a:lnTo>
                  <a:lnTo>
                    <a:pt x="2857360" y="1449768"/>
                  </a:lnTo>
                  <a:lnTo>
                    <a:pt x="2857360" y="1513268"/>
                  </a:lnTo>
                  <a:lnTo>
                    <a:pt x="2851518" y="1513268"/>
                  </a:lnTo>
                  <a:lnTo>
                    <a:pt x="2848787" y="1500568"/>
                  </a:lnTo>
                  <a:lnTo>
                    <a:pt x="2852610" y="1500568"/>
                  </a:lnTo>
                  <a:lnTo>
                    <a:pt x="2857360" y="1513268"/>
                  </a:lnTo>
                  <a:lnTo>
                    <a:pt x="2857360" y="1449768"/>
                  </a:lnTo>
                  <a:lnTo>
                    <a:pt x="2855772" y="1437068"/>
                  </a:lnTo>
                  <a:lnTo>
                    <a:pt x="2855772" y="1475168"/>
                  </a:lnTo>
                  <a:lnTo>
                    <a:pt x="2843911" y="1475168"/>
                  </a:lnTo>
                  <a:lnTo>
                    <a:pt x="2844698" y="1462468"/>
                  </a:lnTo>
                  <a:lnTo>
                    <a:pt x="2853398" y="1462468"/>
                  </a:lnTo>
                  <a:lnTo>
                    <a:pt x="2855772" y="1475168"/>
                  </a:lnTo>
                  <a:lnTo>
                    <a:pt x="2855772" y="1437068"/>
                  </a:lnTo>
                  <a:lnTo>
                    <a:pt x="2854693" y="1424368"/>
                  </a:lnTo>
                  <a:lnTo>
                    <a:pt x="2854071" y="1411668"/>
                  </a:lnTo>
                  <a:lnTo>
                    <a:pt x="2853398" y="1398968"/>
                  </a:lnTo>
                  <a:lnTo>
                    <a:pt x="2852661" y="1373568"/>
                  </a:lnTo>
                  <a:lnTo>
                    <a:pt x="2851023" y="1360868"/>
                  </a:lnTo>
                  <a:lnTo>
                    <a:pt x="2848876" y="1348168"/>
                  </a:lnTo>
                  <a:lnTo>
                    <a:pt x="2843695" y="1335468"/>
                  </a:lnTo>
                  <a:lnTo>
                    <a:pt x="2841536" y="1322768"/>
                  </a:lnTo>
                  <a:lnTo>
                    <a:pt x="2839250" y="1322768"/>
                  </a:lnTo>
                  <a:lnTo>
                    <a:pt x="2838539" y="1310068"/>
                  </a:lnTo>
                  <a:lnTo>
                    <a:pt x="2837586" y="1297368"/>
                  </a:lnTo>
                  <a:lnTo>
                    <a:pt x="2834678" y="1284668"/>
                  </a:lnTo>
                  <a:lnTo>
                    <a:pt x="2832049" y="1275676"/>
                  </a:lnTo>
                  <a:lnTo>
                    <a:pt x="2832049" y="1398968"/>
                  </a:lnTo>
                  <a:lnTo>
                    <a:pt x="2824937" y="1398968"/>
                  </a:lnTo>
                  <a:lnTo>
                    <a:pt x="2825724" y="1411668"/>
                  </a:lnTo>
                  <a:lnTo>
                    <a:pt x="2824302" y="1411668"/>
                  </a:lnTo>
                  <a:lnTo>
                    <a:pt x="2824124" y="1424127"/>
                  </a:lnTo>
                  <a:lnTo>
                    <a:pt x="2823349" y="1437068"/>
                  </a:lnTo>
                  <a:lnTo>
                    <a:pt x="2819946" y="1437068"/>
                  </a:lnTo>
                  <a:lnTo>
                    <a:pt x="2817520" y="1411668"/>
                  </a:lnTo>
                  <a:lnTo>
                    <a:pt x="2817012" y="1398968"/>
                  </a:lnTo>
                  <a:lnTo>
                    <a:pt x="2818993" y="1386268"/>
                  </a:lnTo>
                  <a:lnTo>
                    <a:pt x="2830461" y="1386268"/>
                  </a:lnTo>
                  <a:lnTo>
                    <a:pt x="2832049" y="1398968"/>
                  </a:lnTo>
                  <a:lnTo>
                    <a:pt x="2832049" y="1275676"/>
                  </a:lnTo>
                  <a:lnTo>
                    <a:pt x="2831033" y="1272197"/>
                  </a:lnTo>
                  <a:lnTo>
                    <a:pt x="2830969" y="1272006"/>
                  </a:lnTo>
                  <a:lnTo>
                    <a:pt x="2824137" y="1261656"/>
                  </a:lnTo>
                  <a:lnTo>
                    <a:pt x="2824137" y="1360868"/>
                  </a:lnTo>
                  <a:lnTo>
                    <a:pt x="2823349" y="1373568"/>
                  </a:lnTo>
                  <a:lnTo>
                    <a:pt x="2816237" y="1373568"/>
                  </a:lnTo>
                  <a:lnTo>
                    <a:pt x="2818587" y="1386078"/>
                  </a:lnTo>
                  <a:lnTo>
                    <a:pt x="2818625" y="1386268"/>
                  </a:lnTo>
                  <a:lnTo>
                    <a:pt x="2810764" y="1386268"/>
                  </a:lnTo>
                  <a:lnTo>
                    <a:pt x="2805950" y="1373568"/>
                  </a:lnTo>
                  <a:lnTo>
                    <a:pt x="2811488" y="1373568"/>
                  </a:lnTo>
                  <a:lnTo>
                    <a:pt x="2813075" y="1360868"/>
                  </a:lnTo>
                  <a:lnTo>
                    <a:pt x="2824137" y="1360868"/>
                  </a:lnTo>
                  <a:lnTo>
                    <a:pt x="2824137" y="1261656"/>
                  </a:lnTo>
                  <a:lnTo>
                    <a:pt x="2822562" y="1259268"/>
                  </a:lnTo>
                  <a:lnTo>
                    <a:pt x="2822270" y="1246568"/>
                  </a:lnTo>
                  <a:lnTo>
                    <a:pt x="2819095" y="1233868"/>
                  </a:lnTo>
                  <a:lnTo>
                    <a:pt x="2816669" y="1221168"/>
                  </a:lnTo>
                  <a:lnTo>
                    <a:pt x="2818600" y="1208468"/>
                  </a:lnTo>
                  <a:lnTo>
                    <a:pt x="2832049" y="1208468"/>
                  </a:lnTo>
                  <a:lnTo>
                    <a:pt x="2824530" y="1221168"/>
                  </a:lnTo>
                  <a:lnTo>
                    <a:pt x="2828099" y="1221168"/>
                  </a:lnTo>
                  <a:lnTo>
                    <a:pt x="2828887" y="1233868"/>
                  </a:lnTo>
                  <a:lnTo>
                    <a:pt x="2827299" y="1233868"/>
                  </a:lnTo>
                  <a:lnTo>
                    <a:pt x="2828887" y="1246568"/>
                  </a:lnTo>
                  <a:lnTo>
                    <a:pt x="2833636" y="1246568"/>
                  </a:lnTo>
                  <a:lnTo>
                    <a:pt x="2835211" y="1259268"/>
                  </a:lnTo>
                  <a:lnTo>
                    <a:pt x="2835211" y="1272006"/>
                  </a:lnTo>
                  <a:lnTo>
                    <a:pt x="2837599" y="1272006"/>
                  </a:lnTo>
                  <a:lnTo>
                    <a:pt x="2845498" y="1310068"/>
                  </a:lnTo>
                  <a:lnTo>
                    <a:pt x="2849600" y="1322768"/>
                  </a:lnTo>
                  <a:lnTo>
                    <a:pt x="2853398" y="1335468"/>
                  </a:lnTo>
                  <a:lnTo>
                    <a:pt x="2854198" y="1335468"/>
                  </a:lnTo>
                  <a:lnTo>
                    <a:pt x="2856560" y="1348168"/>
                  </a:lnTo>
                  <a:lnTo>
                    <a:pt x="2855772" y="1348168"/>
                  </a:lnTo>
                  <a:lnTo>
                    <a:pt x="2857360" y="1373568"/>
                  </a:lnTo>
                  <a:lnTo>
                    <a:pt x="2862097" y="1373568"/>
                  </a:lnTo>
                  <a:lnTo>
                    <a:pt x="2865564" y="1398968"/>
                  </a:lnTo>
                  <a:lnTo>
                    <a:pt x="2866987" y="1424127"/>
                  </a:lnTo>
                  <a:lnTo>
                    <a:pt x="2867634" y="1437068"/>
                  </a:lnTo>
                  <a:lnTo>
                    <a:pt x="2870797" y="1437068"/>
                  </a:lnTo>
                  <a:lnTo>
                    <a:pt x="2876270" y="1487868"/>
                  </a:lnTo>
                  <a:lnTo>
                    <a:pt x="2887815" y="1576768"/>
                  </a:lnTo>
                  <a:lnTo>
                    <a:pt x="2893733" y="1627568"/>
                  </a:lnTo>
                  <a:lnTo>
                    <a:pt x="2896235" y="1665668"/>
                  </a:lnTo>
                  <a:lnTo>
                    <a:pt x="2902839" y="1716468"/>
                  </a:lnTo>
                  <a:lnTo>
                    <a:pt x="2904553" y="1729168"/>
                  </a:lnTo>
                  <a:lnTo>
                    <a:pt x="2905036" y="1754568"/>
                  </a:lnTo>
                  <a:lnTo>
                    <a:pt x="2906014" y="1754568"/>
                  </a:lnTo>
                  <a:lnTo>
                    <a:pt x="2912707" y="1741868"/>
                  </a:lnTo>
                  <a:lnTo>
                    <a:pt x="2919831" y="1741868"/>
                  </a:lnTo>
                  <a:lnTo>
                    <a:pt x="2919831" y="1576768"/>
                  </a:lnTo>
                  <a:lnTo>
                    <a:pt x="2924530" y="1564068"/>
                  </a:lnTo>
                  <a:lnTo>
                    <a:pt x="2923095" y="1551368"/>
                  </a:lnTo>
                  <a:lnTo>
                    <a:pt x="2920669" y="1538960"/>
                  </a:lnTo>
                  <a:lnTo>
                    <a:pt x="2920606" y="1538668"/>
                  </a:lnTo>
                  <a:lnTo>
                    <a:pt x="2922206" y="1525968"/>
                  </a:lnTo>
                  <a:lnTo>
                    <a:pt x="2915869" y="1525968"/>
                  </a:lnTo>
                  <a:lnTo>
                    <a:pt x="2915869" y="1640268"/>
                  </a:lnTo>
                  <a:lnTo>
                    <a:pt x="2911221" y="1640268"/>
                  </a:lnTo>
                  <a:lnTo>
                    <a:pt x="2908262" y="1627568"/>
                  </a:lnTo>
                  <a:lnTo>
                    <a:pt x="2907538" y="1627568"/>
                  </a:lnTo>
                  <a:lnTo>
                    <a:pt x="2909544" y="1614868"/>
                  </a:lnTo>
                  <a:lnTo>
                    <a:pt x="2912313" y="1627568"/>
                  </a:lnTo>
                  <a:lnTo>
                    <a:pt x="2913900" y="1627568"/>
                  </a:lnTo>
                  <a:lnTo>
                    <a:pt x="2915869" y="1640268"/>
                  </a:lnTo>
                  <a:lnTo>
                    <a:pt x="2915869" y="1525968"/>
                  </a:lnTo>
                  <a:lnTo>
                    <a:pt x="2914294" y="1525968"/>
                  </a:lnTo>
                  <a:lnTo>
                    <a:pt x="2913507" y="1513268"/>
                  </a:lnTo>
                  <a:lnTo>
                    <a:pt x="2919831" y="1513268"/>
                  </a:lnTo>
                  <a:lnTo>
                    <a:pt x="2919044" y="1500568"/>
                  </a:lnTo>
                  <a:lnTo>
                    <a:pt x="2916415" y="1500568"/>
                  </a:lnTo>
                  <a:lnTo>
                    <a:pt x="2915920" y="1487868"/>
                  </a:lnTo>
                  <a:lnTo>
                    <a:pt x="2914294" y="1475168"/>
                  </a:lnTo>
                  <a:lnTo>
                    <a:pt x="2912707" y="1475168"/>
                  </a:lnTo>
                  <a:lnTo>
                    <a:pt x="2912707" y="1462468"/>
                  </a:lnTo>
                  <a:lnTo>
                    <a:pt x="2915869" y="1462468"/>
                  </a:lnTo>
                  <a:lnTo>
                    <a:pt x="2914294" y="1449768"/>
                  </a:lnTo>
                  <a:lnTo>
                    <a:pt x="2909544" y="1449768"/>
                  </a:lnTo>
                  <a:lnTo>
                    <a:pt x="2908757" y="1437068"/>
                  </a:lnTo>
                  <a:lnTo>
                    <a:pt x="2907969" y="1437068"/>
                  </a:lnTo>
                  <a:lnTo>
                    <a:pt x="2907969" y="1411668"/>
                  </a:lnTo>
                  <a:lnTo>
                    <a:pt x="2901645" y="1411668"/>
                  </a:lnTo>
                  <a:lnTo>
                    <a:pt x="2905595" y="1398968"/>
                  </a:lnTo>
                  <a:lnTo>
                    <a:pt x="2900057" y="1386268"/>
                  </a:lnTo>
                  <a:lnTo>
                    <a:pt x="2895054" y="1386268"/>
                  </a:lnTo>
                  <a:lnTo>
                    <a:pt x="2894165" y="1373568"/>
                  </a:lnTo>
                  <a:lnTo>
                    <a:pt x="2893644" y="1348168"/>
                  </a:lnTo>
                  <a:lnTo>
                    <a:pt x="2893123" y="1330820"/>
                  </a:lnTo>
                  <a:lnTo>
                    <a:pt x="2893123" y="1437068"/>
                  </a:lnTo>
                  <a:lnTo>
                    <a:pt x="2892247" y="1449768"/>
                  </a:lnTo>
                  <a:lnTo>
                    <a:pt x="2890926" y="1449768"/>
                  </a:lnTo>
                  <a:lnTo>
                    <a:pt x="2890570" y="1462468"/>
                  </a:lnTo>
                  <a:lnTo>
                    <a:pt x="2888030" y="1462468"/>
                  </a:lnTo>
                  <a:lnTo>
                    <a:pt x="2886316" y="1449768"/>
                  </a:lnTo>
                  <a:lnTo>
                    <a:pt x="2887116" y="1437068"/>
                  </a:lnTo>
                  <a:lnTo>
                    <a:pt x="2893123" y="1437068"/>
                  </a:lnTo>
                  <a:lnTo>
                    <a:pt x="2893123" y="1330820"/>
                  </a:lnTo>
                  <a:lnTo>
                    <a:pt x="2892882" y="1322768"/>
                  </a:lnTo>
                  <a:lnTo>
                    <a:pt x="2892145" y="1322768"/>
                  </a:lnTo>
                  <a:lnTo>
                    <a:pt x="2889783" y="1310068"/>
                  </a:lnTo>
                  <a:lnTo>
                    <a:pt x="2889783" y="1398968"/>
                  </a:lnTo>
                  <a:lnTo>
                    <a:pt x="2888983" y="1411668"/>
                  </a:lnTo>
                  <a:lnTo>
                    <a:pt x="2881871" y="1411668"/>
                  </a:lnTo>
                  <a:lnTo>
                    <a:pt x="2885033" y="1398968"/>
                  </a:lnTo>
                  <a:lnTo>
                    <a:pt x="2889783" y="1398968"/>
                  </a:lnTo>
                  <a:lnTo>
                    <a:pt x="2889783" y="1310068"/>
                  </a:lnTo>
                  <a:lnTo>
                    <a:pt x="2882671" y="1310068"/>
                  </a:lnTo>
                  <a:lnTo>
                    <a:pt x="2882671" y="1386268"/>
                  </a:lnTo>
                  <a:lnTo>
                    <a:pt x="2875521" y="1386268"/>
                  </a:lnTo>
                  <a:lnTo>
                    <a:pt x="2877121" y="1373568"/>
                  </a:lnTo>
                  <a:lnTo>
                    <a:pt x="2872968" y="1373568"/>
                  </a:lnTo>
                  <a:lnTo>
                    <a:pt x="2874035" y="1360868"/>
                  </a:lnTo>
                  <a:lnTo>
                    <a:pt x="2873171" y="1348168"/>
                  </a:lnTo>
                  <a:lnTo>
                    <a:pt x="2877769" y="1360868"/>
                  </a:lnTo>
                  <a:lnTo>
                    <a:pt x="2880283" y="1373568"/>
                  </a:lnTo>
                  <a:lnTo>
                    <a:pt x="2881617" y="1373568"/>
                  </a:lnTo>
                  <a:lnTo>
                    <a:pt x="2882658" y="1386078"/>
                  </a:lnTo>
                  <a:lnTo>
                    <a:pt x="2882671" y="1386268"/>
                  </a:lnTo>
                  <a:lnTo>
                    <a:pt x="2882671" y="1310068"/>
                  </a:lnTo>
                  <a:lnTo>
                    <a:pt x="2885744" y="1284668"/>
                  </a:lnTo>
                  <a:lnTo>
                    <a:pt x="2877121" y="1284668"/>
                  </a:lnTo>
                  <a:lnTo>
                    <a:pt x="2880017" y="1272197"/>
                  </a:lnTo>
                  <a:lnTo>
                    <a:pt x="2880055" y="1272006"/>
                  </a:lnTo>
                  <a:lnTo>
                    <a:pt x="2878721" y="1272006"/>
                  </a:lnTo>
                  <a:lnTo>
                    <a:pt x="2876334" y="1262354"/>
                  </a:lnTo>
                  <a:lnTo>
                    <a:pt x="2876334" y="1335468"/>
                  </a:lnTo>
                  <a:lnTo>
                    <a:pt x="2875546" y="1335468"/>
                  </a:lnTo>
                  <a:lnTo>
                    <a:pt x="2872384" y="1348168"/>
                  </a:lnTo>
                  <a:lnTo>
                    <a:pt x="2868866" y="1335468"/>
                  </a:lnTo>
                  <a:lnTo>
                    <a:pt x="2866847" y="1322768"/>
                  </a:lnTo>
                  <a:lnTo>
                    <a:pt x="2875546" y="1322768"/>
                  </a:lnTo>
                  <a:lnTo>
                    <a:pt x="2876334" y="1335468"/>
                  </a:lnTo>
                  <a:lnTo>
                    <a:pt x="2876334" y="1262354"/>
                  </a:lnTo>
                  <a:lnTo>
                    <a:pt x="2875572" y="1259268"/>
                  </a:lnTo>
                  <a:lnTo>
                    <a:pt x="2873171" y="1246568"/>
                  </a:lnTo>
                  <a:lnTo>
                    <a:pt x="2868422" y="1246568"/>
                  </a:lnTo>
                  <a:lnTo>
                    <a:pt x="2872384" y="1233868"/>
                  </a:lnTo>
                  <a:lnTo>
                    <a:pt x="2870797" y="1221168"/>
                  </a:lnTo>
                  <a:lnTo>
                    <a:pt x="2863926" y="1221168"/>
                  </a:lnTo>
                  <a:lnTo>
                    <a:pt x="2862491" y="1208468"/>
                  </a:lnTo>
                  <a:lnTo>
                    <a:pt x="2858147" y="1208468"/>
                  </a:lnTo>
                  <a:lnTo>
                    <a:pt x="2858071" y="1183068"/>
                  </a:lnTo>
                  <a:lnTo>
                    <a:pt x="2857360" y="1170368"/>
                  </a:lnTo>
                  <a:lnTo>
                    <a:pt x="2856560" y="1157668"/>
                  </a:lnTo>
                  <a:lnTo>
                    <a:pt x="2847073" y="1157668"/>
                  </a:lnTo>
                  <a:lnTo>
                    <a:pt x="2850908" y="1145349"/>
                  </a:lnTo>
                  <a:lnTo>
                    <a:pt x="2851023" y="1144968"/>
                  </a:lnTo>
                  <a:lnTo>
                    <a:pt x="2842323" y="1144968"/>
                  </a:lnTo>
                  <a:lnTo>
                    <a:pt x="2841536" y="1142441"/>
                  </a:lnTo>
                  <a:lnTo>
                    <a:pt x="2841536" y="1259268"/>
                  </a:lnTo>
                  <a:lnTo>
                    <a:pt x="2838094" y="1259268"/>
                  </a:lnTo>
                  <a:lnTo>
                    <a:pt x="2834716" y="1246568"/>
                  </a:lnTo>
                  <a:lnTo>
                    <a:pt x="2839161" y="1246568"/>
                  </a:lnTo>
                  <a:lnTo>
                    <a:pt x="2841536" y="1259268"/>
                  </a:lnTo>
                  <a:lnTo>
                    <a:pt x="2841536" y="1142441"/>
                  </a:lnTo>
                  <a:lnTo>
                    <a:pt x="2838373" y="1132268"/>
                  </a:lnTo>
                  <a:lnTo>
                    <a:pt x="2839389" y="1119568"/>
                  </a:lnTo>
                  <a:lnTo>
                    <a:pt x="2839415" y="1119225"/>
                  </a:lnTo>
                  <a:lnTo>
                    <a:pt x="2836151" y="1094168"/>
                  </a:lnTo>
                  <a:lnTo>
                    <a:pt x="2833636" y="1081468"/>
                  </a:lnTo>
                  <a:lnTo>
                    <a:pt x="2832836" y="1068768"/>
                  </a:lnTo>
                  <a:lnTo>
                    <a:pt x="2829674" y="1056068"/>
                  </a:lnTo>
                  <a:lnTo>
                    <a:pt x="2830461" y="1043368"/>
                  </a:lnTo>
                  <a:lnTo>
                    <a:pt x="2823946" y="1043368"/>
                  </a:lnTo>
                  <a:lnTo>
                    <a:pt x="2824124" y="1031506"/>
                  </a:lnTo>
                  <a:lnTo>
                    <a:pt x="2824137" y="1030668"/>
                  </a:lnTo>
                  <a:lnTo>
                    <a:pt x="2825496" y="1030668"/>
                  </a:lnTo>
                  <a:lnTo>
                    <a:pt x="2825686" y="1020064"/>
                  </a:lnTo>
                  <a:lnTo>
                    <a:pt x="2825724" y="1017968"/>
                  </a:lnTo>
                  <a:lnTo>
                    <a:pt x="2823349" y="1005268"/>
                  </a:lnTo>
                  <a:lnTo>
                    <a:pt x="2818600" y="1005268"/>
                  </a:lnTo>
                  <a:lnTo>
                    <a:pt x="2813075" y="992568"/>
                  </a:lnTo>
                  <a:lnTo>
                    <a:pt x="2812275" y="992568"/>
                  </a:lnTo>
                  <a:lnTo>
                    <a:pt x="2812275" y="1132268"/>
                  </a:lnTo>
                  <a:lnTo>
                    <a:pt x="2812034" y="1136015"/>
                  </a:lnTo>
                  <a:lnTo>
                    <a:pt x="2812034" y="1183068"/>
                  </a:lnTo>
                  <a:lnTo>
                    <a:pt x="2809113" y="1183068"/>
                  </a:lnTo>
                  <a:lnTo>
                    <a:pt x="2809113" y="1322768"/>
                  </a:lnTo>
                  <a:lnTo>
                    <a:pt x="2809113" y="1335468"/>
                  </a:lnTo>
                  <a:lnTo>
                    <a:pt x="2805163" y="1335468"/>
                  </a:lnTo>
                  <a:lnTo>
                    <a:pt x="2800413" y="1322768"/>
                  </a:lnTo>
                  <a:lnTo>
                    <a:pt x="2809113" y="1322768"/>
                  </a:lnTo>
                  <a:lnTo>
                    <a:pt x="2809113" y="1183068"/>
                  </a:lnTo>
                  <a:lnTo>
                    <a:pt x="2802001" y="1183068"/>
                  </a:lnTo>
                  <a:lnTo>
                    <a:pt x="2801607" y="1170368"/>
                  </a:lnTo>
                  <a:lnTo>
                    <a:pt x="2800667" y="1157668"/>
                  </a:lnTo>
                  <a:lnTo>
                    <a:pt x="2792514" y="1157668"/>
                  </a:lnTo>
                  <a:lnTo>
                    <a:pt x="2791739" y="1145349"/>
                  </a:lnTo>
                  <a:lnTo>
                    <a:pt x="2791714" y="1144968"/>
                  </a:lnTo>
                  <a:lnTo>
                    <a:pt x="2795930" y="1144968"/>
                  </a:lnTo>
                  <a:lnTo>
                    <a:pt x="2796032" y="1144397"/>
                  </a:lnTo>
                  <a:lnTo>
                    <a:pt x="2795841" y="1143876"/>
                  </a:lnTo>
                  <a:lnTo>
                    <a:pt x="2790139" y="1132268"/>
                  </a:lnTo>
                  <a:lnTo>
                    <a:pt x="2794876" y="1119568"/>
                  </a:lnTo>
                  <a:lnTo>
                    <a:pt x="2800413" y="1119568"/>
                  </a:lnTo>
                  <a:lnTo>
                    <a:pt x="2796121" y="1143876"/>
                  </a:lnTo>
                  <a:lnTo>
                    <a:pt x="2796095" y="1144397"/>
                  </a:lnTo>
                  <a:lnTo>
                    <a:pt x="2795930" y="1144968"/>
                  </a:lnTo>
                  <a:lnTo>
                    <a:pt x="2796375" y="1144968"/>
                  </a:lnTo>
                  <a:lnTo>
                    <a:pt x="2803588" y="1144968"/>
                  </a:lnTo>
                  <a:lnTo>
                    <a:pt x="2804020" y="1157668"/>
                  </a:lnTo>
                  <a:lnTo>
                    <a:pt x="2812034" y="1183068"/>
                  </a:lnTo>
                  <a:lnTo>
                    <a:pt x="2812034" y="1136015"/>
                  </a:lnTo>
                  <a:lnTo>
                    <a:pt x="2811526" y="1143876"/>
                  </a:lnTo>
                  <a:lnTo>
                    <a:pt x="2811488" y="1144397"/>
                  </a:lnTo>
                  <a:lnTo>
                    <a:pt x="2808325" y="1132268"/>
                  </a:lnTo>
                  <a:lnTo>
                    <a:pt x="2803575" y="1132268"/>
                  </a:lnTo>
                  <a:lnTo>
                    <a:pt x="2802788" y="1119568"/>
                  </a:lnTo>
                  <a:lnTo>
                    <a:pt x="2811564" y="1119568"/>
                  </a:lnTo>
                  <a:lnTo>
                    <a:pt x="2812275" y="1132268"/>
                  </a:lnTo>
                  <a:lnTo>
                    <a:pt x="2812275" y="992568"/>
                  </a:lnTo>
                  <a:lnTo>
                    <a:pt x="2810700" y="992568"/>
                  </a:lnTo>
                  <a:lnTo>
                    <a:pt x="2810700" y="979868"/>
                  </a:lnTo>
                  <a:lnTo>
                    <a:pt x="2808325" y="979868"/>
                  </a:lnTo>
                  <a:lnTo>
                    <a:pt x="2806738" y="967168"/>
                  </a:lnTo>
                  <a:lnTo>
                    <a:pt x="2801213" y="967168"/>
                  </a:lnTo>
                  <a:lnTo>
                    <a:pt x="2800413" y="954468"/>
                  </a:lnTo>
                  <a:lnTo>
                    <a:pt x="2798838" y="954468"/>
                  </a:lnTo>
                  <a:lnTo>
                    <a:pt x="2798838" y="1056068"/>
                  </a:lnTo>
                  <a:lnTo>
                    <a:pt x="2795841" y="1068768"/>
                  </a:lnTo>
                  <a:lnTo>
                    <a:pt x="2792107" y="1068768"/>
                  </a:lnTo>
                  <a:lnTo>
                    <a:pt x="2790164" y="1056068"/>
                  </a:lnTo>
                  <a:lnTo>
                    <a:pt x="2798838" y="1056068"/>
                  </a:lnTo>
                  <a:lnTo>
                    <a:pt x="2798838" y="954468"/>
                  </a:lnTo>
                  <a:lnTo>
                    <a:pt x="2797251" y="954468"/>
                  </a:lnTo>
                  <a:lnTo>
                    <a:pt x="2795676" y="941768"/>
                  </a:lnTo>
                  <a:lnTo>
                    <a:pt x="2790355" y="941768"/>
                  </a:lnTo>
                  <a:lnTo>
                    <a:pt x="2790355" y="1043368"/>
                  </a:lnTo>
                  <a:lnTo>
                    <a:pt x="2786913" y="1043368"/>
                  </a:lnTo>
                  <a:lnTo>
                    <a:pt x="2785211" y="1031506"/>
                  </a:lnTo>
                  <a:lnTo>
                    <a:pt x="2785097" y="1030668"/>
                  </a:lnTo>
                  <a:lnTo>
                    <a:pt x="2784627" y="1030668"/>
                  </a:lnTo>
                  <a:lnTo>
                    <a:pt x="2783014" y="1017968"/>
                  </a:lnTo>
                  <a:lnTo>
                    <a:pt x="2783014" y="1056068"/>
                  </a:lnTo>
                  <a:lnTo>
                    <a:pt x="2780652" y="1068768"/>
                  </a:lnTo>
                  <a:lnTo>
                    <a:pt x="2782227" y="1081468"/>
                  </a:lnTo>
                  <a:lnTo>
                    <a:pt x="2779293" y="1081468"/>
                  </a:lnTo>
                  <a:lnTo>
                    <a:pt x="2778277" y="1068768"/>
                  </a:lnTo>
                  <a:lnTo>
                    <a:pt x="2777680" y="1059243"/>
                  </a:lnTo>
                  <a:lnTo>
                    <a:pt x="2777553" y="1057275"/>
                  </a:lnTo>
                  <a:lnTo>
                    <a:pt x="2777477" y="1056068"/>
                  </a:lnTo>
                  <a:lnTo>
                    <a:pt x="2783014" y="1056068"/>
                  </a:lnTo>
                  <a:lnTo>
                    <a:pt x="2783014" y="1017968"/>
                  </a:lnTo>
                  <a:lnTo>
                    <a:pt x="2787840" y="1017968"/>
                  </a:lnTo>
                  <a:lnTo>
                    <a:pt x="2789504" y="1030274"/>
                  </a:lnTo>
                  <a:lnTo>
                    <a:pt x="2789605" y="1031506"/>
                  </a:lnTo>
                  <a:lnTo>
                    <a:pt x="2790355" y="1043368"/>
                  </a:lnTo>
                  <a:lnTo>
                    <a:pt x="2790355" y="941768"/>
                  </a:lnTo>
                  <a:lnTo>
                    <a:pt x="2786977" y="941768"/>
                  </a:lnTo>
                  <a:lnTo>
                    <a:pt x="2791536" y="929360"/>
                  </a:lnTo>
                  <a:lnTo>
                    <a:pt x="2791650" y="929068"/>
                  </a:lnTo>
                  <a:lnTo>
                    <a:pt x="2800705" y="929068"/>
                  </a:lnTo>
                  <a:lnTo>
                    <a:pt x="2800413" y="916368"/>
                  </a:lnTo>
                  <a:lnTo>
                    <a:pt x="2796463" y="916368"/>
                  </a:lnTo>
                  <a:lnTo>
                    <a:pt x="2796463" y="890968"/>
                  </a:lnTo>
                  <a:lnTo>
                    <a:pt x="2790977" y="890968"/>
                  </a:lnTo>
                  <a:lnTo>
                    <a:pt x="2789453" y="867143"/>
                  </a:lnTo>
                  <a:lnTo>
                    <a:pt x="2789339" y="865568"/>
                  </a:lnTo>
                  <a:lnTo>
                    <a:pt x="2778277" y="865568"/>
                  </a:lnTo>
                  <a:lnTo>
                    <a:pt x="2773667" y="855002"/>
                  </a:lnTo>
                  <a:lnTo>
                    <a:pt x="2773667" y="1030668"/>
                  </a:lnTo>
                  <a:lnTo>
                    <a:pt x="2767126" y="1030668"/>
                  </a:lnTo>
                  <a:lnTo>
                    <a:pt x="2766098" y="1017968"/>
                  </a:lnTo>
                  <a:lnTo>
                    <a:pt x="2768790" y="1017968"/>
                  </a:lnTo>
                  <a:lnTo>
                    <a:pt x="2762453" y="1005268"/>
                  </a:lnTo>
                  <a:lnTo>
                    <a:pt x="2758503" y="992568"/>
                  </a:lnTo>
                  <a:lnTo>
                    <a:pt x="2767990" y="992568"/>
                  </a:lnTo>
                  <a:lnTo>
                    <a:pt x="2768790" y="1017968"/>
                  </a:lnTo>
                  <a:lnTo>
                    <a:pt x="2772740" y="1017968"/>
                  </a:lnTo>
                  <a:lnTo>
                    <a:pt x="2773642" y="1030274"/>
                  </a:lnTo>
                  <a:lnTo>
                    <a:pt x="2773667" y="1030668"/>
                  </a:lnTo>
                  <a:lnTo>
                    <a:pt x="2773667" y="855002"/>
                  </a:lnTo>
                  <a:lnTo>
                    <a:pt x="2772740" y="852868"/>
                  </a:lnTo>
                  <a:lnTo>
                    <a:pt x="2775115" y="852868"/>
                  </a:lnTo>
                  <a:lnTo>
                    <a:pt x="2771152" y="840168"/>
                  </a:lnTo>
                  <a:lnTo>
                    <a:pt x="2767990" y="840168"/>
                  </a:lnTo>
                  <a:lnTo>
                    <a:pt x="2764040" y="827468"/>
                  </a:lnTo>
                  <a:lnTo>
                    <a:pt x="2770327" y="814768"/>
                  </a:lnTo>
                  <a:lnTo>
                    <a:pt x="2761665" y="814768"/>
                  </a:lnTo>
                  <a:lnTo>
                    <a:pt x="2761665" y="979868"/>
                  </a:lnTo>
                  <a:lnTo>
                    <a:pt x="2757690" y="979868"/>
                  </a:lnTo>
                  <a:lnTo>
                    <a:pt x="2756522" y="967168"/>
                  </a:lnTo>
                  <a:lnTo>
                    <a:pt x="2756128" y="967168"/>
                  </a:lnTo>
                  <a:lnTo>
                    <a:pt x="2753753" y="954468"/>
                  </a:lnTo>
                  <a:lnTo>
                    <a:pt x="2749804" y="954468"/>
                  </a:lnTo>
                  <a:lnTo>
                    <a:pt x="2748038" y="941768"/>
                  </a:lnTo>
                  <a:lnTo>
                    <a:pt x="2744622" y="916368"/>
                  </a:lnTo>
                  <a:lnTo>
                    <a:pt x="2743479" y="916368"/>
                  </a:lnTo>
                  <a:lnTo>
                    <a:pt x="2741130" y="903668"/>
                  </a:lnTo>
                  <a:lnTo>
                    <a:pt x="2737154" y="890968"/>
                  </a:lnTo>
                  <a:lnTo>
                    <a:pt x="2735770" y="890968"/>
                  </a:lnTo>
                  <a:lnTo>
                    <a:pt x="2735770" y="967168"/>
                  </a:lnTo>
                  <a:lnTo>
                    <a:pt x="2731020" y="967168"/>
                  </a:lnTo>
                  <a:lnTo>
                    <a:pt x="2729242" y="954468"/>
                  </a:lnTo>
                  <a:lnTo>
                    <a:pt x="2732354" y="954468"/>
                  </a:lnTo>
                  <a:lnTo>
                    <a:pt x="2735770" y="967168"/>
                  </a:lnTo>
                  <a:lnTo>
                    <a:pt x="2735770" y="890968"/>
                  </a:lnTo>
                  <a:lnTo>
                    <a:pt x="2733992" y="890968"/>
                  </a:lnTo>
                  <a:lnTo>
                    <a:pt x="2733002" y="867143"/>
                  </a:lnTo>
                  <a:lnTo>
                    <a:pt x="2732938" y="865568"/>
                  </a:lnTo>
                  <a:lnTo>
                    <a:pt x="2729738" y="852868"/>
                  </a:lnTo>
                  <a:lnTo>
                    <a:pt x="2726093" y="840168"/>
                  </a:lnTo>
                  <a:lnTo>
                    <a:pt x="2723705" y="827468"/>
                  </a:lnTo>
                  <a:lnTo>
                    <a:pt x="2730131" y="827468"/>
                  </a:lnTo>
                  <a:lnTo>
                    <a:pt x="2732405" y="840168"/>
                  </a:lnTo>
                  <a:lnTo>
                    <a:pt x="2733497" y="852868"/>
                  </a:lnTo>
                  <a:lnTo>
                    <a:pt x="2738399" y="865568"/>
                  </a:lnTo>
                  <a:lnTo>
                    <a:pt x="2743543" y="890968"/>
                  </a:lnTo>
                  <a:lnTo>
                    <a:pt x="2745854" y="890968"/>
                  </a:lnTo>
                  <a:lnTo>
                    <a:pt x="2744254" y="903668"/>
                  </a:lnTo>
                  <a:lnTo>
                    <a:pt x="2745867" y="903668"/>
                  </a:lnTo>
                  <a:lnTo>
                    <a:pt x="2748064" y="916368"/>
                  </a:lnTo>
                  <a:lnTo>
                    <a:pt x="2750299" y="928484"/>
                  </a:lnTo>
                  <a:lnTo>
                    <a:pt x="2750413" y="929068"/>
                  </a:lnTo>
                  <a:lnTo>
                    <a:pt x="2752179" y="941768"/>
                  </a:lnTo>
                  <a:lnTo>
                    <a:pt x="2754553" y="954468"/>
                  </a:lnTo>
                  <a:lnTo>
                    <a:pt x="2758109" y="954468"/>
                  </a:lnTo>
                  <a:lnTo>
                    <a:pt x="2761069" y="967168"/>
                  </a:lnTo>
                  <a:lnTo>
                    <a:pt x="2761665" y="979868"/>
                  </a:lnTo>
                  <a:lnTo>
                    <a:pt x="2761665" y="814768"/>
                  </a:lnTo>
                  <a:lnTo>
                    <a:pt x="2759303" y="814768"/>
                  </a:lnTo>
                  <a:lnTo>
                    <a:pt x="2757741" y="802284"/>
                  </a:lnTo>
                  <a:lnTo>
                    <a:pt x="2754604" y="802284"/>
                  </a:lnTo>
                  <a:lnTo>
                    <a:pt x="2751340" y="789368"/>
                  </a:lnTo>
                  <a:lnTo>
                    <a:pt x="2749613" y="776668"/>
                  </a:lnTo>
                  <a:lnTo>
                    <a:pt x="2748762" y="763968"/>
                  </a:lnTo>
                  <a:lnTo>
                    <a:pt x="2748229" y="763968"/>
                  </a:lnTo>
                  <a:lnTo>
                    <a:pt x="2742806" y="751268"/>
                  </a:lnTo>
                  <a:lnTo>
                    <a:pt x="2739923" y="738568"/>
                  </a:lnTo>
                  <a:lnTo>
                    <a:pt x="2739072" y="738568"/>
                  </a:lnTo>
                  <a:lnTo>
                    <a:pt x="2738336" y="727684"/>
                  </a:lnTo>
                  <a:lnTo>
                    <a:pt x="2738209" y="725868"/>
                  </a:lnTo>
                  <a:lnTo>
                    <a:pt x="2730030" y="725868"/>
                  </a:lnTo>
                  <a:lnTo>
                    <a:pt x="2726867" y="713168"/>
                  </a:lnTo>
                  <a:lnTo>
                    <a:pt x="2729242" y="700468"/>
                  </a:lnTo>
                  <a:lnTo>
                    <a:pt x="2722918" y="700468"/>
                  </a:lnTo>
                  <a:lnTo>
                    <a:pt x="2725242" y="687768"/>
                  </a:lnTo>
                  <a:lnTo>
                    <a:pt x="2722918" y="687768"/>
                  </a:lnTo>
                  <a:lnTo>
                    <a:pt x="2722918" y="675068"/>
                  </a:lnTo>
                  <a:lnTo>
                    <a:pt x="2722130" y="675068"/>
                  </a:lnTo>
                  <a:lnTo>
                    <a:pt x="2722130" y="827468"/>
                  </a:lnTo>
                  <a:lnTo>
                    <a:pt x="2718993" y="814768"/>
                  </a:lnTo>
                  <a:lnTo>
                    <a:pt x="2718968" y="890968"/>
                  </a:lnTo>
                  <a:lnTo>
                    <a:pt x="2718968" y="903668"/>
                  </a:lnTo>
                  <a:lnTo>
                    <a:pt x="2715006" y="903668"/>
                  </a:lnTo>
                  <a:lnTo>
                    <a:pt x="2715006" y="941768"/>
                  </a:lnTo>
                  <a:lnTo>
                    <a:pt x="2709570" y="941768"/>
                  </a:lnTo>
                  <a:lnTo>
                    <a:pt x="2708910" y="931176"/>
                  </a:lnTo>
                  <a:lnTo>
                    <a:pt x="2708795" y="929360"/>
                  </a:lnTo>
                  <a:lnTo>
                    <a:pt x="2708681" y="916368"/>
                  </a:lnTo>
                  <a:lnTo>
                    <a:pt x="2712643" y="929068"/>
                  </a:lnTo>
                  <a:lnTo>
                    <a:pt x="2714231" y="929068"/>
                  </a:lnTo>
                  <a:lnTo>
                    <a:pt x="2715006" y="941768"/>
                  </a:lnTo>
                  <a:lnTo>
                    <a:pt x="2715006" y="903668"/>
                  </a:lnTo>
                  <a:lnTo>
                    <a:pt x="2713431" y="903668"/>
                  </a:lnTo>
                  <a:lnTo>
                    <a:pt x="2713431" y="890968"/>
                  </a:lnTo>
                  <a:lnTo>
                    <a:pt x="2718968" y="890968"/>
                  </a:lnTo>
                  <a:lnTo>
                    <a:pt x="2718968" y="814768"/>
                  </a:lnTo>
                  <a:lnTo>
                    <a:pt x="2715806" y="814768"/>
                  </a:lnTo>
                  <a:lnTo>
                    <a:pt x="2715806" y="802284"/>
                  </a:lnTo>
                  <a:lnTo>
                    <a:pt x="2719794" y="802284"/>
                  </a:lnTo>
                  <a:lnTo>
                    <a:pt x="2721749" y="814768"/>
                  </a:lnTo>
                  <a:lnTo>
                    <a:pt x="2722130" y="827468"/>
                  </a:lnTo>
                  <a:lnTo>
                    <a:pt x="2722130" y="675068"/>
                  </a:lnTo>
                  <a:lnTo>
                    <a:pt x="2715095" y="675068"/>
                  </a:lnTo>
                  <a:lnTo>
                    <a:pt x="2714383" y="662368"/>
                  </a:lnTo>
                  <a:lnTo>
                    <a:pt x="2714244" y="662368"/>
                  </a:lnTo>
                  <a:lnTo>
                    <a:pt x="2714244" y="802284"/>
                  </a:lnTo>
                  <a:lnTo>
                    <a:pt x="2712631" y="802284"/>
                  </a:lnTo>
                  <a:lnTo>
                    <a:pt x="2712631" y="878268"/>
                  </a:lnTo>
                  <a:lnTo>
                    <a:pt x="2712631" y="890968"/>
                  </a:lnTo>
                  <a:lnTo>
                    <a:pt x="2709570" y="890968"/>
                  </a:lnTo>
                  <a:lnTo>
                    <a:pt x="2709380" y="878268"/>
                  </a:lnTo>
                  <a:lnTo>
                    <a:pt x="2712631" y="878268"/>
                  </a:lnTo>
                  <a:lnTo>
                    <a:pt x="2712631" y="802284"/>
                  </a:lnTo>
                  <a:lnTo>
                    <a:pt x="2706255" y="802284"/>
                  </a:lnTo>
                  <a:lnTo>
                    <a:pt x="2702153" y="789368"/>
                  </a:lnTo>
                  <a:lnTo>
                    <a:pt x="2698407" y="763968"/>
                  </a:lnTo>
                  <a:lnTo>
                    <a:pt x="2691282" y="763968"/>
                  </a:lnTo>
                  <a:lnTo>
                    <a:pt x="2693657" y="751268"/>
                  </a:lnTo>
                  <a:lnTo>
                    <a:pt x="2691282" y="751268"/>
                  </a:lnTo>
                  <a:lnTo>
                    <a:pt x="2686545" y="738568"/>
                  </a:lnTo>
                  <a:lnTo>
                    <a:pt x="2698800" y="738568"/>
                  </a:lnTo>
                  <a:lnTo>
                    <a:pt x="2700553" y="751268"/>
                  </a:lnTo>
                  <a:lnTo>
                    <a:pt x="2701569" y="763968"/>
                  </a:lnTo>
                  <a:lnTo>
                    <a:pt x="2706103" y="776668"/>
                  </a:lnTo>
                  <a:lnTo>
                    <a:pt x="2709964" y="789368"/>
                  </a:lnTo>
                  <a:lnTo>
                    <a:pt x="2712796" y="789368"/>
                  </a:lnTo>
                  <a:lnTo>
                    <a:pt x="2714129" y="801293"/>
                  </a:lnTo>
                  <a:lnTo>
                    <a:pt x="2714244" y="802284"/>
                  </a:lnTo>
                  <a:lnTo>
                    <a:pt x="2714244" y="662368"/>
                  </a:lnTo>
                  <a:lnTo>
                    <a:pt x="2708681" y="662368"/>
                  </a:lnTo>
                  <a:lnTo>
                    <a:pt x="2707894" y="649668"/>
                  </a:lnTo>
                  <a:lnTo>
                    <a:pt x="2706306" y="649668"/>
                  </a:lnTo>
                  <a:lnTo>
                    <a:pt x="2704731" y="636968"/>
                  </a:lnTo>
                  <a:lnTo>
                    <a:pt x="2700413" y="636968"/>
                  </a:lnTo>
                  <a:lnTo>
                    <a:pt x="2696641" y="624268"/>
                  </a:lnTo>
                  <a:lnTo>
                    <a:pt x="2693276" y="611568"/>
                  </a:lnTo>
                  <a:lnTo>
                    <a:pt x="2692069" y="598868"/>
                  </a:lnTo>
                  <a:lnTo>
                    <a:pt x="2683065" y="586168"/>
                  </a:lnTo>
                  <a:lnTo>
                    <a:pt x="2680487" y="573646"/>
                  </a:lnTo>
                  <a:lnTo>
                    <a:pt x="2676982" y="573646"/>
                  </a:lnTo>
                  <a:lnTo>
                    <a:pt x="2673172" y="548817"/>
                  </a:lnTo>
                  <a:lnTo>
                    <a:pt x="2673172" y="687539"/>
                  </a:lnTo>
                  <a:lnTo>
                    <a:pt x="2673172" y="687768"/>
                  </a:lnTo>
                  <a:lnTo>
                    <a:pt x="2672308" y="689724"/>
                  </a:lnTo>
                  <a:lnTo>
                    <a:pt x="2672308" y="776668"/>
                  </a:lnTo>
                  <a:lnTo>
                    <a:pt x="2672308" y="789368"/>
                  </a:lnTo>
                  <a:lnTo>
                    <a:pt x="2664523" y="789368"/>
                  </a:lnTo>
                  <a:lnTo>
                    <a:pt x="2663609" y="776668"/>
                  </a:lnTo>
                  <a:lnTo>
                    <a:pt x="2658072" y="776668"/>
                  </a:lnTo>
                  <a:lnTo>
                    <a:pt x="2658072" y="789368"/>
                  </a:lnTo>
                  <a:lnTo>
                    <a:pt x="2652534" y="789368"/>
                  </a:lnTo>
                  <a:lnTo>
                    <a:pt x="2652534" y="776668"/>
                  </a:lnTo>
                  <a:lnTo>
                    <a:pt x="2657284" y="776668"/>
                  </a:lnTo>
                  <a:lnTo>
                    <a:pt x="2658072" y="763968"/>
                  </a:lnTo>
                  <a:lnTo>
                    <a:pt x="2663609" y="763968"/>
                  </a:lnTo>
                  <a:lnTo>
                    <a:pt x="2665984" y="776668"/>
                  </a:lnTo>
                  <a:lnTo>
                    <a:pt x="2672308" y="776668"/>
                  </a:lnTo>
                  <a:lnTo>
                    <a:pt x="2672308" y="689724"/>
                  </a:lnTo>
                  <a:lnTo>
                    <a:pt x="2667558" y="700468"/>
                  </a:lnTo>
                  <a:lnTo>
                    <a:pt x="2668346" y="675068"/>
                  </a:lnTo>
                  <a:lnTo>
                    <a:pt x="2672994" y="675068"/>
                  </a:lnTo>
                  <a:lnTo>
                    <a:pt x="2673172" y="687539"/>
                  </a:lnTo>
                  <a:lnTo>
                    <a:pt x="2673172" y="548817"/>
                  </a:lnTo>
                  <a:lnTo>
                    <a:pt x="2673058" y="548068"/>
                  </a:lnTo>
                  <a:lnTo>
                    <a:pt x="2670721" y="535368"/>
                  </a:lnTo>
                  <a:lnTo>
                    <a:pt x="2663609" y="535368"/>
                  </a:lnTo>
                  <a:lnTo>
                    <a:pt x="2663609" y="649668"/>
                  </a:lnTo>
                  <a:lnTo>
                    <a:pt x="2662821" y="662368"/>
                  </a:lnTo>
                  <a:lnTo>
                    <a:pt x="2656484" y="662368"/>
                  </a:lnTo>
                  <a:lnTo>
                    <a:pt x="2660446" y="649668"/>
                  </a:lnTo>
                  <a:lnTo>
                    <a:pt x="2663609" y="649668"/>
                  </a:lnTo>
                  <a:lnTo>
                    <a:pt x="2663609" y="535368"/>
                  </a:lnTo>
                  <a:lnTo>
                    <a:pt x="2661704" y="535368"/>
                  </a:lnTo>
                  <a:lnTo>
                    <a:pt x="2655506" y="509968"/>
                  </a:lnTo>
                  <a:lnTo>
                    <a:pt x="2653436" y="509968"/>
                  </a:lnTo>
                  <a:lnTo>
                    <a:pt x="2651645" y="497268"/>
                  </a:lnTo>
                  <a:lnTo>
                    <a:pt x="2649512" y="484568"/>
                  </a:lnTo>
                  <a:lnTo>
                    <a:pt x="2648661" y="472173"/>
                  </a:lnTo>
                  <a:lnTo>
                    <a:pt x="2648585" y="471881"/>
                  </a:lnTo>
                  <a:lnTo>
                    <a:pt x="2643835" y="471881"/>
                  </a:lnTo>
                  <a:lnTo>
                    <a:pt x="2643835" y="675068"/>
                  </a:lnTo>
                  <a:lnTo>
                    <a:pt x="2633459" y="675068"/>
                  </a:lnTo>
                  <a:lnTo>
                    <a:pt x="2632164" y="662368"/>
                  </a:lnTo>
                  <a:lnTo>
                    <a:pt x="2641460" y="662368"/>
                  </a:lnTo>
                  <a:lnTo>
                    <a:pt x="2643835" y="675068"/>
                  </a:lnTo>
                  <a:lnTo>
                    <a:pt x="2643835" y="471881"/>
                  </a:lnTo>
                  <a:lnTo>
                    <a:pt x="2643721" y="611568"/>
                  </a:lnTo>
                  <a:lnTo>
                    <a:pt x="2636723" y="611568"/>
                  </a:lnTo>
                  <a:lnTo>
                    <a:pt x="2637701" y="598868"/>
                  </a:lnTo>
                  <a:lnTo>
                    <a:pt x="2635707" y="598868"/>
                  </a:lnTo>
                  <a:lnTo>
                    <a:pt x="2633713" y="586168"/>
                  </a:lnTo>
                  <a:lnTo>
                    <a:pt x="2634919" y="573646"/>
                  </a:lnTo>
                  <a:lnTo>
                    <a:pt x="2638183" y="573646"/>
                  </a:lnTo>
                  <a:lnTo>
                    <a:pt x="2637510" y="586168"/>
                  </a:lnTo>
                  <a:lnTo>
                    <a:pt x="2639885" y="586168"/>
                  </a:lnTo>
                  <a:lnTo>
                    <a:pt x="2639885" y="598868"/>
                  </a:lnTo>
                  <a:lnTo>
                    <a:pt x="2642260" y="598868"/>
                  </a:lnTo>
                  <a:lnTo>
                    <a:pt x="2643721" y="611568"/>
                  </a:lnTo>
                  <a:lnTo>
                    <a:pt x="2643721" y="471881"/>
                  </a:lnTo>
                  <a:lnTo>
                    <a:pt x="2638996" y="471881"/>
                  </a:lnTo>
                  <a:lnTo>
                    <a:pt x="2636901" y="459168"/>
                  </a:lnTo>
                  <a:lnTo>
                    <a:pt x="2633561" y="446468"/>
                  </a:lnTo>
                  <a:lnTo>
                    <a:pt x="2637510" y="446468"/>
                  </a:lnTo>
                  <a:lnTo>
                    <a:pt x="2633294" y="434047"/>
                  </a:lnTo>
                  <a:lnTo>
                    <a:pt x="2633218" y="433793"/>
                  </a:lnTo>
                  <a:lnTo>
                    <a:pt x="2639060" y="433793"/>
                  </a:lnTo>
                  <a:lnTo>
                    <a:pt x="2639860" y="421068"/>
                  </a:lnTo>
                  <a:lnTo>
                    <a:pt x="2635186" y="421068"/>
                  </a:lnTo>
                  <a:lnTo>
                    <a:pt x="2633561" y="408368"/>
                  </a:lnTo>
                  <a:lnTo>
                    <a:pt x="2629992" y="408368"/>
                  </a:lnTo>
                  <a:lnTo>
                    <a:pt x="2627769" y="395668"/>
                  </a:lnTo>
                  <a:lnTo>
                    <a:pt x="2624061" y="382968"/>
                  </a:lnTo>
                  <a:lnTo>
                    <a:pt x="2622613" y="395668"/>
                  </a:lnTo>
                  <a:lnTo>
                    <a:pt x="2625445" y="408368"/>
                  </a:lnTo>
                  <a:lnTo>
                    <a:pt x="2629179" y="408368"/>
                  </a:lnTo>
                  <a:lnTo>
                    <a:pt x="2629839" y="421068"/>
                  </a:lnTo>
                  <a:lnTo>
                    <a:pt x="2630411" y="433565"/>
                  </a:lnTo>
                  <a:lnTo>
                    <a:pt x="2625801" y="421068"/>
                  </a:lnTo>
                  <a:lnTo>
                    <a:pt x="2620492" y="421068"/>
                  </a:lnTo>
                  <a:lnTo>
                    <a:pt x="2620264" y="420027"/>
                  </a:lnTo>
                  <a:lnTo>
                    <a:pt x="2620264" y="535368"/>
                  </a:lnTo>
                  <a:lnTo>
                    <a:pt x="2620111" y="548068"/>
                  </a:lnTo>
                  <a:lnTo>
                    <a:pt x="2615298" y="548068"/>
                  </a:lnTo>
                  <a:lnTo>
                    <a:pt x="2612999" y="535368"/>
                  </a:lnTo>
                  <a:lnTo>
                    <a:pt x="2608249" y="535368"/>
                  </a:lnTo>
                  <a:lnTo>
                    <a:pt x="2608135" y="521728"/>
                  </a:lnTo>
                  <a:lnTo>
                    <a:pt x="2606662" y="509968"/>
                  </a:lnTo>
                  <a:lnTo>
                    <a:pt x="2609837" y="509968"/>
                  </a:lnTo>
                  <a:lnTo>
                    <a:pt x="2619019" y="535368"/>
                  </a:lnTo>
                  <a:lnTo>
                    <a:pt x="2620264" y="535368"/>
                  </a:lnTo>
                  <a:lnTo>
                    <a:pt x="2620264" y="420027"/>
                  </a:lnTo>
                  <a:lnTo>
                    <a:pt x="2617736" y="408368"/>
                  </a:lnTo>
                  <a:lnTo>
                    <a:pt x="2616162" y="408368"/>
                  </a:lnTo>
                  <a:lnTo>
                    <a:pt x="2616162" y="395668"/>
                  </a:lnTo>
                  <a:lnTo>
                    <a:pt x="2619324" y="395668"/>
                  </a:lnTo>
                  <a:lnTo>
                    <a:pt x="2613164" y="382968"/>
                  </a:lnTo>
                  <a:lnTo>
                    <a:pt x="2607983" y="382968"/>
                  </a:lnTo>
                  <a:lnTo>
                    <a:pt x="2609824" y="370268"/>
                  </a:lnTo>
                  <a:lnTo>
                    <a:pt x="2598763" y="370268"/>
                  </a:lnTo>
                  <a:lnTo>
                    <a:pt x="2594800" y="357568"/>
                  </a:lnTo>
                  <a:lnTo>
                    <a:pt x="2594800" y="344868"/>
                  </a:lnTo>
                  <a:lnTo>
                    <a:pt x="2594013" y="344868"/>
                  </a:lnTo>
                  <a:lnTo>
                    <a:pt x="2594013" y="662368"/>
                  </a:lnTo>
                  <a:lnTo>
                    <a:pt x="2590660" y="662368"/>
                  </a:lnTo>
                  <a:lnTo>
                    <a:pt x="2587688" y="636968"/>
                  </a:lnTo>
                  <a:lnTo>
                    <a:pt x="2585313" y="636968"/>
                  </a:lnTo>
                  <a:lnTo>
                    <a:pt x="2581364" y="624268"/>
                  </a:lnTo>
                  <a:lnTo>
                    <a:pt x="2586901" y="624268"/>
                  </a:lnTo>
                  <a:lnTo>
                    <a:pt x="2587688" y="636968"/>
                  </a:lnTo>
                  <a:lnTo>
                    <a:pt x="2590850" y="636968"/>
                  </a:lnTo>
                  <a:lnTo>
                    <a:pt x="2594013" y="662368"/>
                  </a:lnTo>
                  <a:lnTo>
                    <a:pt x="2594013" y="344868"/>
                  </a:lnTo>
                  <a:lnTo>
                    <a:pt x="2585313" y="344868"/>
                  </a:lnTo>
                  <a:lnTo>
                    <a:pt x="2586901" y="332168"/>
                  </a:lnTo>
                  <a:lnTo>
                    <a:pt x="2582938" y="319468"/>
                  </a:lnTo>
                  <a:lnTo>
                    <a:pt x="2582938" y="370268"/>
                  </a:lnTo>
                  <a:lnTo>
                    <a:pt x="2582938" y="382968"/>
                  </a:lnTo>
                  <a:lnTo>
                    <a:pt x="2582354" y="382968"/>
                  </a:lnTo>
                  <a:lnTo>
                    <a:pt x="2582354" y="598868"/>
                  </a:lnTo>
                  <a:lnTo>
                    <a:pt x="2581491" y="611568"/>
                  </a:lnTo>
                  <a:lnTo>
                    <a:pt x="2581338" y="624268"/>
                  </a:lnTo>
                  <a:lnTo>
                    <a:pt x="2575826" y="624268"/>
                  </a:lnTo>
                  <a:lnTo>
                    <a:pt x="2575039" y="598868"/>
                  </a:lnTo>
                  <a:lnTo>
                    <a:pt x="2582354" y="598868"/>
                  </a:lnTo>
                  <a:lnTo>
                    <a:pt x="2582354" y="382968"/>
                  </a:lnTo>
                  <a:lnTo>
                    <a:pt x="2577414" y="382968"/>
                  </a:lnTo>
                  <a:lnTo>
                    <a:pt x="2577414" y="370268"/>
                  </a:lnTo>
                  <a:lnTo>
                    <a:pt x="2573451" y="370268"/>
                  </a:lnTo>
                  <a:lnTo>
                    <a:pt x="2573451" y="357568"/>
                  </a:lnTo>
                  <a:lnTo>
                    <a:pt x="2579776" y="357568"/>
                  </a:lnTo>
                  <a:lnTo>
                    <a:pt x="2579776" y="370268"/>
                  </a:lnTo>
                  <a:lnTo>
                    <a:pt x="2582938" y="370268"/>
                  </a:lnTo>
                  <a:lnTo>
                    <a:pt x="2582938" y="319468"/>
                  </a:lnTo>
                  <a:lnTo>
                    <a:pt x="2576614" y="319468"/>
                  </a:lnTo>
                  <a:lnTo>
                    <a:pt x="2575826" y="306768"/>
                  </a:lnTo>
                  <a:lnTo>
                    <a:pt x="2572258" y="306768"/>
                  </a:lnTo>
                  <a:lnTo>
                    <a:pt x="2572664" y="294068"/>
                  </a:lnTo>
                  <a:lnTo>
                    <a:pt x="2567127" y="287616"/>
                  </a:lnTo>
                  <a:lnTo>
                    <a:pt x="2567127" y="319468"/>
                  </a:lnTo>
                  <a:lnTo>
                    <a:pt x="2566339" y="322630"/>
                  </a:lnTo>
                  <a:lnTo>
                    <a:pt x="2566339" y="446468"/>
                  </a:lnTo>
                  <a:lnTo>
                    <a:pt x="2565552" y="459168"/>
                  </a:lnTo>
                  <a:lnTo>
                    <a:pt x="2562377" y="459168"/>
                  </a:lnTo>
                  <a:lnTo>
                    <a:pt x="2560802" y="471881"/>
                  </a:lnTo>
                  <a:lnTo>
                    <a:pt x="2563177" y="471881"/>
                  </a:lnTo>
                  <a:lnTo>
                    <a:pt x="2560802" y="484568"/>
                  </a:lnTo>
                  <a:lnTo>
                    <a:pt x="2552103" y="484568"/>
                  </a:lnTo>
                  <a:lnTo>
                    <a:pt x="2553639" y="472173"/>
                  </a:lnTo>
                  <a:lnTo>
                    <a:pt x="2553678" y="471881"/>
                  </a:lnTo>
                  <a:lnTo>
                    <a:pt x="2560802" y="471881"/>
                  </a:lnTo>
                  <a:lnTo>
                    <a:pt x="2557564" y="459168"/>
                  </a:lnTo>
                  <a:lnTo>
                    <a:pt x="2556256" y="459168"/>
                  </a:lnTo>
                  <a:lnTo>
                    <a:pt x="2555240" y="446468"/>
                  </a:lnTo>
                  <a:lnTo>
                    <a:pt x="2552890" y="446468"/>
                  </a:lnTo>
                  <a:lnTo>
                    <a:pt x="2551341" y="434047"/>
                  </a:lnTo>
                  <a:lnTo>
                    <a:pt x="2551315" y="433793"/>
                  </a:lnTo>
                  <a:lnTo>
                    <a:pt x="2552903" y="433793"/>
                  </a:lnTo>
                  <a:lnTo>
                    <a:pt x="2549296" y="421068"/>
                  </a:lnTo>
                  <a:lnTo>
                    <a:pt x="2546375" y="421068"/>
                  </a:lnTo>
                  <a:lnTo>
                    <a:pt x="2543111" y="408368"/>
                  </a:lnTo>
                  <a:lnTo>
                    <a:pt x="2552103" y="408368"/>
                  </a:lnTo>
                  <a:lnTo>
                    <a:pt x="2549664" y="421068"/>
                  </a:lnTo>
                  <a:lnTo>
                    <a:pt x="2556865" y="421068"/>
                  </a:lnTo>
                  <a:lnTo>
                    <a:pt x="2557564" y="433793"/>
                  </a:lnTo>
                  <a:lnTo>
                    <a:pt x="2558326" y="446468"/>
                  </a:lnTo>
                  <a:lnTo>
                    <a:pt x="2566339" y="446468"/>
                  </a:lnTo>
                  <a:lnTo>
                    <a:pt x="2566339" y="322630"/>
                  </a:lnTo>
                  <a:lnTo>
                    <a:pt x="2563965" y="332168"/>
                  </a:lnTo>
                  <a:lnTo>
                    <a:pt x="2562148" y="332168"/>
                  </a:lnTo>
                  <a:lnTo>
                    <a:pt x="2559405" y="319468"/>
                  </a:lnTo>
                  <a:lnTo>
                    <a:pt x="2567127" y="319468"/>
                  </a:lnTo>
                  <a:lnTo>
                    <a:pt x="2567127" y="287616"/>
                  </a:lnTo>
                  <a:lnTo>
                    <a:pt x="2561767" y="281368"/>
                  </a:lnTo>
                  <a:lnTo>
                    <a:pt x="2556052" y="273545"/>
                  </a:lnTo>
                  <a:lnTo>
                    <a:pt x="2556052" y="332168"/>
                  </a:lnTo>
                  <a:lnTo>
                    <a:pt x="2546566" y="332168"/>
                  </a:lnTo>
                  <a:lnTo>
                    <a:pt x="2544191" y="319468"/>
                  </a:lnTo>
                  <a:lnTo>
                    <a:pt x="2554478" y="319468"/>
                  </a:lnTo>
                  <a:lnTo>
                    <a:pt x="2556052" y="332168"/>
                  </a:lnTo>
                  <a:lnTo>
                    <a:pt x="2556052" y="273545"/>
                  </a:lnTo>
                  <a:lnTo>
                    <a:pt x="2552496" y="268668"/>
                  </a:lnTo>
                  <a:lnTo>
                    <a:pt x="2544419" y="243268"/>
                  </a:lnTo>
                  <a:lnTo>
                    <a:pt x="2537079" y="230568"/>
                  </a:lnTo>
                  <a:lnTo>
                    <a:pt x="2525712" y="230568"/>
                  </a:lnTo>
                  <a:lnTo>
                    <a:pt x="2522512" y="217868"/>
                  </a:lnTo>
                  <a:lnTo>
                    <a:pt x="2519680" y="217868"/>
                  </a:lnTo>
                  <a:lnTo>
                    <a:pt x="2523693" y="230568"/>
                  </a:lnTo>
                  <a:lnTo>
                    <a:pt x="2527490" y="243268"/>
                  </a:lnTo>
                  <a:lnTo>
                    <a:pt x="2534704" y="243268"/>
                  </a:lnTo>
                  <a:lnTo>
                    <a:pt x="2535491" y="255968"/>
                  </a:lnTo>
                  <a:lnTo>
                    <a:pt x="2542616" y="255968"/>
                  </a:lnTo>
                  <a:lnTo>
                    <a:pt x="2543403" y="268668"/>
                  </a:lnTo>
                  <a:lnTo>
                    <a:pt x="2546566" y="281368"/>
                  </a:lnTo>
                  <a:lnTo>
                    <a:pt x="2534780" y="281368"/>
                  </a:lnTo>
                  <a:lnTo>
                    <a:pt x="2534780" y="408368"/>
                  </a:lnTo>
                  <a:lnTo>
                    <a:pt x="2523629" y="408368"/>
                  </a:lnTo>
                  <a:lnTo>
                    <a:pt x="2523629" y="395668"/>
                  </a:lnTo>
                  <a:lnTo>
                    <a:pt x="2521254" y="395668"/>
                  </a:lnTo>
                  <a:lnTo>
                    <a:pt x="2521254" y="382968"/>
                  </a:lnTo>
                  <a:lnTo>
                    <a:pt x="2518892" y="382968"/>
                  </a:lnTo>
                  <a:lnTo>
                    <a:pt x="2514142" y="370268"/>
                  </a:lnTo>
                  <a:lnTo>
                    <a:pt x="2510980" y="370268"/>
                  </a:lnTo>
                  <a:lnTo>
                    <a:pt x="2508745" y="357568"/>
                  </a:lnTo>
                  <a:lnTo>
                    <a:pt x="2506726" y="344868"/>
                  </a:lnTo>
                  <a:lnTo>
                    <a:pt x="2495956" y="344868"/>
                  </a:lnTo>
                  <a:lnTo>
                    <a:pt x="2495893" y="319468"/>
                  </a:lnTo>
                  <a:lnTo>
                    <a:pt x="2490711" y="319468"/>
                  </a:lnTo>
                  <a:lnTo>
                    <a:pt x="2483612" y="306768"/>
                  </a:lnTo>
                  <a:lnTo>
                    <a:pt x="2476182" y="306768"/>
                  </a:lnTo>
                  <a:lnTo>
                    <a:pt x="2476182" y="294068"/>
                  </a:lnTo>
                  <a:lnTo>
                    <a:pt x="2472232" y="281368"/>
                  </a:lnTo>
                  <a:lnTo>
                    <a:pt x="2468283" y="281368"/>
                  </a:lnTo>
                  <a:lnTo>
                    <a:pt x="2467483" y="268668"/>
                  </a:lnTo>
                  <a:lnTo>
                    <a:pt x="2459583" y="268668"/>
                  </a:lnTo>
                  <a:lnTo>
                    <a:pt x="2457996" y="255968"/>
                  </a:lnTo>
                  <a:lnTo>
                    <a:pt x="2454605" y="255968"/>
                  </a:lnTo>
                  <a:lnTo>
                    <a:pt x="2451277" y="243268"/>
                  </a:lnTo>
                  <a:lnTo>
                    <a:pt x="2448534" y="243268"/>
                  </a:lnTo>
                  <a:lnTo>
                    <a:pt x="2447721" y="230568"/>
                  </a:lnTo>
                  <a:lnTo>
                    <a:pt x="2456408" y="230568"/>
                  </a:lnTo>
                  <a:lnTo>
                    <a:pt x="2456408" y="243268"/>
                  </a:lnTo>
                  <a:lnTo>
                    <a:pt x="2465908" y="243268"/>
                  </a:lnTo>
                  <a:lnTo>
                    <a:pt x="2465908" y="255968"/>
                  </a:lnTo>
                  <a:lnTo>
                    <a:pt x="2467483" y="255968"/>
                  </a:lnTo>
                  <a:lnTo>
                    <a:pt x="2473718" y="268668"/>
                  </a:lnTo>
                  <a:lnTo>
                    <a:pt x="2477058" y="281368"/>
                  </a:lnTo>
                  <a:lnTo>
                    <a:pt x="2480932" y="281368"/>
                  </a:lnTo>
                  <a:lnTo>
                    <a:pt x="2489365" y="294068"/>
                  </a:lnTo>
                  <a:lnTo>
                    <a:pt x="2493099" y="306768"/>
                  </a:lnTo>
                  <a:lnTo>
                    <a:pt x="2495956" y="306768"/>
                  </a:lnTo>
                  <a:lnTo>
                    <a:pt x="2496743" y="319468"/>
                  </a:lnTo>
                  <a:lnTo>
                    <a:pt x="2507030" y="319468"/>
                  </a:lnTo>
                  <a:lnTo>
                    <a:pt x="2508783" y="332168"/>
                  </a:lnTo>
                  <a:lnTo>
                    <a:pt x="2513952" y="344868"/>
                  </a:lnTo>
                  <a:lnTo>
                    <a:pt x="2518816" y="344868"/>
                  </a:lnTo>
                  <a:lnTo>
                    <a:pt x="2519654" y="369697"/>
                  </a:lnTo>
                  <a:lnTo>
                    <a:pt x="2519680" y="370268"/>
                  </a:lnTo>
                  <a:lnTo>
                    <a:pt x="2523629" y="370268"/>
                  </a:lnTo>
                  <a:lnTo>
                    <a:pt x="2522842" y="382968"/>
                  </a:lnTo>
                  <a:lnTo>
                    <a:pt x="2532329" y="370268"/>
                  </a:lnTo>
                  <a:lnTo>
                    <a:pt x="2530386" y="382968"/>
                  </a:lnTo>
                  <a:lnTo>
                    <a:pt x="2532138" y="395668"/>
                  </a:lnTo>
                  <a:lnTo>
                    <a:pt x="2534780" y="408368"/>
                  </a:lnTo>
                  <a:lnTo>
                    <a:pt x="2534780" y="281368"/>
                  </a:lnTo>
                  <a:lnTo>
                    <a:pt x="2534704" y="319468"/>
                  </a:lnTo>
                  <a:lnTo>
                    <a:pt x="2533015" y="332168"/>
                  </a:lnTo>
                  <a:lnTo>
                    <a:pt x="2530056" y="319468"/>
                  </a:lnTo>
                  <a:lnTo>
                    <a:pt x="2534704" y="319468"/>
                  </a:lnTo>
                  <a:lnTo>
                    <a:pt x="2534704" y="281368"/>
                  </a:lnTo>
                  <a:lnTo>
                    <a:pt x="2526004" y="281368"/>
                  </a:lnTo>
                  <a:lnTo>
                    <a:pt x="2520467" y="268668"/>
                  </a:lnTo>
                  <a:lnTo>
                    <a:pt x="2516022" y="255968"/>
                  </a:lnTo>
                  <a:lnTo>
                    <a:pt x="2513850" y="255968"/>
                  </a:lnTo>
                  <a:lnTo>
                    <a:pt x="2517902" y="268668"/>
                  </a:lnTo>
                  <a:lnTo>
                    <a:pt x="2521064" y="281368"/>
                  </a:lnTo>
                  <a:lnTo>
                    <a:pt x="2523655" y="294068"/>
                  </a:lnTo>
                  <a:lnTo>
                    <a:pt x="2524442" y="294068"/>
                  </a:lnTo>
                  <a:lnTo>
                    <a:pt x="2530754" y="306768"/>
                  </a:lnTo>
                  <a:lnTo>
                    <a:pt x="2518448" y="306768"/>
                  </a:lnTo>
                  <a:lnTo>
                    <a:pt x="2515349" y="294068"/>
                  </a:lnTo>
                  <a:lnTo>
                    <a:pt x="2514142" y="281368"/>
                  </a:lnTo>
                  <a:lnTo>
                    <a:pt x="2507030" y="281368"/>
                  </a:lnTo>
                  <a:lnTo>
                    <a:pt x="2505443" y="268668"/>
                  </a:lnTo>
                  <a:lnTo>
                    <a:pt x="2504008" y="268668"/>
                  </a:lnTo>
                  <a:lnTo>
                    <a:pt x="2501100" y="255968"/>
                  </a:lnTo>
                  <a:lnTo>
                    <a:pt x="2498775" y="255968"/>
                  </a:lnTo>
                  <a:lnTo>
                    <a:pt x="2499118" y="243268"/>
                  </a:lnTo>
                  <a:lnTo>
                    <a:pt x="2484882" y="243268"/>
                  </a:lnTo>
                  <a:lnTo>
                    <a:pt x="2483307" y="230568"/>
                  </a:lnTo>
                  <a:lnTo>
                    <a:pt x="2481719" y="230568"/>
                  </a:lnTo>
                  <a:lnTo>
                    <a:pt x="2480145" y="217868"/>
                  </a:lnTo>
                  <a:lnTo>
                    <a:pt x="2473020" y="217868"/>
                  </a:lnTo>
                  <a:lnTo>
                    <a:pt x="2467483" y="205168"/>
                  </a:lnTo>
                  <a:lnTo>
                    <a:pt x="2464358" y="205168"/>
                  </a:lnTo>
                  <a:lnTo>
                    <a:pt x="2463533" y="192468"/>
                  </a:lnTo>
                  <a:lnTo>
                    <a:pt x="2458783" y="179768"/>
                  </a:lnTo>
                  <a:lnTo>
                    <a:pt x="2451671" y="179768"/>
                  </a:lnTo>
                  <a:lnTo>
                    <a:pt x="2447721" y="167068"/>
                  </a:lnTo>
                  <a:lnTo>
                    <a:pt x="2437434" y="167068"/>
                  </a:lnTo>
                  <a:lnTo>
                    <a:pt x="2438184" y="155016"/>
                  </a:lnTo>
                  <a:lnTo>
                    <a:pt x="2438222" y="154406"/>
                  </a:lnTo>
                  <a:lnTo>
                    <a:pt x="2433485" y="154406"/>
                  </a:lnTo>
                  <a:lnTo>
                    <a:pt x="2430399" y="141668"/>
                  </a:lnTo>
                  <a:lnTo>
                    <a:pt x="2424239" y="154393"/>
                  </a:lnTo>
                  <a:lnTo>
                    <a:pt x="2421623" y="141668"/>
                  </a:lnTo>
                  <a:lnTo>
                    <a:pt x="2416873" y="141668"/>
                  </a:lnTo>
                  <a:lnTo>
                    <a:pt x="2420035" y="128968"/>
                  </a:lnTo>
                  <a:lnTo>
                    <a:pt x="2415298" y="128968"/>
                  </a:lnTo>
                  <a:lnTo>
                    <a:pt x="2413711" y="141668"/>
                  </a:lnTo>
                  <a:lnTo>
                    <a:pt x="2416086" y="141668"/>
                  </a:lnTo>
                  <a:lnTo>
                    <a:pt x="2414498" y="154406"/>
                  </a:lnTo>
                  <a:lnTo>
                    <a:pt x="2423198" y="154406"/>
                  </a:lnTo>
                  <a:lnTo>
                    <a:pt x="2421623" y="167068"/>
                  </a:lnTo>
                  <a:lnTo>
                    <a:pt x="2429522" y="167068"/>
                  </a:lnTo>
                  <a:lnTo>
                    <a:pt x="2432685" y="179768"/>
                  </a:lnTo>
                  <a:lnTo>
                    <a:pt x="2442184" y="205168"/>
                  </a:lnTo>
                  <a:lnTo>
                    <a:pt x="2448509" y="205168"/>
                  </a:lnTo>
                  <a:lnTo>
                    <a:pt x="2448509" y="217868"/>
                  </a:lnTo>
                  <a:lnTo>
                    <a:pt x="2434272" y="217868"/>
                  </a:lnTo>
                  <a:lnTo>
                    <a:pt x="2430322" y="205168"/>
                  </a:lnTo>
                  <a:lnTo>
                    <a:pt x="2422156" y="205168"/>
                  </a:lnTo>
                  <a:lnTo>
                    <a:pt x="2430665" y="230568"/>
                  </a:lnTo>
                  <a:lnTo>
                    <a:pt x="2435060" y="243268"/>
                  </a:lnTo>
                  <a:lnTo>
                    <a:pt x="2443759" y="243268"/>
                  </a:lnTo>
                  <a:lnTo>
                    <a:pt x="2447721" y="255968"/>
                  </a:lnTo>
                  <a:lnTo>
                    <a:pt x="2449296" y="255968"/>
                  </a:lnTo>
                  <a:lnTo>
                    <a:pt x="2459380" y="281368"/>
                  </a:lnTo>
                  <a:lnTo>
                    <a:pt x="2462771" y="281368"/>
                  </a:lnTo>
                  <a:lnTo>
                    <a:pt x="2462746" y="294068"/>
                  </a:lnTo>
                  <a:lnTo>
                    <a:pt x="2470658" y="294068"/>
                  </a:lnTo>
                  <a:lnTo>
                    <a:pt x="2471369" y="306768"/>
                  </a:lnTo>
                  <a:lnTo>
                    <a:pt x="2466695" y="306768"/>
                  </a:lnTo>
                  <a:lnTo>
                    <a:pt x="2473807" y="319468"/>
                  </a:lnTo>
                  <a:lnTo>
                    <a:pt x="2477770" y="319468"/>
                  </a:lnTo>
                  <a:lnTo>
                    <a:pt x="2480932" y="332168"/>
                  </a:lnTo>
                  <a:lnTo>
                    <a:pt x="2486469" y="332168"/>
                  </a:lnTo>
                  <a:lnTo>
                    <a:pt x="2487257" y="344868"/>
                  </a:lnTo>
                  <a:lnTo>
                    <a:pt x="2492794" y="344868"/>
                  </a:lnTo>
                  <a:lnTo>
                    <a:pt x="2492794" y="357568"/>
                  </a:lnTo>
                  <a:lnTo>
                    <a:pt x="2495956" y="357568"/>
                  </a:lnTo>
                  <a:lnTo>
                    <a:pt x="2499906" y="370268"/>
                  </a:lnTo>
                  <a:lnTo>
                    <a:pt x="2502128" y="370268"/>
                  </a:lnTo>
                  <a:lnTo>
                    <a:pt x="2502281" y="382968"/>
                  </a:lnTo>
                  <a:lnTo>
                    <a:pt x="2507653" y="382968"/>
                  </a:lnTo>
                  <a:lnTo>
                    <a:pt x="2509494" y="395668"/>
                  </a:lnTo>
                  <a:lnTo>
                    <a:pt x="2510891" y="395668"/>
                  </a:lnTo>
                  <a:lnTo>
                    <a:pt x="2511768" y="408368"/>
                  </a:lnTo>
                  <a:lnTo>
                    <a:pt x="2514930" y="408368"/>
                  </a:lnTo>
                  <a:lnTo>
                    <a:pt x="2521254" y="421068"/>
                  </a:lnTo>
                  <a:lnTo>
                    <a:pt x="2521254" y="433793"/>
                  </a:lnTo>
                  <a:lnTo>
                    <a:pt x="2513355" y="433793"/>
                  </a:lnTo>
                  <a:lnTo>
                    <a:pt x="2516174" y="446468"/>
                  </a:lnTo>
                  <a:lnTo>
                    <a:pt x="2517508" y="446468"/>
                  </a:lnTo>
                  <a:lnTo>
                    <a:pt x="2519134" y="459168"/>
                  </a:lnTo>
                  <a:lnTo>
                    <a:pt x="2522131" y="471881"/>
                  </a:lnTo>
                  <a:lnTo>
                    <a:pt x="2517838" y="471881"/>
                  </a:lnTo>
                  <a:lnTo>
                    <a:pt x="2519680" y="484568"/>
                  </a:lnTo>
                  <a:lnTo>
                    <a:pt x="2524061" y="484568"/>
                  </a:lnTo>
                  <a:lnTo>
                    <a:pt x="2529954" y="472173"/>
                  </a:lnTo>
                  <a:lnTo>
                    <a:pt x="2530030" y="472008"/>
                  </a:lnTo>
                  <a:lnTo>
                    <a:pt x="2530094" y="471881"/>
                  </a:lnTo>
                  <a:lnTo>
                    <a:pt x="2536888" y="471881"/>
                  </a:lnTo>
                  <a:lnTo>
                    <a:pt x="2533916" y="484568"/>
                  </a:lnTo>
                  <a:lnTo>
                    <a:pt x="2541828" y="497268"/>
                  </a:lnTo>
                  <a:lnTo>
                    <a:pt x="2544876" y="497268"/>
                  </a:lnTo>
                  <a:lnTo>
                    <a:pt x="2544216" y="509612"/>
                  </a:lnTo>
                  <a:lnTo>
                    <a:pt x="2544191" y="509968"/>
                  </a:lnTo>
                  <a:lnTo>
                    <a:pt x="2547353" y="509968"/>
                  </a:lnTo>
                  <a:lnTo>
                    <a:pt x="2549080" y="521728"/>
                  </a:lnTo>
                  <a:lnTo>
                    <a:pt x="2549131" y="522058"/>
                  </a:lnTo>
                  <a:lnTo>
                    <a:pt x="2549220" y="522668"/>
                  </a:lnTo>
                  <a:lnTo>
                    <a:pt x="2554478" y="535368"/>
                  </a:lnTo>
                  <a:lnTo>
                    <a:pt x="2539454" y="535368"/>
                  </a:lnTo>
                  <a:lnTo>
                    <a:pt x="2537866" y="548068"/>
                  </a:lnTo>
                  <a:lnTo>
                    <a:pt x="2544991" y="548068"/>
                  </a:lnTo>
                  <a:lnTo>
                    <a:pt x="2546566" y="560768"/>
                  </a:lnTo>
                  <a:lnTo>
                    <a:pt x="2546566" y="573646"/>
                  </a:lnTo>
                  <a:lnTo>
                    <a:pt x="2551773" y="573646"/>
                  </a:lnTo>
                  <a:lnTo>
                    <a:pt x="2555837" y="598868"/>
                  </a:lnTo>
                  <a:lnTo>
                    <a:pt x="2558427" y="611568"/>
                  </a:lnTo>
                  <a:lnTo>
                    <a:pt x="2561590" y="611568"/>
                  </a:lnTo>
                  <a:lnTo>
                    <a:pt x="2561590" y="624268"/>
                  </a:lnTo>
                  <a:lnTo>
                    <a:pt x="2567127" y="624268"/>
                  </a:lnTo>
                  <a:lnTo>
                    <a:pt x="2567127" y="636968"/>
                  </a:lnTo>
                  <a:lnTo>
                    <a:pt x="2571153" y="636968"/>
                  </a:lnTo>
                  <a:lnTo>
                    <a:pt x="2571077" y="649668"/>
                  </a:lnTo>
                  <a:lnTo>
                    <a:pt x="2576614" y="649668"/>
                  </a:lnTo>
                  <a:lnTo>
                    <a:pt x="2580576" y="662368"/>
                  </a:lnTo>
                  <a:lnTo>
                    <a:pt x="2582151" y="662368"/>
                  </a:lnTo>
                  <a:lnTo>
                    <a:pt x="2582151" y="675068"/>
                  </a:lnTo>
                  <a:lnTo>
                    <a:pt x="2589276" y="675068"/>
                  </a:lnTo>
                  <a:lnTo>
                    <a:pt x="2587688" y="687539"/>
                  </a:lnTo>
                  <a:lnTo>
                    <a:pt x="2587663" y="687768"/>
                  </a:lnTo>
                  <a:lnTo>
                    <a:pt x="2590850" y="687768"/>
                  </a:lnTo>
                  <a:lnTo>
                    <a:pt x="2590850" y="700468"/>
                  </a:lnTo>
                  <a:lnTo>
                    <a:pt x="2596489" y="713168"/>
                  </a:lnTo>
                  <a:lnTo>
                    <a:pt x="2598750" y="713168"/>
                  </a:lnTo>
                  <a:lnTo>
                    <a:pt x="2600337" y="725868"/>
                  </a:lnTo>
                  <a:lnTo>
                    <a:pt x="2603500" y="725868"/>
                  </a:lnTo>
                  <a:lnTo>
                    <a:pt x="2612999" y="763968"/>
                  </a:lnTo>
                  <a:lnTo>
                    <a:pt x="2614574" y="763968"/>
                  </a:lnTo>
                  <a:lnTo>
                    <a:pt x="2616162" y="776668"/>
                  </a:lnTo>
                  <a:lnTo>
                    <a:pt x="2622486" y="776668"/>
                  </a:lnTo>
                  <a:lnTo>
                    <a:pt x="2624061" y="789368"/>
                  </a:lnTo>
                  <a:lnTo>
                    <a:pt x="2627223" y="789368"/>
                  </a:lnTo>
                  <a:lnTo>
                    <a:pt x="2629636" y="802284"/>
                  </a:lnTo>
                  <a:lnTo>
                    <a:pt x="2633573" y="802284"/>
                  </a:lnTo>
                  <a:lnTo>
                    <a:pt x="2632760" y="789368"/>
                  </a:lnTo>
                  <a:lnTo>
                    <a:pt x="2629598" y="789368"/>
                  </a:lnTo>
                  <a:lnTo>
                    <a:pt x="2625839" y="776668"/>
                  </a:lnTo>
                  <a:lnTo>
                    <a:pt x="2624264" y="763968"/>
                  </a:lnTo>
                  <a:lnTo>
                    <a:pt x="2622486" y="763968"/>
                  </a:lnTo>
                  <a:lnTo>
                    <a:pt x="2622486" y="751268"/>
                  </a:lnTo>
                  <a:lnTo>
                    <a:pt x="2619718" y="751268"/>
                  </a:lnTo>
                  <a:lnTo>
                    <a:pt x="2618930" y="738568"/>
                  </a:lnTo>
                  <a:lnTo>
                    <a:pt x="2616162" y="738568"/>
                  </a:lnTo>
                  <a:lnTo>
                    <a:pt x="2615476" y="727684"/>
                  </a:lnTo>
                  <a:lnTo>
                    <a:pt x="2615361" y="725868"/>
                  </a:lnTo>
                  <a:lnTo>
                    <a:pt x="2607653" y="725868"/>
                  </a:lnTo>
                  <a:lnTo>
                    <a:pt x="2605735" y="713168"/>
                  </a:lnTo>
                  <a:lnTo>
                    <a:pt x="2601137" y="713168"/>
                  </a:lnTo>
                  <a:lnTo>
                    <a:pt x="2602623" y="700468"/>
                  </a:lnTo>
                  <a:lnTo>
                    <a:pt x="2600642" y="700468"/>
                  </a:lnTo>
                  <a:lnTo>
                    <a:pt x="2597962" y="687768"/>
                  </a:lnTo>
                  <a:lnTo>
                    <a:pt x="2597175" y="675068"/>
                  </a:lnTo>
                  <a:lnTo>
                    <a:pt x="2604300" y="675068"/>
                  </a:lnTo>
                  <a:lnTo>
                    <a:pt x="2606675" y="687539"/>
                  </a:lnTo>
                  <a:lnTo>
                    <a:pt x="2606713" y="687768"/>
                  </a:lnTo>
                  <a:lnTo>
                    <a:pt x="2611412" y="687768"/>
                  </a:lnTo>
                  <a:lnTo>
                    <a:pt x="2611412" y="700468"/>
                  </a:lnTo>
                  <a:lnTo>
                    <a:pt x="2617736" y="713168"/>
                  </a:lnTo>
                  <a:lnTo>
                    <a:pt x="2618549" y="725868"/>
                  </a:lnTo>
                  <a:lnTo>
                    <a:pt x="2618930" y="725868"/>
                  </a:lnTo>
                  <a:lnTo>
                    <a:pt x="2621076" y="738568"/>
                  </a:lnTo>
                  <a:lnTo>
                    <a:pt x="2622486" y="738568"/>
                  </a:lnTo>
                  <a:lnTo>
                    <a:pt x="2627223" y="738568"/>
                  </a:lnTo>
                  <a:lnTo>
                    <a:pt x="2627223" y="751268"/>
                  </a:lnTo>
                  <a:lnTo>
                    <a:pt x="2635135" y="751268"/>
                  </a:lnTo>
                  <a:lnTo>
                    <a:pt x="2639085" y="751268"/>
                  </a:lnTo>
                  <a:lnTo>
                    <a:pt x="2654122" y="751268"/>
                  </a:lnTo>
                  <a:lnTo>
                    <a:pt x="2657284" y="751268"/>
                  </a:lnTo>
                  <a:lnTo>
                    <a:pt x="2657284" y="738568"/>
                  </a:lnTo>
                  <a:lnTo>
                    <a:pt x="2660142" y="751268"/>
                  </a:lnTo>
                  <a:lnTo>
                    <a:pt x="2658059" y="763968"/>
                  </a:lnTo>
                  <a:lnTo>
                    <a:pt x="2643835" y="763968"/>
                  </a:lnTo>
                  <a:lnTo>
                    <a:pt x="2637510" y="763968"/>
                  </a:lnTo>
                  <a:lnTo>
                    <a:pt x="2636342" y="763968"/>
                  </a:lnTo>
                  <a:lnTo>
                    <a:pt x="2639390" y="776668"/>
                  </a:lnTo>
                  <a:lnTo>
                    <a:pt x="2643479" y="789368"/>
                  </a:lnTo>
                  <a:lnTo>
                    <a:pt x="2639885" y="789368"/>
                  </a:lnTo>
                  <a:lnTo>
                    <a:pt x="2651137" y="802284"/>
                  </a:lnTo>
                  <a:lnTo>
                    <a:pt x="2652534" y="802284"/>
                  </a:lnTo>
                  <a:lnTo>
                    <a:pt x="2652801" y="814768"/>
                  </a:lnTo>
                  <a:lnTo>
                    <a:pt x="2654122" y="827468"/>
                  </a:lnTo>
                  <a:lnTo>
                    <a:pt x="2665184" y="827468"/>
                  </a:lnTo>
                  <a:lnTo>
                    <a:pt x="2663609" y="840168"/>
                  </a:lnTo>
                  <a:lnTo>
                    <a:pt x="2666771" y="852868"/>
                  </a:lnTo>
                  <a:lnTo>
                    <a:pt x="2672308" y="852868"/>
                  </a:lnTo>
                  <a:lnTo>
                    <a:pt x="2674683" y="865568"/>
                  </a:lnTo>
                  <a:lnTo>
                    <a:pt x="2672308" y="865568"/>
                  </a:lnTo>
                  <a:lnTo>
                    <a:pt x="2674683" y="878268"/>
                  </a:lnTo>
                  <a:lnTo>
                    <a:pt x="2679420" y="878268"/>
                  </a:lnTo>
                  <a:lnTo>
                    <a:pt x="2677731" y="890968"/>
                  </a:lnTo>
                  <a:lnTo>
                    <a:pt x="2677045" y="890968"/>
                  </a:lnTo>
                  <a:lnTo>
                    <a:pt x="2677845" y="916368"/>
                  </a:lnTo>
                  <a:lnTo>
                    <a:pt x="2679420" y="916368"/>
                  </a:lnTo>
                  <a:lnTo>
                    <a:pt x="2683522" y="929068"/>
                  </a:lnTo>
                  <a:lnTo>
                    <a:pt x="2684957" y="929068"/>
                  </a:lnTo>
                  <a:lnTo>
                    <a:pt x="2685745" y="954468"/>
                  </a:lnTo>
                  <a:lnTo>
                    <a:pt x="2688907" y="954468"/>
                  </a:lnTo>
                  <a:lnTo>
                    <a:pt x="2690495" y="967168"/>
                  </a:lnTo>
                  <a:lnTo>
                    <a:pt x="2695244" y="967168"/>
                  </a:lnTo>
                  <a:lnTo>
                    <a:pt x="2694444" y="979868"/>
                  </a:lnTo>
                  <a:lnTo>
                    <a:pt x="2694444" y="992568"/>
                  </a:lnTo>
                  <a:lnTo>
                    <a:pt x="2699982" y="992568"/>
                  </a:lnTo>
                  <a:lnTo>
                    <a:pt x="2700769" y="1005268"/>
                  </a:lnTo>
                  <a:lnTo>
                    <a:pt x="2703144" y="1017968"/>
                  </a:lnTo>
                  <a:lnTo>
                    <a:pt x="2700007" y="1017968"/>
                  </a:lnTo>
                  <a:lnTo>
                    <a:pt x="2700007" y="1030668"/>
                  </a:lnTo>
                  <a:lnTo>
                    <a:pt x="2699969" y="1030274"/>
                  </a:lnTo>
                  <a:lnTo>
                    <a:pt x="2700007" y="1030668"/>
                  </a:lnTo>
                  <a:lnTo>
                    <a:pt x="2700007" y="1017968"/>
                  </a:lnTo>
                  <a:lnTo>
                    <a:pt x="2699194" y="1017968"/>
                  </a:lnTo>
                  <a:lnTo>
                    <a:pt x="2698915" y="1017968"/>
                  </a:lnTo>
                  <a:lnTo>
                    <a:pt x="2693657" y="1017968"/>
                  </a:lnTo>
                  <a:lnTo>
                    <a:pt x="2694584" y="1030274"/>
                  </a:lnTo>
                  <a:lnTo>
                    <a:pt x="2694609" y="1030668"/>
                  </a:lnTo>
                  <a:lnTo>
                    <a:pt x="2695740" y="1030668"/>
                  </a:lnTo>
                  <a:lnTo>
                    <a:pt x="2698216" y="1043368"/>
                  </a:lnTo>
                  <a:lnTo>
                    <a:pt x="2703144" y="1056068"/>
                  </a:lnTo>
                  <a:lnTo>
                    <a:pt x="2702331" y="1043368"/>
                  </a:lnTo>
                  <a:lnTo>
                    <a:pt x="2701442" y="1031506"/>
                  </a:lnTo>
                  <a:lnTo>
                    <a:pt x="2701353" y="1030274"/>
                  </a:lnTo>
                  <a:lnTo>
                    <a:pt x="2701429" y="1030668"/>
                  </a:lnTo>
                  <a:lnTo>
                    <a:pt x="2703144" y="1030668"/>
                  </a:lnTo>
                  <a:lnTo>
                    <a:pt x="2704731" y="1043368"/>
                  </a:lnTo>
                  <a:lnTo>
                    <a:pt x="2707894" y="1056068"/>
                  </a:lnTo>
                  <a:lnTo>
                    <a:pt x="2710269" y="1056068"/>
                  </a:lnTo>
                  <a:lnTo>
                    <a:pt x="2708681" y="1068768"/>
                  </a:lnTo>
                  <a:lnTo>
                    <a:pt x="2710269" y="1081468"/>
                  </a:lnTo>
                  <a:lnTo>
                    <a:pt x="2713431" y="1081468"/>
                  </a:lnTo>
                  <a:lnTo>
                    <a:pt x="2715806" y="1094168"/>
                  </a:lnTo>
                  <a:lnTo>
                    <a:pt x="2720860" y="1094168"/>
                  </a:lnTo>
                  <a:lnTo>
                    <a:pt x="2720403" y="1106868"/>
                  </a:lnTo>
                  <a:lnTo>
                    <a:pt x="2719755" y="1119225"/>
                  </a:lnTo>
                  <a:lnTo>
                    <a:pt x="2719730" y="1119568"/>
                  </a:lnTo>
                  <a:lnTo>
                    <a:pt x="2718739" y="1119568"/>
                  </a:lnTo>
                  <a:lnTo>
                    <a:pt x="2719755" y="1132268"/>
                  </a:lnTo>
                  <a:lnTo>
                    <a:pt x="2722918" y="1132268"/>
                  </a:lnTo>
                  <a:lnTo>
                    <a:pt x="2725191" y="1143876"/>
                  </a:lnTo>
                  <a:lnTo>
                    <a:pt x="2725305" y="1144968"/>
                  </a:lnTo>
                  <a:lnTo>
                    <a:pt x="2725470" y="1145349"/>
                  </a:lnTo>
                  <a:lnTo>
                    <a:pt x="2731439" y="1157668"/>
                  </a:lnTo>
                  <a:lnTo>
                    <a:pt x="2733967" y="1157668"/>
                  </a:lnTo>
                  <a:lnTo>
                    <a:pt x="2734780" y="1170368"/>
                  </a:lnTo>
                  <a:lnTo>
                    <a:pt x="2734780" y="1183068"/>
                  </a:lnTo>
                  <a:lnTo>
                    <a:pt x="2744266" y="1183068"/>
                  </a:lnTo>
                  <a:lnTo>
                    <a:pt x="2744266" y="1195768"/>
                  </a:lnTo>
                  <a:lnTo>
                    <a:pt x="2747429" y="1208468"/>
                  </a:lnTo>
                  <a:lnTo>
                    <a:pt x="2752077" y="1208468"/>
                  </a:lnTo>
                  <a:lnTo>
                    <a:pt x="2751391" y="1221168"/>
                  </a:lnTo>
                  <a:lnTo>
                    <a:pt x="2753753" y="1221168"/>
                  </a:lnTo>
                  <a:lnTo>
                    <a:pt x="2759291" y="1233868"/>
                  </a:lnTo>
                  <a:lnTo>
                    <a:pt x="2752966" y="1233868"/>
                  </a:lnTo>
                  <a:lnTo>
                    <a:pt x="2756128" y="1246568"/>
                  </a:lnTo>
                  <a:lnTo>
                    <a:pt x="2760878" y="1246568"/>
                  </a:lnTo>
                  <a:lnTo>
                    <a:pt x="2760992" y="1272197"/>
                  </a:lnTo>
                  <a:lnTo>
                    <a:pt x="2767203" y="1284668"/>
                  </a:lnTo>
                  <a:lnTo>
                    <a:pt x="2764117" y="1284668"/>
                  </a:lnTo>
                  <a:lnTo>
                    <a:pt x="2765615" y="1297368"/>
                  </a:lnTo>
                  <a:lnTo>
                    <a:pt x="2763253" y="1297368"/>
                  </a:lnTo>
                  <a:lnTo>
                    <a:pt x="2766415" y="1310068"/>
                  </a:lnTo>
                  <a:lnTo>
                    <a:pt x="2770365" y="1310068"/>
                  </a:lnTo>
                  <a:lnTo>
                    <a:pt x="2770365" y="1322768"/>
                  </a:lnTo>
                  <a:lnTo>
                    <a:pt x="2775902" y="1322768"/>
                  </a:lnTo>
                  <a:lnTo>
                    <a:pt x="2771152" y="1335468"/>
                  </a:lnTo>
                  <a:lnTo>
                    <a:pt x="2770365" y="1335468"/>
                  </a:lnTo>
                  <a:lnTo>
                    <a:pt x="2775902" y="1348168"/>
                  </a:lnTo>
                  <a:lnTo>
                    <a:pt x="2780652" y="1348168"/>
                  </a:lnTo>
                  <a:lnTo>
                    <a:pt x="2782227" y="1360868"/>
                  </a:lnTo>
                  <a:lnTo>
                    <a:pt x="2782227" y="1373568"/>
                  </a:lnTo>
                  <a:lnTo>
                    <a:pt x="2779852" y="1373568"/>
                  </a:lnTo>
                  <a:lnTo>
                    <a:pt x="2781668" y="1386078"/>
                  </a:lnTo>
                  <a:lnTo>
                    <a:pt x="2781693" y="1386268"/>
                  </a:lnTo>
                  <a:lnTo>
                    <a:pt x="2780449" y="1386268"/>
                  </a:lnTo>
                  <a:lnTo>
                    <a:pt x="2778302" y="1398968"/>
                  </a:lnTo>
                  <a:lnTo>
                    <a:pt x="2777477" y="1411668"/>
                  </a:lnTo>
                  <a:lnTo>
                    <a:pt x="2783014" y="1411668"/>
                  </a:lnTo>
                  <a:lnTo>
                    <a:pt x="2783014" y="1424368"/>
                  </a:lnTo>
                  <a:lnTo>
                    <a:pt x="2780652" y="1424368"/>
                  </a:lnTo>
                  <a:lnTo>
                    <a:pt x="2781262" y="1437068"/>
                  </a:lnTo>
                  <a:lnTo>
                    <a:pt x="2782036" y="1437068"/>
                  </a:lnTo>
                  <a:lnTo>
                    <a:pt x="2783090" y="1449768"/>
                  </a:lnTo>
                  <a:lnTo>
                    <a:pt x="2785389" y="1449768"/>
                  </a:lnTo>
                  <a:lnTo>
                    <a:pt x="2790926" y="1462468"/>
                  </a:lnTo>
                  <a:lnTo>
                    <a:pt x="2791714" y="1475168"/>
                  </a:lnTo>
                  <a:lnTo>
                    <a:pt x="2789339" y="1475168"/>
                  </a:lnTo>
                  <a:lnTo>
                    <a:pt x="2789339" y="1487868"/>
                  </a:lnTo>
                  <a:lnTo>
                    <a:pt x="2791714" y="1487868"/>
                  </a:lnTo>
                  <a:lnTo>
                    <a:pt x="2791714" y="1500568"/>
                  </a:lnTo>
                  <a:lnTo>
                    <a:pt x="2786176" y="1500568"/>
                  </a:lnTo>
                  <a:lnTo>
                    <a:pt x="2789339" y="1513268"/>
                  </a:lnTo>
                  <a:lnTo>
                    <a:pt x="2796463" y="1513268"/>
                  </a:lnTo>
                  <a:lnTo>
                    <a:pt x="2797251" y="1500568"/>
                  </a:lnTo>
                  <a:lnTo>
                    <a:pt x="2800413" y="1513268"/>
                  </a:lnTo>
                  <a:lnTo>
                    <a:pt x="2802382" y="1525968"/>
                  </a:lnTo>
                  <a:lnTo>
                    <a:pt x="2804871" y="1538668"/>
                  </a:lnTo>
                  <a:lnTo>
                    <a:pt x="2804960" y="1551368"/>
                  </a:lnTo>
                  <a:lnTo>
                    <a:pt x="2805061" y="1564068"/>
                  </a:lnTo>
                  <a:lnTo>
                    <a:pt x="2805163" y="1576768"/>
                  </a:lnTo>
                  <a:lnTo>
                    <a:pt x="2799626" y="1576768"/>
                  </a:lnTo>
                  <a:lnTo>
                    <a:pt x="2800362" y="1602168"/>
                  </a:lnTo>
                  <a:lnTo>
                    <a:pt x="2802585" y="1627568"/>
                  </a:lnTo>
                  <a:lnTo>
                    <a:pt x="2804515" y="1640268"/>
                  </a:lnTo>
                  <a:lnTo>
                    <a:pt x="2804376" y="1652968"/>
                  </a:lnTo>
                  <a:lnTo>
                    <a:pt x="2808338" y="1665668"/>
                  </a:lnTo>
                  <a:lnTo>
                    <a:pt x="2810599" y="1678381"/>
                  </a:lnTo>
                  <a:lnTo>
                    <a:pt x="2809151" y="1678381"/>
                  </a:lnTo>
                  <a:lnTo>
                    <a:pt x="2802001" y="1691068"/>
                  </a:lnTo>
                  <a:lnTo>
                    <a:pt x="2801924" y="1665668"/>
                  </a:lnTo>
                  <a:lnTo>
                    <a:pt x="2795676" y="1665668"/>
                  </a:lnTo>
                  <a:lnTo>
                    <a:pt x="2798534" y="1678381"/>
                  </a:lnTo>
                  <a:lnTo>
                    <a:pt x="2799029" y="1678381"/>
                  </a:lnTo>
                  <a:lnTo>
                    <a:pt x="2799638" y="1703184"/>
                  </a:lnTo>
                  <a:lnTo>
                    <a:pt x="2800413" y="1729168"/>
                  </a:lnTo>
                  <a:lnTo>
                    <a:pt x="2803575" y="1729168"/>
                  </a:lnTo>
                  <a:lnTo>
                    <a:pt x="2804376" y="1741868"/>
                  </a:lnTo>
                  <a:lnTo>
                    <a:pt x="2802001" y="1741868"/>
                  </a:lnTo>
                  <a:lnTo>
                    <a:pt x="2804376" y="1754568"/>
                  </a:lnTo>
                  <a:lnTo>
                    <a:pt x="2805163" y="1767268"/>
                  </a:lnTo>
                  <a:lnTo>
                    <a:pt x="2804376" y="1767268"/>
                  </a:lnTo>
                  <a:lnTo>
                    <a:pt x="2804376" y="1779968"/>
                  </a:lnTo>
                  <a:lnTo>
                    <a:pt x="2806738" y="1779968"/>
                  </a:lnTo>
                  <a:lnTo>
                    <a:pt x="2809964" y="1805368"/>
                  </a:lnTo>
                  <a:lnTo>
                    <a:pt x="2810700" y="1805368"/>
                  </a:lnTo>
                  <a:lnTo>
                    <a:pt x="2811488" y="1856168"/>
                  </a:lnTo>
                  <a:lnTo>
                    <a:pt x="2814650" y="1856168"/>
                  </a:lnTo>
                  <a:lnTo>
                    <a:pt x="2815425" y="1868614"/>
                  </a:lnTo>
                  <a:lnTo>
                    <a:pt x="2815437" y="1868868"/>
                  </a:lnTo>
                  <a:lnTo>
                    <a:pt x="2817101" y="1881568"/>
                  </a:lnTo>
                  <a:lnTo>
                    <a:pt x="2820974" y="1894268"/>
                  </a:lnTo>
                  <a:lnTo>
                    <a:pt x="2820860" y="1830768"/>
                  </a:lnTo>
                  <a:lnTo>
                    <a:pt x="2824937" y="1805368"/>
                  </a:lnTo>
                  <a:lnTo>
                    <a:pt x="2823349" y="1805368"/>
                  </a:lnTo>
                  <a:lnTo>
                    <a:pt x="2822562" y="1792668"/>
                  </a:lnTo>
                  <a:lnTo>
                    <a:pt x="2820187" y="1792668"/>
                  </a:lnTo>
                  <a:lnTo>
                    <a:pt x="2813862" y="1805368"/>
                  </a:lnTo>
                  <a:lnTo>
                    <a:pt x="2818511" y="1792668"/>
                  </a:lnTo>
                  <a:lnTo>
                    <a:pt x="2817215" y="1792668"/>
                  </a:lnTo>
                  <a:lnTo>
                    <a:pt x="2816237" y="1779968"/>
                  </a:lnTo>
                  <a:lnTo>
                    <a:pt x="2830461" y="1779968"/>
                  </a:lnTo>
                  <a:lnTo>
                    <a:pt x="2828887" y="1792668"/>
                  </a:lnTo>
                  <a:lnTo>
                    <a:pt x="2834424" y="1792668"/>
                  </a:lnTo>
                  <a:lnTo>
                    <a:pt x="2834424" y="1805368"/>
                  </a:lnTo>
                  <a:lnTo>
                    <a:pt x="2827299" y="1805368"/>
                  </a:lnTo>
                  <a:lnTo>
                    <a:pt x="2828887" y="1818068"/>
                  </a:lnTo>
                  <a:lnTo>
                    <a:pt x="2832836" y="1818068"/>
                  </a:lnTo>
                  <a:lnTo>
                    <a:pt x="2834424" y="1830768"/>
                  </a:lnTo>
                  <a:lnTo>
                    <a:pt x="2831312" y="1830768"/>
                  </a:lnTo>
                  <a:lnTo>
                    <a:pt x="2830271" y="1843468"/>
                  </a:lnTo>
                  <a:lnTo>
                    <a:pt x="2829534" y="1856168"/>
                  </a:lnTo>
                  <a:lnTo>
                    <a:pt x="2827566" y="1856168"/>
                  </a:lnTo>
                  <a:lnTo>
                    <a:pt x="2831592" y="1868614"/>
                  </a:lnTo>
                  <a:lnTo>
                    <a:pt x="2831681" y="1868868"/>
                  </a:lnTo>
                  <a:lnTo>
                    <a:pt x="2833039" y="1868868"/>
                  </a:lnTo>
                  <a:lnTo>
                    <a:pt x="2831757" y="1881568"/>
                  </a:lnTo>
                  <a:lnTo>
                    <a:pt x="2828099" y="1894268"/>
                  </a:lnTo>
                  <a:lnTo>
                    <a:pt x="2836799" y="1894268"/>
                  </a:lnTo>
                  <a:lnTo>
                    <a:pt x="2836748" y="1906968"/>
                  </a:lnTo>
                  <a:lnTo>
                    <a:pt x="2828887" y="1906968"/>
                  </a:lnTo>
                  <a:lnTo>
                    <a:pt x="2834424" y="1919668"/>
                  </a:lnTo>
                  <a:lnTo>
                    <a:pt x="2834424" y="1932368"/>
                  </a:lnTo>
                  <a:lnTo>
                    <a:pt x="2834906" y="1957768"/>
                  </a:lnTo>
                  <a:lnTo>
                    <a:pt x="2832912" y="1970468"/>
                  </a:lnTo>
                  <a:lnTo>
                    <a:pt x="2832341" y="1982571"/>
                  </a:lnTo>
                  <a:lnTo>
                    <a:pt x="2832303" y="1983168"/>
                  </a:lnTo>
                  <a:lnTo>
                    <a:pt x="2836799" y="1995868"/>
                  </a:lnTo>
                  <a:lnTo>
                    <a:pt x="2839161" y="1983206"/>
                  </a:lnTo>
                  <a:lnTo>
                    <a:pt x="2842323" y="1995868"/>
                  </a:lnTo>
                  <a:lnTo>
                    <a:pt x="2843250" y="1995868"/>
                  </a:lnTo>
                  <a:lnTo>
                    <a:pt x="2841434" y="2008568"/>
                  </a:lnTo>
                  <a:lnTo>
                    <a:pt x="2838881" y="2008568"/>
                  </a:lnTo>
                  <a:lnTo>
                    <a:pt x="2837637" y="2021268"/>
                  </a:lnTo>
                  <a:lnTo>
                    <a:pt x="2838373" y="2059368"/>
                  </a:lnTo>
                  <a:lnTo>
                    <a:pt x="2841536" y="2059368"/>
                  </a:lnTo>
                  <a:lnTo>
                    <a:pt x="2841536" y="2072068"/>
                  </a:lnTo>
                  <a:lnTo>
                    <a:pt x="2838373" y="2072068"/>
                  </a:lnTo>
                  <a:lnTo>
                    <a:pt x="2838373" y="2084768"/>
                  </a:lnTo>
                  <a:lnTo>
                    <a:pt x="2841536" y="2084768"/>
                  </a:lnTo>
                  <a:lnTo>
                    <a:pt x="2841536" y="2097468"/>
                  </a:lnTo>
                  <a:lnTo>
                    <a:pt x="2836329" y="2097468"/>
                  </a:lnTo>
                  <a:lnTo>
                    <a:pt x="2842996" y="2110168"/>
                  </a:lnTo>
                  <a:lnTo>
                    <a:pt x="2842323" y="2122868"/>
                  </a:lnTo>
                  <a:lnTo>
                    <a:pt x="2834894" y="2122868"/>
                  </a:lnTo>
                  <a:lnTo>
                    <a:pt x="2841917" y="2135568"/>
                  </a:lnTo>
                  <a:lnTo>
                    <a:pt x="2843123" y="2148268"/>
                  </a:lnTo>
                  <a:lnTo>
                    <a:pt x="2838373" y="2148268"/>
                  </a:lnTo>
                  <a:lnTo>
                    <a:pt x="2833763" y="2148268"/>
                  </a:lnTo>
                  <a:lnTo>
                    <a:pt x="2830461" y="2148268"/>
                  </a:lnTo>
                  <a:lnTo>
                    <a:pt x="2832049" y="2160968"/>
                  </a:lnTo>
                  <a:lnTo>
                    <a:pt x="2839161" y="2160968"/>
                  </a:lnTo>
                  <a:lnTo>
                    <a:pt x="2838793" y="2186368"/>
                  </a:lnTo>
                  <a:lnTo>
                    <a:pt x="2838183" y="2186368"/>
                  </a:lnTo>
                  <a:lnTo>
                    <a:pt x="2837269" y="2199068"/>
                  </a:lnTo>
                  <a:lnTo>
                    <a:pt x="2836913" y="2208377"/>
                  </a:lnTo>
                  <a:lnTo>
                    <a:pt x="2836799" y="2211768"/>
                  </a:lnTo>
                  <a:lnTo>
                    <a:pt x="2839161" y="2211768"/>
                  </a:lnTo>
                  <a:lnTo>
                    <a:pt x="2839161" y="2224468"/>
                  </a:lnTo>
                  <a:lnTo>
                    <a:pt x="2836799" y="2224468"/>
                  </a:lnTo>
                  <a:lnTo>
                    <a:pt x="2836799" y="2237168"/>
                  </a:lnTo>
                  <a:lnTo>
                    <a:pt x="2839161" y="2237168"/>
                  </a:lnTo>
                  <a:lnTo>
                    <a:pt x="2839961" y="2287968"/>
                  </a:lnTo>
                  <a:lnTo>
                    <a:pt x="2835211" y="2300668"/>
                  </a:lnTo>
                  <a:lnTo>
                    <a:pt x="2833636" y="2313368"/>
                  </a:lnTo>
                  <a:lnTo>
                    <a:pt x="2835211" y="2326068"/>
                  </a:lnTo>
                  <a:lnTo>
                    <a:pt x="2835211" y="2338768"/>
                  </a:lnTo>
                  <a:lnTo>
                    <a:pt x="2833636" y="2338768"/>
                  </a:lnTo>
                  <a:lnTo>
                    <a:pt x="2832900" y="2350439"/>
                  </a:lnTo>
                  <a:lnTo>
                    <a:pt x="2832836" y="2351468"/>
                  </a:lnTo>
                  <a:lnTo>
                    <a:pt x="2832443" y="2351468"/>
                  </a:lnTo>
                  <a:lnTo>
                    <a:pt x="2834170" y="2364168"/>
                  </a:lnTo>
                  <a:lnTo>
                    <a:pt x="2839174" y="2376652"/>
                  </a:lnTo>
                  <a:lnTo>
                    <a:pt x="2839948" y="2364168"/>
                  </a:lnTo>
                  <a:lnTo>
                    <a:pt x="2840444" y="2351608"/>
                  </a:lnTo>
                  <a:lnTo>
                    <a:pt x="2841498" y="2338768"/>
                  </a:lnTo>
                  <a:lnTo>
                    <a:pt x="2849981" y="2338768"/>
                  </a:lnTo>
                  <a:lnTo>
                    <a:pt x="2849435" y="2350439"/>
                  </a:lnTo>
                  <a:lnTo>
                    <a:pt x="2847873" y="2376652"/>
                  </a:lnTo>
                  <a:lnTo>
                    <a:pt x="2847086" y="2389403"/>
                  </a:lnTo>
                  <a:lnTo>
                    <a:pt x="2847073" y="2389568"/>
                  </a:lnTo>
                  <a:lnTo>
                    <a:pt x="2839161" y="2389568"/>
                  </a:lnTo>
                  <a:lnTo>
                    <a:pt x="2839262" y="2376894"/>
                  </a:lnTo>
                  <a:lnTo>
                    <a:pt x="2832836" y="2376894"/>
                  </a:lnTo>
                  <a:lnTo>
                    <a:pt x="2832735" y="2389403"/>
                  </a:lnTo>
                  <a:lnTo>
                    <a:pt x="2832620" y="2402268"/>
                  </a:lnTo>
                  <a:lnTo>
                    <a:pt x="2832506" y="2414968"/>
                  </a:lnTo>
                  <a:lnTo>
                    <a:pt x="2835021" y="2414968"/>
                  </a:lnTo>
                  <a:lnTo>
                    <a:pt x="2832836" y="2427668"/>
                  </a:lnTo>
                  <a:lnTo>
                    <a:pt x="2836799" y="2427668"/>
                  </a:lnTo>
                  <a:lnTo>
                    <a:pt x="2839961" y="2440368"/>
                  </a:lnTo>
                  <a:lnTo>
                    <a:pt x="2838373" y="2440368"/>
                  </a:lnTo>
                  <a:lnTo>
                    <a:pt x="2843911" y="2453068"/>
                  </a:lnTo>
                  <a:lnTo>
                    <a:pt x="2837586" y="2453068"/>
                  </a:lnTo>
                  <a:lnTo>
                    <a:pt x="2834411" y="2465768"/>
                  </a:lnTo>
                  <a:lnTo>
                    <a:pt x="2833636" y="2478468"/>
                  </a:lnTo>
                  <a:lnTo>
                    <a:pt x="2832506" y="2491168"/>
                  </a:lnTo>
                  <a:lnTo>
                    <a:pt x="2831147" y="2503868"/>
                  </a:lnTo>
                  <a:lnTo>
                    <a:pt x="2830855" y="2516568"/>
                  </a:lnTo>
                  <a:lnTo>
                    <a:pt x="2832836" y="2529268"/>
                  </a:lnTo>
                  <a:lnTo>
                    <a:pt x="2839961" y="2529268"/>
                  </a:lnTo>
                  <a:lnTo>
                    <a:pt x="2839161" y="2516568"/>
                  </a:lnTo>
                  <a:lnTo>
                    <a:pt x="2841536" y="2516568"/>
                  </a:lnTo>
                  <a:lnTo>
                    <a:pt x="2843784" y="2503868"/>
                  </a:lnTo>
                  <a:lnTo>
                    <a:pt x="2845689" y="2491168"/>
                  </a:lnTo>
                  <a:lnTo>
                    <a:pt x="2846260" y="2466835"/>
                  </a:lnTo>
                  <a:lnTo>
                    <a:pt x="2846286" y="2465768"/>
                  </a:lnTo>
                  <a:lnTo>
                    <a:pt x="2851023" y="2453068"/>
                  </a:lnTo>
                  <a:lnTo>
                    <a:pt x="2851823" y="2453068"/>
                  </a:lnTo>
                  <a:lnTo>
                    <a:pt x="2851823" y="2440368"/>
                  </a:lnTo>
                  <a:lnTo>
                    <a:pt x="2856763" y="2440368"/>
                  </a:lnTo>
                  <a:lnTo>
                    <a:pt x="2856852" y="2427668"/>
                  </a:lnTo>
                  <a:lnTo>
                    <a:pt x="2856954" y="2414968"/>
                  </a:lnTo>
                  <a:lnTo>
                    <a:pt x="2857754" y="2414968"/>
                  </a:lnTo>
                  <a:lnTo>
                    <a:pt x="2862097" y="2402268"/>
                  </a:lnTo>
                  <a:lnTo>
                    <a:pt x="2861449" y="2389568"/>
                  </a:lnTo>
                  <a:lnTo>
                    <a:pt x="2860522" y="2389568"/>
                  </a:lnTo>
                  <a:lnTo>
                    <a:pt x="2861297" y="2377109"/>
                  </a:lnTo>
                  <a:lnTo>
                    <a:pt x="2861310" y="2376894"/>
                  </a:lnTo>
                  <a:lnTo>
                    <a:pt x="2862897" y="2376894"/>
                  </a:lnTo>
                  <a:lnTo>
                    <a:pt x="2862097" y="2364168"/>
                  </a:lnTo>
                  <a:lnTo>
                    <a:pt x="2862884" y="2351608"/>
                  </a:lnTo>
                  <a:lnTo>
                    <a:pt x="2862884" y="2351468"/>
                  </a:lnTo>
                  <a:lnTo>
                    <a:pt x="2855772" y="2351468"/>
                  </a:lnTo>
                  <a:lnTo>
                    <a:pt x="2858147" y="2338768"/>
                  </a:lnTo>
                  <a:lnTo>
                    <a:pt x="2854198" y="2338768"/>
                  </a:lnTo>
                  <a:lnTo>
                    <a:pt x="2854198" y="2326068"/>
                  </a:lnTo>
                  <a:lnTo>
                    <a:pt x="2856560" y="2313368"/>
                  </a:lnTo>
                  <a:lnTo>
                    <a:pt x="2860459" y="2326068"/>
                  </a:lnTo>
                  <a:lnTo>
                    <a:pt x="2870797" y="2326068"/>
                  </a:lnTo>
                  <a:lnTo>
                    <a:pt x="2873171" y="2338768"/>
                  </a:lnTo>
                  <a:lnTo>
                    <a:pt x="2867634" y="2338768"/>
                  </a:lnTo>
                  <a:lnTo>
                    <a:pt x="2866186" y="2350439"/>
                  </a:lnTo>
                  <a:lnTo>
                    <a:pt x="2866085" y="2351608"/>
                  </a:lnTo>
                  <a:lnTo>
                    <a:pt x="2868422" y="2364168"/>
                  </a:lnTo>
                  <a:lnTo>
                    <a:pt x="2869196" y="2414282"/>
                  </a:lnTo>
                  <a:lnTo>
                    <a:pt x="2869209" y="2414968"/>
                  </a:lnTo>
                  <a:lnTo>
                    <a:pt x="2866847" y="2414968"/>
                  </a:lnTo>
                  <a:lnTo>
                    <a:pt x="2866847" y="2427668"/>
                  </a:lnTo>
                  <a:lnTo>
                    <a:pt x="2865259" y="2440368"/>
                  </a:lnTo>
                  <a:lnTo>
                    <a:pt x="2862097" y="2440368"/>
                  </a:lnTo>
                  <a:lnTo>
                    <a:pt x="2860522" y="2453068"/>
                  </a:lnTo>
                  <a:lnTo>
                    <a:pt x="2856560" y="2453068"/>
                  </a:lnTo>
                  <a:lnTo>
                    <a:pt x="2855684" y="2465768"/>
                  </a:lnTo>
                  <a:lnTo>
                    <a:pt x="2854896" y="2478468"/>
                  </a:lnTo>
                  <a:lnTo>
                    <a:pt x="2854198" y="2491168"/>
                  </a:lnTo>
                  <a:lnTo>
                    <a:pt x="2858935" y="2491168"/>
                  </a:lnTo>
                  <a:lnTo>
                    <a:pt x="2862097" y="2478468"/>
                  </a:lnTo>
                  <a:lnTo>
                    <a:pt x="2862821" y="2503868"/>
                  </a:lnTo>
                  <a:lnTo>
                    <a:pt x="2861665" y="2503868"/>
                  </a:lnTo>
                  <a:lnTo>
                    <a:pt x="2858147" y="2516568"/>
                  </a:lnTo>
                  <a:lnTo>
                    <a:pt x="2857754" y="2541968"/>
                  </a:lnTo>
                  <a:lnTo>
                    <a:pt x="2855252" y="2541968"/>
                  </a:lnTo>
                  <a:lnTo>
                    <a:pt x="2847860" y="2554668"/>
                  </a:lnTo>
                  <a:lnTo>
                    <a:pt x="2856560" y="2554668"/>
                  </a:lnTo>
                  <a:lnTo>
                    <a:pt x="2852966" y="2567368"/>
                  </a:lnTo>
                  <a:lnTo>
                    <a:pt x="2849740" y="2580068"/>
                  </a:lnTo>
                  <a:lnTo>
                    <a:pt x="2845778" y="2605468"/>
                  </a:lnTo>
                  <a:lnTo>
                    <a:pt x="2839961" y="2605468"/>
                  </a:lnTo>
                  <a:lnTo>
                    <a:pt x="2843542" y="2618168"/>
                  </a:lnTo>
                  <a:lnTo>
                    <a:pt x="2843707" y="2630868"/>
                  </a:lnTo>
                  <a:lnTo>
                    <a:pt x="2842399" y="2630868"/>
                  </a:lnTo>
                  <a:lnTo>
                    <a:pt x="2841536" y="2643568"/>
                  </a:lnTo>
                  <a:lnTo>
                    <a:pt x="2841536" y="2656268"/>
                  </a:lnTo>
                  <a:lnTo>
                    <a:pt x="2844698" y="2668968"/>
                  </a:lnTo>
                  <a:lnTo>
                    <a:pt x="2833636" y="2668968"/>
                  </a:lnTo>
                  <a:lnTo>
                    <a:pt x="2833624" y="2681668"/>
                  </a:lnTo>
                  <a:lnTo>
                    <a:pt x="2839542" y="2694368"/>
                  </a:lnTo>
                  <a:lnTo>
                    <a:pt x="2829674" y="2694368"/>
                  </a:lnTo>
                  <a:lnTo>
                    <a:pt x="2832049" y="2707068"/>
                  </a:lnTo>
                  <a:lnTo>
                    <a:pt x="2827299" y="2707068"/>
                  </a:lnTo>
                  <a:lnTo>
                    <a:pt x="2825724" y="2719768"/>
                  </a:lnTo>
                  <a:lnTo>
                    <a:pt x="2830461" y="2732468"/>
                  </a:lnTo>
                  <a:lnTo>
                    <a:pt x="2828887" y="2732468"/>
                  </a:lnTo>
                  <a:lnTo>
                    <a:pt x="2828887" y="2745168"/>
                  </a:lnTo>
                  <a:lnTo>
                    <a:pt x="2827299" y="2745168"/>
                  </a:lnTo>
                  <a:lnTo>
                    <a:pt x="2824137" y="2745168"/>
                  </a:lnTo>
                  <a:lnTo>
                    <a:pt x="2825724" y="2751518"/>
                  </a:lnTo>
                  <a:lnTo>
                    <a:pt x="2827299" y="2757868"/>
                  </a:lnTo>
                  <a:lnTo>
                    <a:pt x="2825724" y="2757868"/>
                  </a:lnTo>
                  <a:lnTo>
                    <a:pt x="2824137" y="2770568"/>
                  </a:lnTo>
                  <a:lnTo>
                    <a:pt x="2820974" y="2770568"/>
                  </a:lnTo>
                  <a:lnTo>
                    <a:pt x="2820974" y="2783268"/>
                  </a:lnTo>
                  <a:lnTo>
                    <a:pt x="2824937" y="2783268"/>
                  </a:lnTo>
                  <a:lnTo>
                    <a:pt x="2821482" y="2795968"/>
                  </a:lnTo>
                  <a:lnTo>
                    <a:pt x="2868231" y="2795968"/>
                  </a:lnTo>
                  <a:lnTo>
                    <a:pt x="2868549" y="2774238"/>
                  </a:lnTo>
                  <a:lnTo>
                    <a:pt x="2868599" y="2770568"/>
                  </a:lnTo>
                  <a:lnTo>
                    <a:pt x="2872384" y="2770568"/>
                  </a:lnTo>
                  <a:lnTo>
                    <a:pt x="2872232" y="2761157"/>
                  </a:lnTo>
                  <a:lnTo>
                    <a:pt x="2872181" y="2757868"/>
                  </a:lnTo>
                  <a:lnTo>
                    <a:pt x="2871889" y="2745168"/>
                  </a:lnTo>
                  <a:lnTo>
                    <a:pt x="2871584" y="2732468"/>
                  </a:lnTo>
                  <a:lnTo>
                    <a:pt x="2872714" y="2732468"/>
                  </a:lnTo>
                  <a:lnTo>
                    <a:pt x="2874657" y="2719768"/>
                  </a:lnTo>
                  <a:lnTo>
                    <a:pt x="2879496" y="2694368"/>
                  </a:lnTo>
                  <a:lnTo>
                    <a:pt x="2876981" y="2694368"/>
                  </a:lnTo>
                  <a:lnTo>
                    <a:pt x="2881084" y="2681668"/>
                  </a:lnTo>
                  <a:lnTo>
                    <a:pt x="2885033" y="2681668"/>
                  </a:lnTo>
                  <a:lnTo>
                    <a:pt x="2884195" y="2668968"/>
                  </a:lnTo>
                  <a:lnTo>
                    <a:pt x="2881084" y="2668968"/>
                  </a:lnTo>
                  <a:lnTo>
                    <a:pt x="2884246" y="2656268"/>
                  </a:lnTo>
                  <a:lnTo>
                    <a:pt x="2885821" y="2656268"/>
                  </a:lnTo>
                  <a:lnTo>
                    <a:pt x="2887408" y="2643568"/>
                  </a:lnTo>
                  <a:lnTo>
                    <a:pt x="2885821" y="2630868"/>
                  </a:lnTo>
                  <a:lnTo>
                    <a:pt x="2886227" y="2618168"/>
                  </a:lnTo>
                  <a:lnTo>
                    <a:pt x="2886672" y="2618168"/>
                  </a:lnTo>
                  <a:lnTo>
                    <a:pt x="2890570" y="2592768"/>
                  </a:lnTo>
                  <a:lnTo>
                    <a:pt x="2895308" y="2567368"/>
                  </a:lnTo>
                  <a:lnTo>
                    <a:pt x="2898483" y="2567368"/>
                  </a:lnTo>
                  <a:lnTo>
                    <a:pt x="2899232" y="2554668"/>
                  </a:lnTo>
                  <a:lnTo>
                    <a:pt x="2899372" y="2541968"/>
                  </a:lnTo>
                  <a:lnTo>
                    <a:pt x="2900057" y="2529268"/>
                  </a:lnTo>
                  <a:lnTo>
                    <a:pt x="2903220" y="2529268"/>
                  </a:lnTo>
                  <a:lnTo>
                    <a:pt x="2903220" y="2516568"/>
                  </a:lnTo>
                  <a:lnTo>
                    <a:pt x="2903994" y="2503868"/>
                  </a:lnTo>
                  <a:lnTo>
                    <a:pt x="2908757" y="2503868"/>
                  </a:lnTo>
                  <a:lnTo>
                    <a:pt x="2908858" y="2478468"/>
                  </a:lnTo>
                  <a:lnTo>
                    <a:pt x="2909646" y="2453068"/>
                  </a:lnTo>
                  <a:lnTo>
                    <a:pt x="2912707" y="2440368"/>
                  </a:lnTo>
                  <a:lnTo>
                    <a:pt x="2912008" y="2427668"/>
                  </a:lnTo>
                  <a:lnTo>
                    <a:pt x="2909100" y="2414968"/>
                  </a:lnTo>
                  <a:lnTo>
                    <a:pt x="2903220" y="2414968"/>
                  </a:lnTo>
                  <a:lnTo>
                    <a:pt x="2907627" y="2402268"/>
                  </a:lnTo>
                  <a:lnTo>
                    <a:pt x="2907969" y="2377109"/>
                  </a:lnTo>
                  <a:lnTo>
                    <a:pt x="2907969" y="2376894"/>
                  </a:lnTo>
                  <a:lnTo>
                    <a:pt x="2912719" y="2376894"/>
                  </a:lnTo>
                  <a:lnTo>
                    <a:pt x="2910344" y="2364168"/>
                  </a:lnTo>
                  <a:lnTo>
                    <a:pt x="2909773" y="2338768"/>
                  </a:lnTo>
                  <a:lnTo>
                    <a:pt x="2908757" y="2338768"/>
                  </a:lnTo>
                  <a:lnTo>
                    <a:pt x="2908338" y="2313368"/>
                  </a:lnTo>
                  <a:lnTo>
                    <a:pt x="2909544" y="2313368"/>
                  </a:lnTo>
                  <a:lnTo>
                    <a:pt x="2909544" y="2300668"/>
                  </a:lnTo>
                  <a:lnTo>
                    <a:pt x="2912707" y="2300668"/>
                  </a:lnTo>
                  <a:lnTo>
                    <a:pt x="2912707" y="2287968"/>
                  </a:lnTo>
                  <a:lnTo>
                    <a:pt x="2907576" y="2287968"/>
                  </a:lnTo>
                  <a:lnTo>
                    <a:pt x="2908693" y="2275268"/>
                  </a:lnTo>
                  <a:lnTo>
                    <a:pt x="2910344" y="2275268"/>
                  </a:lnTo>
                  <a:lnTo>
                    <a:pt x="2907969" y="2262568"/>
                  </a:lnTo>
                  <a:lnTo>
                    <a:pt x="2907969" y="2249868"/>
                  </a:lnTo>
                  <a:lnTo>
                    <a:pt x="2909824" y="2237168"/>
                  </a:lnTo>
                  <a:lnTo>
                    <a:pt x="2910967" y="2224468"/>
                  </a:lnTo>
                  <a:lnTo>
                    <a:pt x="2911741" y="2211768"/>
                  </a:lnTo>
                  <a:lnTo>
                    <a:pt x="2905595" y="2186368"/>
                  </a:lnTo>
                  <a:lnTo>
                    <a:pt x="2910344" y="2186368"/>
                  </a:lnTo>
                  <a:lnTo>
                    <a:pt x="2909544" y="2122868"/>
                  </a:lnTo>
                  <a:lnTo>
                    <a:pt x="2912707" y="2122868"/>
                  </a:lnTo>
                  <a:lnTo>
                    <a:pt x="2912707" y="2110168"/>
                  </a:lnTo>
                  <a:lnTo>
                    <a:pt x="2909544" y="2110168"/>
                  </a:lnTo>
                  <a:lnTo>
                    <a:pt x="2909544" y="2097468"/>
                  </a:lnTo>
                  <a:lnTo>
                    <a:pt x="2912707" y="2097468"/>
                  </a:lnTo>
                  <a:lnTo>
                    <a:pt x="2912287" y="2059368"/>
                  </a:lnTo>
                  <a:lnTo>
                    <a:pt x="2911805" y="2021268"/>
                  </a:lnTo>
                  <a:lnTo>
                    <a:pt x="2912389" y="1970468"/>
                  </a:lnTo>
                  <a:lnTo>
                    <a:pt x="2911259" y="1970468"/>
                  </a:lnTo>
                  <a:lnTo>
                    <a:pt x="2911246" y="1968830"/>
                  </a:lnTo>
                  <a:lnTo>
                    <a:pt x="2911132" y="1957768"/>
                  </a:lnTo>
                  <a:lnTo>
                    <a:pt x="2913507" y="1957768"/>
                  </a:lnTo>
                  <a:lnTo>
                    <a:pt x="2913507" y="1932368"/>
                  </a:lnTo>
                  <a:lnTo>
                    <a:pt x="2907969" y="1932368"/>
                  </a:lnTo>
                  <a:lnTo>
                    <a:pt x="2910344" y="1919668"/>
                  </a:lnTo>
                  <a:lnTo>
                    <a:pt x="2912707" y="1919668"/>
                  </a:lnTo>
                  <a:lnTo>
                    <a:pt x="2910344" y="1906968"/>
                  </a:lnTo>
                  <a:lnTo>
                    <a:pt x="2913507" y="1894268"/>
                  </a:lnTo>
                  <a:lnTo>
                    <a:pt x="2910344" y="1894268"/>
                  </a:lnTo>
                  <a:lnTo>
                    <a:pt x="2913507" y="1881568"/>
                  </a:lnTo>
                  <a:lnTo>
                    <a:pt x="2913049" y="1868868"/>
                  </a:lnTo>
                  <a:lnTo>
                    <a:pt x="2912707" y="1856168"/>
                  </a:lnTo>
                  <a:lnTo>
                    <a:pt x="2917025" y="1856168"/>
                  </a:lnTo>
                  <a:lnTo>
                    <a:pt x="2917723" y="1868614"/>
                  </a:lnTo>
                  <a:lnTo>
                    <a:pt x="2917736" y="1868868"/>
                  </a:lnTo>
                  <a:lnTo>
                    <a:pt x="2922206" y="1868868"/>
                  </a:lnTo>
                  <a:lnTo>
                    <a:pt x="2922994" y="1894268"/>
                  </a:lnTo>
                  <a:lnTo>
                    <a:pt x="2926753" y="1919668"/>
                  </a:lnTo>
                  <a:lnTo>
                    <a:pt x="2928328" y="1919668"/>
                  </a:lnTo>
                  <a:lnTo>
                    <a:pt x="2926943" y="1932368"/>
                  </a:lnTo>
                  <a:lnTo>
                    <a:pt x="2923781" y="1932368"/>
                  </a:lnTo>
                  <a:lnTo>
                    <a:pt x="2920619" y="1945068"/>
                  </a:lnTo>
                  <a:lnTo>
                    <a:pt x="2924568" y="1957768"/>
                  </a:lnTo>
                  <a:lnTo>
                    <a:pt x="2924403" y="1968830"/>
                  </a:lnTo>
                  <a:lnTo>
                    <a:pt x="2924378" y="1970468"/>
                  </a:lnTo>
                  <a:lnTo>
                    <a:pt x="2922676" y="1970468"/>
                  </a:lnTo>
                  <a:lnTo>
                    <a:pt x="2922765" y="2008568"/>
                  </a:lnTo>
                  <a:lnTo>
                    <a:pt x="2922879" y="2059368"/>
                  </a:lnTo>
                  <a:lnTo>
                    <a:pt x="2922994" y="2110168"/>
                  </a:lnTo>
                  <a:lnTo>
                    <a:pt x="2926943" y="2110168"/>
                  </a:lnTo>
                  <a:lnTo>
                    <a:pt x="2925368" y="2122868"/>
                  </a:lnTo>
                  <a:lnTo>
                    <a:pt x="2922994" y="2122868"/>
                  </a:lnTo>
                  <a:lnTo>
                    <a:pt x="2922905" y="2133828"/>
                  </a:lnTo>
                  <a:lnTo>
                    <a:pt x="2922790" y="2148268"/>
                  </a:lnTo>
                  <a:lnTo>
                    <a:pt x="2922701" y="2160968"/>
                  </a:lnTo>
                  <a:lnTo>
                    <a:pt x="2922600" y="2173668"/>
                  </a:lnTo>
                  <a:lnTo>
                    <a:pt x="2922498" y="2186368"/>
                  </a:lnTo>
                  <a:lnTo>
                    <a:pt x="2922397" y="2199068"/>
                  </a:lnTo>
                  <a:lnTo>
                    <a:pt x="2922320" y="2208377"/>
                  </a:lnTo>
                  <a:lnTo>
                    <a:pt x="2922206" y="2224468"/>
                  </a:lnTo>
                  <a:lnTo>
                    <a:pt x="2929318" y="2224468"/>
                  </a:lnTo>
                  <a:lnTo>
                    <a:pt x="2927731" y="2237168"/>
                  </a:lnTo>
                  <a:lnTo>
                    <a:pt x="2928531" y="2249868"/>
                  </a:lnTo>
                  <a:lnTo>
                    <a:pt x="2926956" y="2249868"/>
                  </a:lnTo>
                  <a:lnTo>
                    <a:pt x="2932480" y="2262568"/>
                  </a:lnTo>
                  <a:lnTo>
                    <a:pt x="2925368" y="2262568"/>
                  </a:lnTo>
                  <a:lnTo>
                    <a:pt x="2924568" y="2275268"/>
                  </a:lnTo>
                  <a:lnTo>
                    <a:pt x="2928607" y="2275268"/>
                  </a:lnTo>
                  <a:lnTo>
                    <a:pt x="2931693" y="2287968"/>
                  </a:lnTo>
                  <a:lnTo>
                    <a:pt x="2925368" y="2287968"/>
                  </a:lnTo>
                  <a:lnTo>
                    <a:pt x="2923781" y="2300668"/>
                  </a:lnTo>
                  <a:lnTo>
                    <a:pt x="2928683" y="2313368"/>
                  </a:lnTo>
                  <a:lnTo>
                    <a:pt x="2930995" y="2326068"/>
                  </a:lnTo>
                  <a:lnTo>
                    <a:pt x="2930906" y="2350439"/>
                  </a:lnTo>
                  <a:lnTo>
                    <a:pt x="2930804" y="2376894"/>
                  </a:lnTo>
                  <a:lnTo>
                    <a:pt x="2930017" y="2376894"/>
                  </a:lnTo>
                  <a:lnTo>
                    <a:pt x="2929331" y="2389403"/>
                  </a:lnTo>
                  <a:lnTo>
                    <a:pt x="2929318" y="2389568"/>
                  </a:lnTo>
                  <a:lnTo>
                    <a:pt x="2927731" y="2389568"/>
                  </a:lnTo>
                  <a:lnTo>
                    <a:pt x="2926943" y="2402268"/>
                  </a:lnTo>
                  <a:lnTo>
                    <a:pt x="2930106" y="2402268"/>
                  </a:lnTo>
                  <a:lnTo>
                    <a:pt x="2929356" y="2414282"/>
                  </a:lnTo>
                  <a:lnTo>
                    <a:pt x="2929318" y="2414968"/>
                  </a:lnTo>
                  <a:lnTo>
                    <a:pt x="2927527" y="2414968"/>
                  </a:lnTo>
                  <a:lnTo>
                    <a:pt x="2929610" y="2440368"/>
                  </a:lnTo>
                  <a:lnTo>
                    <a:pt x="2930106" y="2453068"/>
                  </a:lnTo>
                  <a:lnTo>
                    <a:pt x="2928531" y="2453068"/>
                  </a:lnTo>
                  <a:lnTo>
                    <a:pt x="2928696" y="2465768"/>
                  </a:lnTo>
                  <a:lnTo>
                    <a:pt x="2929318" y="2491168"/>
                  </a:lnTo>
                  <a:lnTo>
                    <a:pt x="2928353" y="2503868"/>
                  </a:lnTo>
                  <a:lnTo>
                    <a:pt x="2925534" y="2516568"/>
                  </a:lnTo>
                  <a:lnTo>
                    <a:pt x="2924568" y="2516568"/>
                  </a:lnTo>
                  <a:lnTo>
                    <a:pt x="2923781" y="2529268"/>
                  </a:lnTo>
                  <a:lnTo>
                    <a:pt x="2926943" y="2541968"/>
                  </a:lnTo>
                  <a:lnTo>
                    <a:pt x="2922994" y="2541968"/>
                  </a:lnTo>
                  <a:lnTo>
                    <a:pt x="2922994" y="2554668"/>
                  </a:lnTo>
                  <a:lnTo>
                    <a:pt x="2919831" y="2554668"/>
                  </a:lnTo>
                  <a:lnTo>
                    <a:pt x="2918549" y="2567368"/>
                  </a:lnTo>
                  <a:lnTo>
                    <a:pt x="2917164" y="2605468"/>
                  </a:lnTo>
                  <a:lnTo>
                    <a:pt x="2915081" y="2630868"/>
                  </a:lnTo>
                  <a:lnTo>
                    <a:pt x="2912707" y="2630868"/>
                  </a:lnTo>
                  <a:lnTo>
                    <a:pt x="2911132" y="2643568"/>
                  </a:lnTo>
                  <a:lnTo>
                    <a:pt x="2909836" y="2656268"/>
                  </a:lnTo>
                  <a:lnTo>
                    <a:pt x="2908122" y="2681668"/>
                  </a:lnTo>
                  <a:lnTo>
                    <a:pt x="2906382" y="2694368"/>
                  </a:lnTo>
                  <a:lnTo>
                    <a:pt x="2907969" y="2694368"/>
                  </a:lnTo>
                  <a:lnTo>
                    <a:pt x="2906382" y="2707068"/>
                  </a:lnTo>
                  <a:lnTo>
                    <a:pt x="2900845" y="2707068"/>
                  </a:lnTo>
                  <a:lnTo>
                    <a:pt x="2900375" y="2732468"/>
                  </a:lnTo>
                  <a:lnTo>
                    <a:pt x="2899740" y="2745168"/>
                  </a:lnTo>
                  <a:lnTo>
                    <a:pt x="2899270" y="2745168"/>
                  </a:lnTo>
                  <a:lnTo>
                    <a:pt x="2898483" y="2757868"/>
                  </a:lnTo>
                  <a:lnTo>
                    <a:pt x="2896895" y="2770568"/>
                  </a:lnTo>
                  <a:lnTo>
                    <a:pt x="2895308" y="2795968"/>
                  </a:lnTo>
                  <a:lnTo>
                    <a:pt x="2893733" y="2795968"/>
                  </a:lnTo>
                  <a:lnTo>
                    <a:pt x="2892145" y="2808668"/>
                  </a:lnTo>
                  <a:lnTo>
                    <a:pt x="2890570" y="2808668"/>
                  </a:lnTo>
                  <a:lnTo>
                    <a:pt x="2886024" y="2834068"/>
                  </a:lnTo>
                  <a:lnTo>
                    <a:pt x="2884119" y="2846768"/>
                  </a:lnTo>
                  <a:lnTo>
                    <a:pt x="2882658" y="2859468"/>
                  </a:lnTo>
                  <a:lnTo>
                    <a:pt x="2884246" y="2872168"/>
                  </a:lnTo>
                  <a:lnTo>
                    <a:pt x="2882138" y="2872168"/>
                  </a:lnTo>
                  <a:lnTo>
                    <a:pt x="2877921" y="2897568"/>
                  </a:lnTo>
                  <a:lnTo>
                    <a:pt x="2875838" y="2922968"/>
                  </a:lnTo>
                  <a:lnTo>
                    <a:pt x="2874695" y="2922968"/>
                  </a:lnTo>
                  <a:lnTo>
                    <a:pt x="2873171" y="2935668"/>
                  </a:lnTo>
                  <a:lnTo>
                    <a:pt x="2870009" y="2935668"/>
                  </a:lnTo>
                  <a:lnTo>
                    <a:pt x="2870797" y="2948368"/>
                  </a:lnTo>
                  <a:lnTo>
                    <a:pt x="2866034" y="2973768"/>
                  </a:lnTo>
                  <a:lnTo>
                    <a:pt x="2863202" y="2999168"/>
                  </a:lnTo>
                  <a:lnTo>
                    <a:pt x="2861640" y="2999168"/>
                  </a:lnTo>
                  <a:lnTo>
                    <a:pt x="2861310" y="3011868"/>
                  </a:lnTo>
                  <a:lnTo>
                    <a:pt x="2858147" y="3011868"/>
                  </a:lnTo>
                  <a:lnTo>
                    <a:pt x="2857512" y="3024568"/>
                  </a:lnTo>
                  <a:lnTo>
                    <a:pt x="2856661" y="3024568"/>
                  </a:lnTo>
                  <a:lnTo>
                    <a:pt x="2855214" y="3037268"/>
                  </a:lnTo>
                  <a:lnTo>
                    <a:pt x="2853423" y="3049790"/>
                  </a:lnTo>
                  <a:lnTo>
                    <a:pt x="2853398" y="3049968"/>
                  </a:lnTo>
                  <a:lnTo>
                    <a:pt x="2851823" y="3049968"/>
                  </a:lnTo>
                  <a:lnTo>
                    <a:pt x="2849448" y="3062668"/>
                  </a:lnTo>
                  <a:lnTo>
                    <a:pt x="2846286" y="3062668"/>
                  </a:lnTo>
                  <a:lnTo>
                    <a:pt x="2844698" y="3075368"/>
                  </a:lnTo>
                  <a:lnTo>
                    <a:pt x="2843631" y="3075368"/>
                  </a:lnTo>
                  <a:lnTo>
                    <a:pt x="2841472" y="3088068"/>
                  </a:lnTo>
                  <a:lnTo>
                    <a:pt x="2839961" y="3100768"/>
                  </a:lnTo>
                  <a:lnTo>
                    <a:pt x="2835211" y="3100768"/>
                  </a:lnTo>
                  <a:lnTo>
                    <a:pt x="2836799" y="3113468"/>
                  </a:lnTo>
                  <a:lnTo>
                    <a:pt x="2832049" y="3126168"/>
                  </a:lnTo>
                  <a:lnTo>
                    <a:pt x="2832049" y="3278568"/>
                  </a:lnTo>
                  <a:lnTo>
                    <a:pt x="2828086" y="3291268"/>
                  </a:lnTo>
                  <a:lnTo>
                    <a:pt x="2823349" y="3291268"/>
                  </a:lnTo>
                  <a:lnTo>
                    <a:pt x="2822168" y="3278568"/>
                  </a:lnTo>
                  <a:lnTo>
                    <a:pt x="2832049" y="3278568"/>
                  </a:lnTo>
                  <a:lnTo>
                    <a:pt x="2832049" y="3126168"/>
                  </a:lnTo>
                  <a:lnTo>
                    <a:pt x="2830461" y="3138868"/>
                  </a:lnTo>
                  <a:lnTo>
                    <a:pt x="2828099" y="3138868"/>
                  </a:lnTo>
                  <a:lnTo>
                    <a:pt x="2825724" y="3151568"/>
                  </a:lnTo>
                  <a:lnTo>
                    <a:pt x="2824937" y="3151568"/>
                  </a:lnTo>
                  <a:lnTo>
                    <a:pt x="2822562" y="3164268"/>
                  </a:lnTo>
                  <a:lnTo>
                    <a:pt x="2817812" y="3164268"/>
                  </a:lnTo>
                  <a:lnTo>
                    <a:pt x="2815437" y="3176968"/>
                  </a:lnTo>
                  <a:lnTo>
                    <a:pt x="2810700" y="3189668"/>
                  </a:lnTo>
                  <a:lnTo>
                    <a:pt x="2814650" y="3189668"/>
                  </a:lnTo>
                  <a:lnTo>
                    <a:pt x="2813075" y="3202368"/>
                  </a:lnTo>
                  <a:lnTo>
                    <a:pt x="2809900" y="3202368"/>
                  </a:lnTo>
                  <a:lnTo>
                    <a:pt x="2809900" y="3215068"/>
                  </a:lnTo>
                  <a:lnTo>
                    <a:pt x="2809113" y="3215068"/>
                  </a:lnTo>
                  <a:lnTo>
                    <a:pt x="2804376" y="3227768"/>
                  </a:lnTo>
                  <a:lnTo>
                    <a:pt x="2801124" y="3240328"/>
                  </a:lnTo>
                  <a:lnTo>
                    <a:pt x="2801099" y="3240468"/>
                  </a:lnTo>
                  <a:lnTo>
                    <a:pt x="2795613" y="3253168"/>
                  </a:lnTo>
                  <a:lnTo>
                    <a:pt x="2783522" y="3291268"/>
                  </a:lnTo>
                  <a:lnTo>
                    <a:pt x="2777477" y="3316668"/>
                  </a:lnTo>
                  <a:lnTo>
                    <a:pt x="2776905" y="3329368"/>
                  </a:lnTo>
                  <a:lnTo>
                    <a:pt x="2776461" y="3329368"/>
                  </a:lnTo>
                  <a:lnTo>
                    <a:pt x="2775115" y="3342068"/>
                  </a:lnTo>
                  <a:lnTo>
                    <a:pt x="2770365" y="3342068"/>
                  </a:lnTo>
                  <a:lnTo>
                    <a:pt x="2768790" y="3354768"/>
                  </a:lnTo>
                  <a:lnTo>
                    <a:pt x="2767990" y="3354768"/>
                  </a:lnTo>
                  <a:lnTo>
                    <a:pt x="2766415" y="3367468"/>
                  </a:lnTo>
                  <a:lnTo>
                    <a:pt x="2765615" y="3367468"/>
                  </a:lnTo>
                  <a:lnTo>
                    <a:pt x="2762453" y="3380168"/>
                  </a:lnTo>
                  <a:lnTo>
                    <a:pt x="2760878" y="3380168"/>
                  </a:lnTo>
                  <a:lnTo>
                    <a:pt x="2754541" y="3405568"/>
                  </a:lnTo>
                  <a:lnTo>
                    <a:pt x="2752966" y="3405568"/>
                  </a:lnTo>
                  <a:lnTo>
                    <a:pt x="2752179" y="3418268"/>
                  </a:lnTo>
                  <a:lnTo>
                    <a:pt x="2744266" y="3418268"/>
                  </a:lnTo>
                  <a:lnTo>
                    <a:pt x="2744266" y="3430968"/>
                  </a:lnTo>
                  <a:lnTo>
                    <a:pt x="2742692" y="3430968"/>
                  </a:lnTo>
                  <a:lnTo>
                    <a:pt x="2744266" y="3443668"/>
                  </a:lnTo>
                  <a:lnTo>
                    <a:pt x="2767990" y="3443668"/>
                  </a:lnTo>
                  <a:lnTo>
                    <a:pt x="2766415" y="3430968"/>
                  </a:lnTo>
                  <a:lnTo>
                    <a:pt x="2770365" y="3418268"/>
                  </a:lnTo>
                  <a:lnTo>
                    <a:pt x="2772257" y="3418268"/>
                  </a:lnTo>
                  <a:lnTo>
                    <a:pt x="2776042" y="3405568"/>
                  </a:lnTo>
                  <a:lnTo>
                    <a:pt x="2778277" y="3392868"/>
                  </a:lnTo>
                  <a:lnTo>
                    <a:pt x="2782227" y="3380168"/>
                  </a:lnTo>
                  <a:lnTo>
                    <a:pt x="2785389" y="3367468"/>
                  </a:lnTo>
                  <a:lnTo>
                    <a:pt x="2786176" y="3367468"/>
                  </a:lnTo>
                  <a:lnTo>
                    <a:pt x="2786176" y="3354768"/>
                  </a:lnTo>
                  <a:lnTo>
                    <a:pt x="2794876" y="3354768"/>
                  </a:lnTo>
                  <a:lnTo>
                    <a:pt x="2791714" y="3342068"/>
                  </a:lnTo>
                  <a:lnTo>
                    <a:pt x="2800972" y="3342068"/>
                  </a:lnTo>
                  <a:lnTo>
                    <a:pt x="2800413" y="3367468"/>
                  </a:lnTo>
                  <a:lnTo>
                    <a:pt x="2797251" y="3367468"/>
                  </a:lnTo>
                  <a:lnTo>
                    <a:pt x="2797251" y="3380168"/>
                  </a:lnTo>
                  <a:lnTo>
                    <a:pt x="2794089" y="3380168"/>
                  </a:lnTo>
                  <a:lnTo>
                    <a:pt x="2789339" y="3405568"/>
                  </a:lnTo>
                  <a:lnTo>
                    <a:pt x="2790926" y="3405568"/>
                  </a:lnTo>
                  <a:lnTo>
                    <a:pt x="2784602" y="3418268"/>
                  </a:lnTo>
                  <a:lnTo>
                    <a:pt x="2785389" y="3430968"/>
                  </a:lnTo>
                  <a:lnTo>
                    <a:pt x="2779852" y="3430968"/>
                  </a:lnTo>
                  <a:lnTo>
                    <a:pt x="2776690" y="3443668"/>
                  </a:lnTo>
                  <a:lnTo>
                    <a:pt x="2771152" y="3443668"/>
                  </a:lnTo>
                  <a:lnTo>
                    <a:pt x="2770670" y="3456368"/>
                  </a:lnTo>
                  <a:lnTo>
                    <a:pt x="2768485" y="3469068"/>
                  </a:lnTo>
                  <a:lnTo>
                    <a:pt x="2767076" y="3481476"/>
                  </a:lnTo>
                  <a:lnTo>
                    <a:pt x="2767038" y="3481768"/>
                  </a:lnTo>
                  <a:lnTo>
                    <a:pt x="2766415" y="3481768"/>
                  </a:lnTo>
                  <a:lnTo>
                    <a:pt x="2766415" y="3494468"/>
                  </a:lnTo>
                  <a:lnTo>
                    <a:pt x="2765818" y="3494468"/>
                  </a:lnTo>
                  <a:lnTo>
                    <a:pt x="2765818" y="3583368"/>
                  </a:lnTo>
                  <a:lnTo>
                    <a:pt x="2765031" y="3608768"/>
                  </a:lnTo>
                  <a:lnTo>
                    <a:pt x="2756916" y="3608768"/>
                  </a:lnTo>
                  <a:lnTo>
                    <a:pt x="2755823" y="3634168"/>
                  </a:lnTo>
                  <a:lnTo>
                    <a:pt x="2753283" y="3634168"/>
                  </a:lnTo>
                  <a:lnTo>
                    <a:pt x="2749473" y="3646868"/>
                  </a:lnTo>
                  <a:lnTo>
                    <a:pt x="2743479" y="3646868"/>
                  </a:lnTo>
                  <a:lnTo>
                    <a:pt x="2744266" y="3659568"/>
                  </a:lnTo>
                  <a:lnTo>
                    <a:pt x="2743479" y="3659568"/>
                  </a:lnTo>
                  <a:lnTo>
                    <a:pt x="2741104" y="3672268"/>
                  </a:lnTo>
                  <a:lnTo>
                    <a:pt x="2737154" y="3672268"/>
                  </a:lnTo>
                  <a:lnTo>
                    <a:pt x="2734780" y="3684968"/>
                  </a:lnTo>
                  <a:lnTo>
                    <a:pt x="2729242" y="3684968"/>
                  </a:lnTo>
                  <a:lnTo>
                    <a:pt x="2727668" y="3697668"/>
                  </a:lnTo>
                  <a:lnTo>
                    <a:pt x="2723705" y="3697668"/>
                  </a:lnTo>
                  <a:lnTo>
                    <a:pt x="2717381" y="3710368"/>
                  </a:lnTo>
                  <a:lnTo>
                    <a:pt x="2708681" y="3710368"/>
                  </a:lnTo>
                  <a:lnTo>
                    <a:pt x="2710269" y="3697668"/>
                  </a:lnTo>
                  <a:lnTo>
                    <a:pt x="2713431" y="3697668"/>
                  </a:lnTo>
                  <a:lnTo>
                    <a:pt x="2713431" y="3684968"/>
                  </a:lnTo>
                  <a:lnTo>
                    <a:pt x="2715006" y="3684968"/>
                  </a:lnTo>
                  <a:lnTo>
                    <a:pt x="2715806" y="3672268"/>
                  </a:lnTo>
                  <a:lnTo>
                    <a:pt x="2725293" y="3672268"/>
                  </a:lnTo>
                  <a:lnTo>
                    <a:pt x="2723705" y="3659568"/>
                  </a:lnTo>
                  <a:lnTo>
                    <a:pt x="2725293" y="3659568"/>
                  </a:lnTo>
                  <a:lnTo>
                    <a:pt x="2729242" y="3646868"/>
                  </a:lnTo>
                  <a:lnTo>
                    <a:pt x="2737154" y="3646868"/>
                  </a:lnTo>
                  <a:lnTo>
                    <a:pt x="2737154" y="3634168"/>
                  </a:lnTo>
                  <a:lnTo>
                    <a:pt x="2742412" y="3634168"/>
                  </a:lnTo>
                  <a:lnTo>
                    <a:pt x="2748496" y="3621468"/>
                  </a:lnTo>
                  <a:lnTo>
                    <a:pt x="2753753" y="3608768"/>
                  </a:lnTo>
                  <a:lnTo>
                    <a:pt x="2748229" y="3608768"/>
                  </a:lnTo>
                  <a:lnTo>
                    <a:pt x="2749804" y="3596068"/>
                  </a:lnTo>
                  <a:lnTo>
                    <a:pt x="2754414" y="3596068"/>
                  </a:lnTo>
                  <a:lnTo>
                    <a:pt x="2756433" y="3583368"/>
                  </a:lnTo>
                  <a:lnTo>
                    <a:pt x="2765818" y="3583368"/>
                  </a:lnTo>
                  <a:lnTo>
                    <a:pt x="2765818" y="3494468"/>
                  </a:lnTo>
                  <a:lnTo>
                    <a:pt x="2763253" y="3494468"/>
                  </a:lnTo>
                  <a:lnTo>
                    <a:pt x="2761665" y="3507168"/>
                  </a:lnTo>
                  <a:lnTo>
                    <a:pt x="2760878" y="3507168"/>
                  </a:lnTo>
                  <a:lnTo>
                    <a:pt x="2757716" y="3519868"/>
                  </a:lnTo>
                  <a:lnTo>
                    <a:pt x="2752966" y="3519868"/>
                  </a:lnTo>
                  <a:lnTo>
                    <a:pt x="2752966" y="3532568"/>
                  </a:lnTo>
                  <a:lnTo>
                    <a:pt x="2749804" y="3532568"/>
                  </a:lnTo>
                  <a:lnTo>
                    <a:pt x="2749816" y="3545268"/>
                  </a:lnTo>
                  <a:lnTo>
                    <a:pt x="2748127" y="3545268"/>
                  </a:lnTo>
                  <a:lnTo>
                    <a:pt x="2745689" y="3557968"/>
                  </a:lnTo>
                  <a:lnTo>
                    <a:pt x="2743479" y="3570668"/>
                  </a:lnTo>
                  <a:lnTo>
                    <a:pt x="2737942" y="3570668"/>
                  </a:lnTo>
                  <a:lnTo>
                    <a:pt x="2738043" y="3596068"/>
                  </a:lnTo>
                  <a:lnTo>
                    <a:pt x="2736367" y="3608768"/>
                  </a:lnTo>
                  <a:lnTo>
                    <a:pt x="2733167" y="3608768"/>
                  </a:lnTo>
                  <a:lnTo>
                    <a:pt x="2731617" y="3621468"/>
                  </a:lnTo>
                  <a:lnTo>
                    <a:pt x="2724493" y="3621468"/>
                  </a:lnTo>
                  <a:lnTo>
                    <a:pt x="2723400" y="3634168"/>
                  </a:lnTo>
                  <a:lnTo>
                    <a:pt x="2718447" y="3634168"/>
                  </a:lnTo>
                  <a:lnTo>
                    <a:pt x="2713494" y="3646868"/>
                  </a:lnTo>
                  <a:lnTo>
                    <a:pt x="2711056" y="3646868"/>
                  </a:lnTo>
                  <a:lnTo>
                    <a:pt x="2708681" y="3672268"/>
                  </a:lnTo>
                  <a:lnTo>
                    <a:pt x="2699982" y="3672268"/>
                  </a:lnTo>
                  <a:lnTo>
                    <a:pt x="2698000" y="3646868"/>
                  </a:lnTo>
                  <a:lnTo>
                    <a:pt x="2699486" y="3646868"/>
                  </a:lnTo>
                  <a:lnTo>
                    <a:pt x="2703042" y="3634168"/>
                  </a:lnTo>
                  <a:lnTo>
                    <a:pt x="2707894" y="3634168"/>
                  </a:lnTo>
                  <a:lnTo>
                    <a:pt x="2708681" y="3621468"/>
                  </a:lnTo>
                  <a:lnTo>
                    <a:pt x="2710269" y="3634168"/>
                  </a:lnTo>
                  <a:lnTo>
                    <a:pt x="2710269" y="3621468"/>
                  </a:lnTo>
                  <a:lnTo>
                    <a:pt x="2715806" y="3608768"/>
                  </a:lnTo>
                  <a:lnTo>
                    <a:pt x="2719755" y="3583368"/>
                  </a:lnTo>
                  <a:lnTo>
                    <a:pt x="2723985" y="3583368"/>
                  </a:lnTo>
                  <a:lnTo>
                    <a:pt x="2728455" y="3570668"/>
                  </a:lnTo>
                  <a:lnTo>
                    <a:pt x="2732328" y="3557968"/>
                  </a:lnTo>
                  <a:lnTo>
                    <a:pt x="2733992" y="3545268"/>
                  </a:lnTo>
                  <a:lnTo>
                    <a:pt x="2738869" y="3545268"/>
                  </a:lnTo>
                  <a:lnTo>
                    <a:pt x="2741599" y="3532568"/>
                  </a:lnTo>
                  <a:lnTo>
                    <a:pt x="2718168" y="3532568"/>
                  </a:lnTo>
                  <a:lnTo>
                    <a:pt x="2715006" y="3532568"/>
                  </a:lnTo>
                  <a:lnTo>
                    <a:pt x="2710269" y="3557968"/>
                  </a:lnTo>
                  <a:lnTo>
                    <a:pt x="2708681" y="3570668"/>
                  </a:lnTo>
                  <a:lnTo>
                    <a:pt x="2704731" y="3570668"/>
                  </a:lnTo>
                  <a:lnTo>
                    <a:pt x="2703144" y="3583368"/>
                  </a:lnTo>
                  <a:lnTo>
                    <a:pt x="2699982" y="3583368"/>
                  </a:lnTo>
                  <a:lnTo>
                    <a:pt x="2698407" y="3596068"/>
                  </a:lnTo>
                  <a:lnTo>
                    <a:pt x="2695244" y="3608768"/>
                  </a:lnTo>
                  <a:lnTo>
                    <a:pt x="2691282" y="3608768"/>
                  </a:lnTo>
                  <a:lnTo>
                    <a:pt x="2688907" y="3621468"/>
                  </a:lnTo>
                  <a:lnTo>
                    <a:pt x="2686545" y="3621468"/>
                  </a:lnTo>
                  <a:lnTo>
                    <a:pt x="2682583" y="3634168"/>
                  </a:lnTo>
                  <a:lnTo>
                    <a:pt x="2679979" y="3634168"/>
                  </a:lnTo>
                  <a:lnTo>
                    <a:pt x="2674683" y="3646868"/>
                  </a:lnTo>
                  <a:lnTo>
                    <a:pt x="2668346" y="3659568"/>
                  </a:lnTo>
                  <a:lnTo>
                    <a:pt x="2660446" y="3672268"/>
                  </a:lnTo>
                  <a:lnTo>
                    <a:pt x="2657957" y="3672268"/>
                  </a:lnTo>
                  <a:lnTo>
                    <a:pt x="2654808" y="3697668"/>
                  </a:lnTo>
                  <a:lnTo>
                    <a:pt x="2650325" y="3697668"/>
                  </a:lnTo>
                  <a:lnTo>
                    <a:pt x="2646210" y="3705733"/>
                  </a:lnTo>
                  <a:lnTo>
                    <a:pt x="2646210" y="3786568"/>
                  </a:lnTo>
                  <a:lnTo>
                    <a:pt x="2644698" y="3799268"/>
                  </a:lnTo>
                  <a:lnTo>
                    <a:pt x="2641460" y="3799268"/>
                  </a:lnTo>
                  <a:lnTo>
                    <a:pt x="2642260" y="3786568"/>
                  </a:lnTo>
                  <a:lnTo>
                    <a:pt x="2646210" y="3786568"/>
                  </a:lnTo>
                  <a:lnTo>
                    <a:pt x="2646210" y="3705733"/>
                  </a:lnTo>
                  <a:lnTo>
                    <a:pt x="2643835" y="3710368"/>
                  </a:lnTo>
                  <a:lnTo>
                    <a:pt x="2642260" y="3710368"/>
                  </a:lnTo>
                  <a:lnTo>
                    <a:pt x="2641460" y="3723068"/>
                  </a:lnTo>
                  <a:lnTo>
                    <a:pt x="2641269" y="3723068"/>
                  </a:lnTo>
                  <a:lnTo>
                    <a:pt x="2641269" y="3799268"/>
                  </a:lnTo>
                  <a:lnTo>
                    <a:pt x="2637536" y="3811968"/>
                  </a:lnTo>
                  <a:lnTo>
                    <a:pt x="2632760" y="3811968"/>
                  </a:lnTo>
                  <a:lnTo>
                    <a:pt x="2632760" y="3900868"/>
                  </a:lnTo>
                  <a:lnTo>
                    <a:pt x="2627223" y="3900868"/>
                  </a:lnTo>
                  <a:lnTo>
                    <a:pt x="2629293" y="3913568"/>
                  </a:lnTo>
                  <a:lnTo>
                    <a:pt x="2624620" y="3926268"/>
                  </a:lnTo>
                  <a:lnTo>
                    <a:pt x="2609837" y="3926268"/>
                  </a:lnTo>
                  <a:lnTo>
                    <a:pt x="2609837" y="3913568"/>
                  </a:lnTo>
                  <a:lnTo>
                    <a:pt x="2612999" y="3900868"/>
                  </a:lnTo>
                  <a:lnTo>
                    <a:pt x="2624061" y="3900868"/>
                  </a:lnTo>
                  <a:lnTo>
                    <a:pt x="2623274" y="3888168"/>
                  </a:lnTo>
                  <a:lnTo>
                    <a:pt x="2632760" y="3900868"/>
                  </a:lnTo>
                  <a:lnTo>
                    <a:pt x="2632760" y="3811968"/>
                  </a:lnTo>
                  <a:lnTo>
                    <a:pt x="2630868" y="3811968"/>
                  </a:lnTo>
                  <a:lnTo>
                    <a:pt x="2631871" y="3799268"/>
                  </a:lnTo>
                  <a:lnTo>
                    <a:pt x="2641269" y="3799268"/>
                  </a:lnTo>
                  <a:lnTo>
                    <a:pt x="2641269" y="3723068"/>
                  </a:lnTo>
                  <a:lnTo>
                    <a:pt x="2639885" y="3723068"/>
                  </a:lnTo>
                  <a:lnTo>
                    <a:pt x="2638298" y="3735768"/>
                  </a:lnTo>
                  <a:lnTo>
                    <a:pt x="2629598" y="3735768"/>
                  </a:lnTo>
                  <a:lnTo>
                    <a:pt x="2629598" y="3748468"/>
                  </a:lnTo>
                  <a:lnTo>
                    <a:pt x="2627223" y="3761168"/>
                  </a:lnTo>
                  <a:lnTo>
                    <a:pt x="2620899" y="3761168"/>
                  </a:lnTo>
                  <a:lnTo>
                    <a:pt x="2608186" y="3786568"/>
                  </a:lnTo>
                  <a:lnTo>
                    <a:pt x="2605087" y="3799268"/>
                  </a:lnTo>
                  <a:lnTo>
                    <a:pt x="2599550" y="3799268"/>
                  </a:lnTo>
                  <a:lnTo>
                    <a:pt x="2599550" y="3811968"/>
                  </a:lnTo>
                  <a:lnTo>
                    <a:pt x="2589276" y="3811968"/>
                  </a:lnTo>
                  <a:lnTo>
                    <a:pt x="2586113" y="3837368"/>
                  </a:lnTo>
                  <a:lnTo>
                    <a:pt x="2575826" y="3837368"/>
                  </a:lnTo>
                  <a:lnTo>
                    <a:pt x="2575826" y="3850068"/>
                  </a:lnTo>
                  <a:lnTo>
                    <a:pt x="2567914" y="3850068"/>
                  </a:lnTo>
                  <a:lnTo>
                    <a:pt x="2565895" y="3862768"/>
                  </a:lnTo>
                  <a:lnTo>
                    <a:pt x="2560599" y="3875468"/>
                  </a:lnTo>
                  <a:lnTo>
                    <a:pt x="2555024" y="3888168"/>
                  </a:lnTo>
                  <a:lnTo>
                    <a:pt x="2552103" y="3900868"/>
                  </a:lnTo>
                  <a:lnTo>
                    <a:pt x="2543289" y="3913568"/>
                  </a:lnTo>
                  <a:lnTo>
                    <a:pt x="2542057" y="3900868"/>
                  </a:lnTo>
                  <a:lnTo>
                    <a:pt x="2544102" y="3900868"/>
                  </a:lnTo>
                  <a:lnTo>
                    <a:pt x="2547175" y="3888168"/>
                  </a:lnTo>
                  <a:lnTo>
                    <a:pt x="2549728" y="3875468"/>
                  </a:lnTo>
                  <a:lnTo>
                    <a:pt x="2552890" y="3875468"/>
                  </a:lnTo>
                  <a:lnTo>
                    <a:pt x="2551315" y="3862768"/>
                  </a:lnTo>
                  <a:lnTo>
                    <a:pt x="2562377" y="3862768"/>
                  </a:lnTo>
                  <a:lnTo>
                    <a:pt x="2558427" y="3850068"/>
                  </a:lnTo>
                  <a:lnTo>
                    <a:pt x="2565450" y="3837368"/>
                  </a:lnTo>
                  <a:lnTo>
                    <a:pt x="2570099" y="3837368"/>
                  </a:lnTo>
                  <a:lnTo>
                    <a:pt x="2574442" y="3811968"/>
                  </a:lnTo>
                  <a:lnTo>
                    <a:pt x="2580576" y="3811968"/>
                  </a:lnTo>
                  <a:lnTo>
                    <a:pt x="2579776" y="3799268"/>
                  </a:lnTo>
                  <a:lnTo>
                    <a:pt x="2585224" y="3786568"/>
                  </a:lnTo>
                  <a:lnTo>
                    <a:pt x="2595245" y="3761168"/>
                  </a:lnTo>
                  <a:lnTo>
                    <a:pt x="2601137" y="3761168"/>
                  </a:lnTo>
                  <a:lnTo>
                    <a:pt x="2604224" y="3748468"/>
                  </a:lnTo>
                  <a:lnTo>
                    <a:pt x="2603576" y="3735768"/>
                  </a:lnTo>
                  <a:lnTo>
                    <a:pt x="2611107" y="3735768"/>
                  </a:lnTo>
                  <a:lnTo>
                    <a:pt x="2614282" y="3723068"/>
                  </a:lnTo>
                  <a:lnTo>
                    <a:pt x="2617012" y="3710368"/>
                  </a:lnTo>
                  <a:lnTo>
                    <a:pt x="2623274" y="3710368"/>
                  </a:lnTo>
                  <a:lnTo>
                    <a:pt x="2624861" y="3697668"/>
                  </a:lnTo>
                  <a:lnTo>
                    <a:pt x="2637510" y="3697668"/>
                  </a:lnTo>
                  <a:lnTo>
                    <a:pt x="2643047" y="3684968"/>
                  </a:lnTo>
                  <a:lnTo>
                    <a:pt x="2635135" y="3684968"/>
                  </a:lnTo>
                  <a:lnTo>
                    <a:pt x="2636723" y="3672268"/>
                  </a:lnTo>
                  <a:lnTo>
                    <a:pt x="2650960" y="3672268"/>
                  </a:lnTo>
                  <a:lnTo>
                    <a:pt x="2655697" y="3659568"/>
                  </a:lnTo>
                  <a:lnTo>
                    <a:pt x="2647785" y="3659568"/>
                  </a:lnTo>
                  <a:lnTo>
                    <a:pt x="2648585" y="3646868"/>
                  </a:lnTo>
                  <a:lnTo>
                    <a:pt x="2654122" y="3646868"/>
                  </a:lnTo>
                  <a:lnTo>
                    <a:pt x="2657144" y="3634168"/>
                  </a:lnTo>
                  <a:lnTo>
                    <a:pt x="2660446" y="3634168"/>
                  </a:lnTo>
                  <a:lnTo>
                    <a:pt x="2661234" y="3621468"/>
                  </a:lnTo>
                  <a:lnTo>
                    <a:pt x="2670721" y="3608768"/>
                  </a:lnTo>
                  <a:lnTo>
                    <a:pt x="2675471" y="3608768"/>
                  </a:lnTo>
                  <a:lnTo>
                    <a:pt x="2674543" y="3596068"/>
                  </a:lnTo>
                  <a:lnTo>
                    <a:pt x="2676360" y="3583368"/>
                  </a:lnTo>
                  <a:lnTo>
                    <a:pt x="2678912" y="3583368"/>
                  </a:lnTo>
                  <a:lnTo>
                    <a:pt x="2680208" y="3570668"/>
                  </a:lnTo>
                  <a:lnTo>
                    <a:pt x="2690495" y="3570668"/>
                  </a:lnTo>
                  <a:lnTo>
                    <a:pt x="2694444" y="3557968"/>
                  </a:lnTo>
                  <a:lnTo>
                    <a:pt x="2690495" y="3557968"/>
                  </a:lnTo>
                  <a:lnTo>
                    <a:pt x="2689707" y="3545268"/>
                  </a:lnTo>
                  <a:lnTo>
                    <a:pt x="2699194" y="3545268"/>
                  </a:lnTo>
                  <a:lnTo>
                    <a:pt x="2693657" y="3519868"/>
                  </a:lnTo>
                  <a:lnTo>
                    <a:pt x="2703944" y="3519868"/>
                  </a:lnTo>
                  <a:lnTo>
                    <a:pt x="2704731" y="3494468"/>
                  </a:lnTo>
                  <a:lnTo>
                    <a:pt x="2706306" y="3481768"/>
                  </a:lnTo>
                  <a:lnTo>
                    <a:pt x="2714218" y="3481768"/>
                  </a:lnTo>
                  <a:lnTo>
                    <a:pt x="2710269" y="3469068"/>
                  </a:lnTo>
                  <a:lnTo>
                    <a:pt x="2656484" y="3469068"/>
                  </a:lnTo>
                  <a:lnTo>
                    <a:pt x="2656484" y="3545268"/>
                  </a:lnTo>
                  <a:lnTo>
                    <a:pt x="2648585" y="3545268"/>
                  </a:lnTo>
                  <a:lnTo>
                    <a:pt x="2644622" y="3532568"/>
                  </a:lnTo>
                  <a:lnTo>
                    <a:pt x="2643835" y="3519868"/>
                  </a:lnTo>
                  <a:lnTo>
                    <a:pt x="2655697" y="3519868"/>
                  </a:lnTo>
                  <a:lnTo>
                    <a:pt x="2656484" y="3545268"/>
                  </a:lnTo>
                  <a:lnTo>
                    <a:pt x="2656484" y="3469068"/>
                  </a:lnTo>
                  <a:lnTo>
                    <a:pt x="2643047" y="3469068"/>
                  </a:lnTo>
                  <a:lnTo>
                    <a:pt x="2645410" y="3456368"/>
                  </a:lnTo>
                  <a:lnTo>
                    <a:pt x="2669336" y="3456368"/>
                  </a:lnTo>
                  <a:lnTo>
                    <a:pt x="2663901" y="3443668"/>
                  </a:lnTo>
                  <a:lnTo>
                    <a:pt x="2673096" y="3443668"/>
                  </a:lnTo>
                  <a:lnTo>
                    <a:pt x="2670721" y="3430968"/>
                  </a:lnTo>
                  <a:lnTo>
                    <a:pt x="2675471" y="3430968"/>
                  </a:lnTo>
                  <a:lnTo>
                    <a:pt x="2676258" y="3418268"/>
                  </a:lnTo>
                  <a:lnTo>
                    <a:pt x="2666720" y="3418268"/>
                  </a:lnTo>
                  <a:lnTo>
                    <a:pt x="2666822" y="3405568"/>
                  </a:lnTo>
                  <a:lnTo>
                    <a:pt x="2663609" y="3405568"/>
                  </a:lnTo>
                  <a:lnTo>
                    <a:pt x="2665184" y="3392868"/>
                  </a:lnTo>
                  <a:lnTo>
                    <a:pt x="2655697" y="3405568"/>
                  </a:lnTo>
                  <a:lnTo>
                    <a:pt x="2655697" y="3392868"/>
                  </a:lnTo>
                  <a:lnTo>
                    <a:pt x="2658008" y="3392868"/>
                  </a:lnTo>
                  <a:lnTo>
                    <a:pt x="2660548" y="3380168"/>
                  </a:lnTo>
                  <a:lnTo>
                    <a:pt x="2646210" y="3380168"/>
                  </a:lnTo>
                  <a:lnTo>
                    <a:pt x="2646210" y="3405568"/>
                  </a:lnTo>
                  <a:lnTo>
                    <a:pt x="2646997" y="3405568"/>
                  </a:lnTo>
                  <a:lnTo>
                    <a:pt x="2642298" y="3418268"/>
                  </a:lnTo>
                  <a:lnTo>
                    <a:pt x="2639784" y="3418268"/>
                  </a:lnTo>
                  <a:lnTo>
                    <a:pt x="2636723" y="3443668"/>
                  </a:lnTo>
                  <a:lnTo>
                    <a:pt x="2636482" y="3443668"/>
                  </a:lnTo>
                  <a:lnTo>
                    <a:pt x="2642349" y="3456368"/>
                  </a:lnTo>
                  <a:lnTo>
                    <a:pt x="2633700" y="3456368"/>
                  </a:lnTo>
                  <a:lnTo>
                    <a:pt x="2641714" y="3469068"/>
                  </a:lnTo>
                  <a:lnTo>
                    <a:pt x="2628811" y="3469068"/>
                  </a:lnTo>
                  <a:lnTo>
                    <a:pt x="2626398" y="3481476"/>
                  </a:lnTo>
                  <a:lnTo>
                    <a:pt x="2626334" y="3481768"/>
                  </a:lnTo>
                  <a:lnTo>
                    <a:pt x="2619019" y="3481768"/>
                  </a:lnTo>
                  <a:lnTo>
                    <a:pt x="2612821" y="3494468"/>
                  </a:lnTo>
                  <a:lnTo>
                    <a:pt x="2616327" y="3507168"/>
                  </a:lnTo>
                  <a:lnTo>
                    <a:pt x="2616162" y="3507168"/>
                  </a:lnTo>
                  <a:lnTo>
                    <a:pt x="2611412" y="3519868"/>
                  </a:lnTo>
                  <a:lnTo>
                    <a:pt x="2606662" y="3519868"/>
                  </a:lnTo>
                  <a:lnTo>
                    <a:pt x="2608249" y="3532568"/>
                  </a:lnTo>
                  <a:lnTo>
                    <a:pt x="2605087" y="3532568"/>
                  </a:lnTo>
                  <a:lnTo>
                    <a:pt x="2603068" y="3545268"/>
                  </a:lnTo>
                  <a:lnTo>
                    <a:pt x="2599639" y="3557968"/>
                  </a:lnTo>
                  <a:lnTo>
                    <a:pt x="2597175" y="3570668"/>
                  </a:lnTo>
                  <a:lnTo>
                    <a:pt x="2615196" y="3570668"/>
                  </a:lnTo>
                  <a:lnTo>
                    <a:pt x="2618536" y="3583368"/>
                  </a:lnTo>
                  <a:lnTo>
                    <a:pt x="2606662" y="3583368"/>
                  </a:lnTo>
                  <a:lnTo>
                    <a:pt x="2605087" y="3596068"/>
                  </a:lnTo>
                  <a:lnTo>
                    <a:pt x="2601925" y="3608768"/>
                  </a:lnTo>
                  <a:lnTo>
                    <a:pt x="2595600" y="3608768"/>
                  </a:lnTo>
                  <a:lnTo>
                    <a:pt x="2594178" y="3596068"/>
                  </a:lnTo>
                  <a:lnTo>
                    <a:pt x="2597874" y="3583368"/>
                  </a:lnTo>
                  <a:lnTo>
                    <a:pt x="2600820" y="3583368"/>
                  </a:lnTo>
                  <a:lnTo>
                    <a:pt x="2597175" y="3570668"/>
                  </a:lnTo>
                  <a:lnTo>
                    <a:pt x="2590850" y="3570668"/>
                  </a:lnTo>
                  <a:lnTo>
                    <a:pt x="2590850" y="3583368"/>
                  </a:lnTo>
                  <a:lnTo>
                    <a:pt x="2585313" y="3583368"/>
                  </a:lnTo>
                  <a:lnTo>
                    <a:pt x="2580576" y="3596068"/>
                  </a:lnTo>
                  <a:lnTo>
                    <a:pt x="2580576" y="3608768"/>
                  </a:lnTo>
                  <a:lnTo>
                    <a:pt x="2573451" y="3608768"/>
                  </a:lnTo>
                  <a:lnTo>
                    <a:pt x="2571077" y="3621468"/>
                  </a:lnTo>
                  <a:lnTo>
                    <a:pt x="2570289" y="3634168"/>
                  </a:lnTo>
                  <a:lnTo>
                    <a:pt x="2565235" y="3634168"/>
                  </a:lnTo>
                  <a:lnTo>
                    <a:pt x="2558389" y="3646868"/>
                  </a:lnTo>
                  <a:lnTo>
                    <a:pt x="2552890" y="3646868"/>
                  </a:lnTo>
                  <a:lnTo>
                    <a:pt x="2552890" y="3659568"/>
                  </a:lnTo>
                  <a:lnTo>
                    <a:pt x="2553690" y="3672268"/>
                  </a:lnTo>
                  <a:lnTo>
                    <a:pt x="2544991" y="3672268"/>
                  </a:lnTo>
                  <a:lnTo>
                    <a:pt x="2544191" y="3684968"/>
                  </a:lnTo>
                  <a:lnTo>
                    <a:pt x="2539454" y="3684968"/>
                  </a:lnTo>
                  <a:lnTo>
                    <a:pt x="2538653" y="3697668"/>
                  </a:lnTo>
                  <a:lnTo>
                    <a:pt x="2534704" y="3697668"/>
                  </a:lnTo>
                  <a:lnTo>
                    <a:pt x="2530017" y="3706037"/>
                  </a:lnTo>
                  <a:lnTo>
                    <a:pt x="2530017" y="3926268"/>
                  </a:lnTo>
                  <a:lnTo>
                    <a:pt x="2529954" y="3938968"/>
                  </a:lnTo>
                  <a:lnTo>
                    <a:pt x="2529167" y="3938968"/>
                  </a:lnTo>
                  <a:lnTo>
                    <a:pt x="2530017" y="3926268"/>
                  </a:lnTo>
                  <a:lnTo>
                    <a:pt x="2530017" y="3706037"/>
                  </a:lnTo>
                  <a:lnTo>
                    <a:pt x="2527592" y="3710368"/>
                  </a:lnTo>
                  <a:lnTo>
                    <a:pt x="2522842" y="3710368"/>
                  </a:lnTo>
                  <a:lnTo>
                    <a:pt x="2523629" y="3723068"/>
                  </a:lnTo>
                  <a:lnTo>
                    <a:pt x="2519083" y="3735768"/>
                  </a:lnTo>
                  <a:lnTo>
                    <a:pt x="2515730" y="3735768"/>
                  </a:lnTo>
                  <a:lnTo>
                    <a:pt x="2510193" y="3761168"/>
                  </a:lnTo>
                  <a:lnTo>
                    <a:pt x="2507030" y="3761168"/>
                  </a:lnTo>
                  <a:lnTo>
                    <a:pt x="2503868" y="3773868"/>
                  </a:lnTo>
                  <a:lnTo>
                    <a:pt x="2500706" y="3773868"/>
                  </a:lnTo>
                  <a:lnTo>
                    <a:pt x="2496743" y="3786568"/>
                  </a:lnTo>
                  <a:lnTo>
                    <a:pt x="2489593" y="3799268"/>
                  </a:lnTo>
                  <a:lnTo>
                    <a:pt x="2483002" y="3811968"/>
                  </a:lnTo>
                  <a:lnTo>
                    <a:pt x="2475382" y="3837368"/>
                  </a:lnTo>
                  <a:lnTo>
                    <a:pt x="2465908" y="3837368"/>
                  </a:lnTo>
                  <a:lnTo>
                    <a:pt x="2469070" y="3862768"/>
                  </a:lnTo>
                  <a:lnTo>
                    <a:pt x="2458783" y="3862768"/>
                  </a:lnTo>
                  <a:lnTo>
                    <a:pt x="2461158" y="3875468"/>
                  </a:lnTo>
                  <a:lnTo>
                    <a:pt x="2452459" y="3875468"/>
                  </a:lnTo>
                  <a:lnTo>
                    <a:pt x="2452459" y="3888168"/>
                  </a:lnTo>
                  <a:lnTo>
                    <a:pt x="2448509" y="3900868"/>
                  </a:lnTo>
                  <a:lnTo>
                    <a:pt x="2437434" y="3900868"/>
                  </a:lnTo>
                  <a:lnTo>
                    <a:pt x="2435364" y="3913568"/>
                  </a:lnTo>
                  <a:lnTo>
                    <a:pt x="2432888" y="3926268"/>
                  </a:lnTo>
                  <a:lnTo>
                    <a:pt x="2430538" y="3926268"/>
                  </a:lnTo>
                  <a:lnTo>
                    <a:pt x="2429522" y="3938968"/>
                  </a:lnTo>
                  <a:lnTo>
                    <a:pt x="2419248" y="3938968"/>
                  </a:lnTo>
                  <a:lnTo>
                    <a:pt x="2412771" y="3951668"/>
                  </a:lnTo>
                  <a:lnTo>
                    <a:pt x="2409901" y="3964368"/>
                  </a:lnTo>
                  <a:lnTo>
                    <a:pt x="2410549" y="3977068"/>
                  </a:lnTo>
                  <a:lnTo>
                    <a:pt x="2416873" y="3989768"/>
                  </a:lnTo>
                  <a:lnTo>
                    <a:pt x="2431110" y="3989768"/>
                  </a:lnTo>
                  <a:lnTo>
                    <a:pt x="2434310" y="4002468"/>
                  </a:lnTo>
                  <a:lnTo>
                    <a:pt x="2438323" y="4002468"/>
                  </a:lnTo>
                  <a:lnTo>
                    <a:pt x="2441892" y="4015168"/>
                  </a:lnTo>
                  <a:lnTo>
                    <a:pt x="2443759" y="4027868"/>
                  </a:lnTo>
                  <a:lnTo>
                    <a:pt x="2467584" y="4027868"/>
                  </a:lnTo>
                  <a:lnTo>
                    <a:pt x="2476792" y="4015168"/>
                  </a:lnTo>
                  <a:lnTo>
                    <a:pt x="2492019" y="4015168"/>
                  </a:lnTo>
                  <a:lnTo>
                    <a:pt x="2492794" y="4040568"/>
                  </a:lnTo>
                  <a:lnTo>
                    <a:pt x="2504490" y="4053268"/>
                  </a:lnTo>
                  <a:lnTo>
                    <a:pt x="2541816" y="4053268"/>
                  </a:lnTo>
                  <a:lnTo>
                    <a:pt x="2544191" y="4040568"/>
                  </a:lnTo>
                  <a:lnTo>
                    <a:pt x="2563584" y="4040568"/>
                  </a:lnTo>
                  <a:lnTo>
                    <a:pt x="2573553" y="4053268"/>
                  </a:lnTo>
                  <a:lnTo>
                    <a:pt x="2586901" y="4053268"/>
                  </a:lnTo>
                  <a:lnTo>
                    <a:pt x="2586901" y="4065968"/>
                  </a:lnTo>
                  <a:lnTo>
                    <a:pt x="2588082" y="4053268"/>
                  </a:lnTo>
                  <a:lnTo>
                    <a:pt x="2589276" y="4053268"/>
                  </a:lnTo>
                  <a:lnTo>
                    <a:pt x="2586901" y="4065968"/>
                  </a:lnTo>
                  <a:lnTo>
                    <a:pt x="2557500" y="4065968"/>
                  </a:lnTo>
                  <a:lnTo>
                    <a:pt x="2552103" y="4078668"/>
                  </a:lnTo>
                  <a:lnTo>
                    <a:pt x="2557640" y="4078668"/>
                  </a:lnTo>
                  <a:lnTo>
                    <a:pt x="2560802" y="4091368"/>
                  </a:lnTo>
                  <a:lnTo>
                    <a:pt x="2568714" y="4078668"/>
                  </a:lnTo>
                  <a:lnTo>
                    <a:pt x="2573921" y="4091368"/>
                  </a:lnTo>
                  <a:lnTo>
                    <a:pt x="2594800" y="4091368"/>
                  </a:lnTo>
                  <a:lnTo>
                    <a:pt x="2592438" y="4078668"/>
                  </a:lnTo>
                  <a:lnTo>
                    <a:pt x="2600337" y="4078668"/>
                  </a:lnTo>
                  <a:lnTo>
                    <a:pt x="2600337" y="4065968"/>
                  </a:lnTo>
                  <a:lnTo>
                    <a:pt x="2610624" y="4065968"/>
                  </a:lnTo>
                  <a:lnTo>
                    <a:pt x="2609837" y="4053268"/>
                  </a:lnTo>
                  <a:lnTo>
                    <a:pt x="2625648" y="4053268"/>
                  </a:lnTo>
                  <a:lnTo>
                    <a:pt x="2627223" y="4065968"/>
                  </a:lnTo>
                  <a:lnTo>
                    <a:pt x="2627223" y="4078668"/>
                  </a:lnTo>
                  <a:lnTo>
                    <a:pt x="2630157" y="4091368"/>
                  </a:lnTo>
                  <a:lnTo>
                    <a:pt x="2633459" y="4091368"/>
                  </a:lnTo>
                  <a:lnTo>
                    <a:pt x="2636012" y="4104068"/>
                  </a:lnTo>
                  <a:lnTo>
                    <a:pt x="2636723" y="4116768"/>
                  </a:lnTo>
                  <a:lnTo>
                    <a:pt x="2646654" y="4116768"/>
                  </a:lnTo>
                  <a:lnTo>
                    <a:pt x="2652738" y="4104068"/>
                  </a:lnTo>
                  <a:lnTo>
                    <a:pt x="2658516" y="4104068"/>
                  </a:lnTo>
                  <a:lnTo>
                    <a:pt x="2667558" y="4091368"/>
                  </a:lnTo>
                  <a:lnTo>
                    <a:pt x="2673096" y="4104068"/>
                  </a:lnTo>
                  <a:lnTo>
                    <a:pt x="2674683" y="4116768"/>
                  </a:lnTo>
                  <a:lnTo>
                    <a:pt x="2671521" y="4116768"/>
                  </a:lnTo>
                  <a:lnTo>
                    <a:pt x="2677477" y="4127385"/>
                  </a:lnTo>
                  <a:lnTo>
                    <a:pt x="2678646" y="4129468"/>
                  </a:lnTo>
                  <a:lnTo>
                    <a:pt x="2682583" y="4129468"/>
                  </a:lnTo>
                  <a:lnTo>
                    <a:pt x="2684665" y="4129468"/>
                  </a:lnTo>
                  <a:lnTo>
                    <a:pt x="2691422" y="4142168"/>
                  </a:lnTo>
                  <a:lnTo>
                    <a:pt x="2704731" y="4142168"/>
                  </a:lnTo>
                  <a:lnTo>
                    <a:pt x="2705519" y="4129468"/>
                  </a:lnTo>
                  <a:lnTo>
                    <a:pt x="2715006" y="4129468"/>
                  </a:lnTo>
                  <a:lnTo>
                    <a:pt x="2720543" y="4142168"/>
                  </a:lnTo>
                  <a:lnTo>
                    <a:pt x="2727668" y="4142168"/>
                  </a:lnTo>
                  <a:lnTo>
                    <a:pt x="2730030" y="4154868"/>
                  </a:lnTo>
                  <a:lnTo>
                    <a:pt x="2718168" y="4154868"/>
                  </a:lnTo>
                  <a:lnTo>
                    <a:pt x="2724493" y="4167568"/>
                  </a:lnTo>
                  <a:lnTo>
                    <a:pt x="2736685" y="4167568"/>
                  </a:lnTo>
                  <a:lnTo>
                    <a:pt x="2747238" y="4154868"/>
                  </a:lnTo>
                  <a:lnTo>
                    <a:pt x="2775902" y="4154868"/>
                  </a:lnTo>
                  <a:lnTo>
                    <a:pt x="2779852" y="4167568"/>
                  </a:lnTo>
                  <a:lnTo>
                    <a:pt x="2834614" y="4167568"/>
                  </a:lnTo>
                  <a:lnTo>
                    <a:pt x="2835211" y="4154868"/>
                  </a:lnTo>
                  <a:lnTo>
                    <a:pt x="2839961" y="4154868"/>
                  </a:lnTo>
                  <a:lnTo>
                    <a:pt x="2841536" y="4142168"/>
                  </a:lnTo>
                  <a:lnTo>
                    <a:pt x="2840164" y="4129468"/>
                  </a:lnTo>
                  <a:lnTo>
                    <a:pt x="2835910" y="4129468"/>
                  </a:lnTo>
                  <a:lnTo>
                    <a:pt x="2832087" y="4116768"/>
                  </a:lnTo>
                  <a:lnTo>
                    <a:pt x="2834424" y="4104068"/>
                  </a:lnTo>
                  <a:lnTo>
                    <a:pt x="2846286" y="4104068"/>
                  </a:lnTo>
                  <a:lnTo>
                    <a:pt x="2843911" y="4091368"/>
                  </a:lnTo>
                  <a:lnTo>
                    <a:pt x="2854198" y="4091368"/>
                  </a:lnTo>
                  <a:lnTo>
                    <a:pt x="2861310" y="4078668"/>
                  </a:lnTo>
                  <a:lnTo>
                    <a:pt x="2862884" y="4065968"/>
                  </a:lnTo>
                  <a:lnTo>
                    <a:pt x="2871584" y="4065968"/>
                  </a:lnTo>
                  <a:lnTo>
                    <a:pt x="2870797" y="4053268"/>
                  </a:lnTo>
                  <a:lnTo>
                    <a:pt x="2885821" y="4053268"/>
                  </a:lnTo>
                  <a:lnTo>
                    <a:pt x="2888983" y="4040568"/>
                  </a:lnTo>
                  <a:lnTo>
                    <a:pt x="2888196" y="4027868"/>
                  </a:lnTo>
                  <a:lnTo>
                    <a:pt x="2887408" y="4027868"/>
                  </a:lnTo>
                  <a:lnTo>
                    <a:pt x="2883966" y="4015168"/>
                  </a:lnTo>
                  <a:lnTo>
                    <a:pt x="2871165" y="4015168"/>
                  </a:lnTo>
                  <a:lnTo>
                    <a:pt x="2866847" y="4002468"/>
                  </a:lnTo>
                  <a:lnTo>
                    <a:pt x="2870111" y="4002468"/>
                  </a:lnTo>
                  <a:lnTo>
                    <a:pt x="2872295" y="3989768"/>
                  </a:lnTo>
                  <a:lnTo>
                    <a:pt x="2848660" y="3989768"/>
                  </a:lnTo>
                  <a:lnTo>
                    <a:pt x="2848660" y="4027868"/>
                  </a:lnTo>
                  <a:lnTo>
                    <a:pt x="2845676" y="4040568"/>
                  </a:lnTo>
                  <a:lnTo>
                    <a:pt x="2842031" y="4053268"/>
                  </a:lnTo>
                  <a:lnTo>
                    <a:pt x="2828887" y="4053268"/>
                  </a:lnTo>
                  <a:lnTo>
                    <a:pt x="2828594" y="4065968"/>
                  </a:lnTo>
                  <a:lnTo>
                    <a:pt x="2826778" y="4065968"/>
                  </a:lnTo>
                  <a:lnTo>
                    <a:pt x="2824137" y="4078668"/>
                  </a:lnTo>
                  <a:lnTo>
                    <a:pt x="2809900" y="4078668"/>
                  </a:lnTo>
                  <a:lnTo>
                    <a:pt x="2812694" y="4065968"/>
                  </a:lnTo>
                  <a:lnTo>
                    <a:pt x="2819196" y="4053268"/>
                  </a:lnTo>
                  <a:lnTo>
                    <a:pt x="2826588" y="4040568"/>
                  </a:lnTo>
                  <a:lnTo>
                    <a:pt x="2832049" y="4027868"/>
                  </a:lnTo>
                  <a:lnTo>
                    <a:pt x="2848660" y="4027868"/>
                  </a:lnTo>
                  <a:lnTo>
                    <a:pt x="2848660" y="3989768"/>
                  </a:lnTo>
                  <a:lnTo>
                    <a:pt x="2843123" y="3989768"/>
                  </a:lnTo>
                  <a:lnTo>
                    <a:pt x="2844698" y="3977068"/>
                  </a:lnTo>
                  <a:lnTo>
                    <a:pt x="2851823" y="3977068"/>
                  </a:lnTo>
                  <a:lnTo>
                    <a:pt x="2852128" y="3964368"/>
                  </a:lnTo>
                  <a:lnTo>
                    <a:pt x="2856661" y="3951668"/>
                  </a:lnTo>
                  <a:lnTo>
                    <a:pt x="2879496" y="3951668"/>
                  </a:lnTo>
                  <a:lnTo>
                    <a:pt x="2877921" y="3964368"/>
                  </a:lnTo>
                  <a:lnTo>
                    <a:pt x="2887891" y="3964368"/>
                  </a:lnTo>
                  <a:lnTo>
                    <a:pt x="2893237" y="3951668"/>
                  </a:lnTo>
                  <a:lnTo>
                    <a:pt x="2899029" y="3938968"/>
                  </a:lnTo>
                  <a:lnTo>
                    <a:pt x="2904007" y="3938968"/>
                  </a:lnTo>
                  <a:lnTo>
                    <a:pt x="2906382" y="3926268"/>
                  </a:lnTo>
                  <a:lnTo>
                    <a:pt x="2915081" y="3926268"/>
                  </a:lnTo>
                  <a:lnTo>
                    <a:pt x="2918790" y="3913568"/>
                  </a:lnTo>
                  <a:lnTo>
                    <a:pt x="2920415" y="3913568"/>
                  </a:lnTo>
                  <a:lnTo>
                    <a:pt x="2923781" y="3900868"/>
                  </a:lnTo>
                  <a:lnTo>
                    <a:pt x="2930106" y="3900868"/>
                  </a:lnTo>
                  <a:lnTo>
                    <a:pt x="2930106" y="3875468"/>
                  </a:lnTo>
                  <a:lnTo>
                    <a:pt x="2933268" y="3875468"/>
                  </a:lnTo>
                  <a:lnTo>
                    <a:pt x="2931693" y="3862768"/>
                  </a:lnTo>
                  <a:lnTo>
                    <a:pt x="2939592" y="3862768"/>
                  </a:lnTo>
                  <a:lnTo>
                    <a:pt x="2941967" y="3850068"/>
                  </a:lnTo>
                  <a:lnTo>
                    <a:pt x="2941180" y="3850068"/>
                  </a:lnTo>
                  <a:lnTo>
                    <a:pt x="2942767" y="3837368"/>
                  </a:lnTo>
                  <a:lnTo>
                    <a:pt x="2952242" y="3837368"/>
                  </a:lnTo>
                  <a:lnTo>
                    <a:pt x="2956102" y="3824668"/>
                  </a:lnTo>
                  <a:lnTo>
                    <a:pt x="2960420" y="3811968"/>
                  </a:lnTo>
                  <a:lnTo>
                    <a:pt x="2967418" y="3811968"/>
                  </a:lnTo>
                  <a:lnTo>
                    <a:pt x="2969945" y="3799268"/>
                  </a:lnTo>
                  <a:lnTo>
                    <a:pt x="2972930" y="3799268"/>
                  </a:lnTo>
                  <a:lnTo>
                    <a:pt x="2979928" y="3786568"/>
                  </a:lnTo>
                  <a:lnTo>
                    <a:pt x="2981515" y="3773868"/>
                  </a:lnTo>
                  <a:lnTo>
                    <a:pt x="2989415" y="3773868"/>
                  </a:lnTo>
                  <a:lnTo>
                    <a:pt x="2990215" y="3761168"/>
                  </a:lnTo>
                  <a:lnTo>
                    <a:pt x="2993377" y="3761168"/>
                  </a:lnTo>
                  <a:lnTo>
                    <a:pt x="2998914" y="3748468"/>
                  </a:lnTo>
                  <a:lnTo>
                    <a:pt x="2999702" y="3748468"/>
                  </a:lnTo>
                  <a:lnTo>
                    <a:pt x="3003651" y="3735768"/>
                  </a:lnTo>
                  <a:lnTo>
                    <a:pt x="2995752" y="3735768"/>
                  </a:lnTo>
                  <a:lnTo>
                    <a:pt x="2990481" y="3748468"/>
                  </a:lnTo>
                  <a:lnTo>
                    <a:pt x="2984398" y="3761168"/>
                  </a:lnTo>
                  <a:lnTo>
                    <a:pt x="2964904" y="3761168"/>
                  </a:lnTo>
                  <a:lnTo>
                    <a:pt x="2958808" y="3773868"/>
                  </a:lnTo>
                  <a:lnTo>
                    <a:pt x="2951759" y="3799268"/>
                  </a:lnTo>
                  <a:lnTo>
                    <a:pt x="2944558" y="3811968"/>
                  </a:lnTo>
                  <a:lnTo>
                    <a:pt x="2938018" y="3837368"/>
                  </a:lnTo>
                  <a:lnTo>
                    <a:pt x="2929852" y="3837368"/>
                  </a:lnTo>
                  <a:lnTo>
                    <a:pt x="2924276" y="3850068"/>
                  </a:lnTo>
                  <a:lnTo>
                    <a:pt x="2919450" y="3862768"/>
                  </a:lnTo>
                  <a:lnTo>
                    <a:pt x="2913507" y="3862768"/>
                  </a:lnTo>
                  <a:lnTo>
                    <a:pt x="2912237" y="3888168"/>
                  </a:lnTo>
                  <a:lnTo>
                    <a:pt x="2906979" y="3900868"/>
                  </a:lnTo>
                  <a:lnTo>
                    <a:pt x="2879496" y="3900868"/>
                  </a:lnTo>
                  <a:lnTo>
                    <a:pt x="2879496" y="3875468"/>
                  </a:lnTo>
                  <a:lnTo>
                    <a:pt x="2885033" y="3875468"/>
                  </a:lnTo>
                  <a:lnTo>
                    <a:pt x="2884246" y="3862768"/>
                  </a:lnTo>
                  <a:lnTo>
                    <a:pt x="2892145" y="3862768"/>
                  </a:lnTo>
                  <a:lnTo>
                    <a:pt x="2891358" y="3850068"/>
                  </a:lnTo>
                  <a:lnTo>
                    <a:pt x="2894520" y="3837368"/>
                  </a:lnTo>
                  <a:lnTo>
                    <a:pt x="2900057" y="3837368"/>
                  </a:lnTo>
                  <a:lnTo>
                    <a:pt x="2901645" y="3824668"/>
                  </a:lnTo>
                  <a:lnTo>
                    <a:pt x="2905595" y="3824668"/>
                  </a:lnTo>
                  <a:lnTo>
                    <a:pt x="2907969" y="3811968"/>
                  </a:lnTo>
                  <a:lnTo>
                    <a:pt x="2910344" y="3811968"/>
                  </a:lnTo>
                  <a:lnTo>
                    <a:pt x="2913507" y="3799268"/>
                  </a:lnTo>
                  <a:lnTo>
                    <a:pt x="2924568" y="3799268"/>
                  </a:lnTo>
                  <a:lnTo>
                    <a:pt x="2930106" y="3786568"/>
                  </a:lnTo>
                  <a:lnTo>
                    <a:pt x="2934068" y="3786568"/>
                  </a:lnTo>
                  <a:lnTo>
                    <a:pt x="2938805" y="3773868"/>
                  </a:lnTo>
                  <a:lnTo>
                    <a:pt x="2941828" y="3761168"/>
                  </a:lnTo>
                  <a:lnTo>
                    <a:pt x="2946323" y="3761168"/>
                  </a:lnTo>
                  <a:lnTo>
                    <a:pt x="2952597" y="3735768"/>
                  </a:lnTo>
                  <a:lnTo>
                    <a:pt x="2960954" y="3735768"/>
                  </a:lnTo>
                  <a:lnTo>
                    <a:pt x="2960357" y="3723068"/>
                  </a:lnTo>
                  <a:lnTo>
                    <a:pt x="2962135" y="3710368"/>
                  </a:lnTo>
                  <a:lnTo>
                    <a:pt x="2965691" y="3710368"/>
                  </a:lnTo>
                  <a:lnTo>
                    <a:pt x="2960649" y="3697668"/>
                  </a:lnTo>
                  <a:lnTo>
                    <a:pt x="2962732" y="3672268"/>
                  </a:lnTo>
                  <a:lnTo>
                    <a:pt x="2967469" y="3672268"/>
                  </a:lnTo>
                  <a:lnTo>
                    <a:pt x="2970441" y="3646868"/>
                  </a:lnTo>
                  <a:lnTo>
                    <a:pt x="2972816" y="3646868"/>
                  </a:lnTo>
                  <a:lnTo>
                    <a:pt x="2977362" y="3634168"/>
                  </a:lnTo>
                  <a:lnTo>
                    <a:pt x="2980042" y="3634168"/>
                  </a:lnTo>
                  <a:lnTo>
                    <a:pt x="2983890" y="3621468"/>
                  </a:lnTo>
                  <a:lnTo>
                    <a:pt x="2983649" y="3608768"/>
                  </a:lnTo>
                  <a:lnTo>
                    <a:pt x="2989999" y="3570668"/>
                  </a:lnTo>
                  <a:lnTo>
                    <a:pt x="2990215" y="3557968"/>
                  </a:lnTo>
                  <a:lnTo>
                    <a:pt x="2994152" y="3545268"/>
                  </a:lnTo>
                  <a:lnTo>
                    <a:pt x="2996831" y="3545268"/>
                  </a:lnTo>
                  <a:lnTo>
                    <a:pt x="2998774" y="3532568"/>
                  </a:lnTo>
                  <a:lnTo>
                    <a:pt x="3000489" y="3519868"/>
                  </a:lnTo>
                  <a:lnTo>
                    <a:pt x="3005925" y="3519868"/>
                  </a:lnTo>
                  <a:lnTo>
                    <a:pt x="3007944" y="3507168"/>
                  </a:lnTo>
                  <a:lnTo>
                    <a:pt x="3008401" y="3494468"/>
                  </a:lnTo>
                  <a:lnTo>
                    <a:pt x="3013938" y="3481768"/>
                  </a:lnTo>
                  <a:lnTo>
                    <a:pt x="3019475" y="3481768"/>
                  </a:lnTo>
                  <a:lnTo>
                    <a:pt x="3022638" y="3469068"/>
                  </a:lnTo>
                  <a:lnTo>
                    <a:pt x="3023425" y="3456368"/>
                  </a:lnTo>
                  <a:lnTo>
                    <a:pt x="3023527" y="3443668"/>
                  </a:lnTo>
                  <a:lnTo>
                    <a:pt x="3025000" y="3430968"/>
                  </a:lnTo>
                  <a:lnTo>
                    <a:pt x="3029750" y="3430968"/>
                  </a:lnTo>
                  <a:lnTo>
                    <a:pt x="3031350" y="3418268"/>
                  </a:lnTo>
                  <a:lnTo>
                    <a:pt x="3032125" y="3405568"/>
                  </a:lnTo>
                  <a:lnTo>
                    <a:pt x="3037662" y="3405568"/>
                  </a:lnTo>
                  <a:lnTo>
                    <a:pt x="3038449" y="3392868"/>
                  </a:lnTo>
                  <a:lnTo>
                    <a:pt x="3036074" y="3392868"/>
                  </a:lnTo>
                  <a:lnTo>
                    <a:pt x="3037662" y="3380168"/>
                  </a:lnTo>
                  <a:lnTo>
                    <a:pt x="3046361" y="3380168"/>
                  </a:lnTo>
                  <a:lnTo>
                    <a:pt x="3041612" y="3367468"/>
                  </a:lnTo>
                  <a:lnTo>
                    <a:pt x="3042399" y="3354768"/>
                  </a:lnTo>
                  <a:lnTo>
                    <a:pt x="3046361" y="3342068"/>
                  </a:lnTo>
                  <a:lnTo>
                    <a:pt x="3048736" y="3342068"/>
                  </a:lnTo>
                  <a:lnTo>
                    <a:pt x="3048736" y="3329368"/>
                  </a:lnTo>
                  <a:lnTo>
                    <a:pt x="3051098" y="3329368"/>
                  </a:lnTo>
                  <a:lnTo>
                    <a:pt x="3057525" y="3303968"/>
                  </a:lnTo>
                  <a:lnTo>
                    <a:pt x="3061449" y="3291268"/>
                  </a:lnTo>
                  <a:lnTo>
                    <a:pt x="3066923" y="3278568"/>
                  </a:lnTo>
                  <a:lnTo>
                    <a:pt x="3065335" y="3278568"/>
                  </a:lnTo>
                  <a:lnTo>
                    <a:pt x="3067710" y="3265868"/>
                  </a:lnTo>
                  <a:lnTo>
                    <a:pt x="3069298" y="3253168"/>
                  </a:lnTo>
                  <a:lnTo>
                    <a:pt x="3073743" y="3253168"/>
                  </a:lnTo>
                  <a:lnTo>
                    <a:pt x="3074746" y="3240468"/>
                  </a:lnTo>
                  <a:lnTo>
                    <a:pt x="3076410" y="3227768"/>
                  </a:lnTo>
                  <a:lnTo>
                    <a:pt x="3084322" y="3227768"/>
                  </a:lnTo>
                  <a:lnTo>
                    <a:pt x="3081947" y="3215068"/>
                  </a:lnTo>
                  <a:lnTo>
                    <a:pt x="3088271" y="3215068"/>
                  </a:lnTo>
                  <a:lnTo>
                    <a:pt x="3088690" y="3202368"/>
                  </a:lnTo>
                  <a:lnTo>
                    <a:pt x="3092818" y="3189668"/>
                  </a:lnTo>
                  <a:lnTo>
                    <a:pt x="3097834" y="3176968"/>
                  </a:lnTo>
                  <a:lnTo>
                    <a:pt x="3100921" y="3164268"/>
                  </a:lnTo>
                  <a:lnTo>
                    <a:pt x="3100133" y="3151568"/>
                  </a:lnTo>
                  <a:lnTo>
                    <a:pt x="3089859" y="3164268"/>
                  </a:lnTo>
                  <a:lnTo>
                    <a:pt x="3091434" y="3151568"/>
                  </a:lnTo>
                  <a:lnTo>
                    <a:pt x="3095790" y="3151568"/>
                  </a:lnTo>
                  <a:lnTo>
                    <a:pt x="3097161" y="3126168"/>
                  </a:lnTo>
                  <a:lnTo>
                    <a:pt x="3097657" y="3126168"/>
                  </a:lnTo>
                  <a:lnTo>
                    <a:pt x="3099346" y="3113468"/>
                  </a:lnTo>
                  <a:lnTo>
                    <a:pt x="3104083" y="3100768"/>
                  </a:lnTo>
                  <a:lnTo>
                    <a:pt x="3105670" y="3100768"/>
                  </a:lnTo>
                  <a:lnTo>
                    <a:pt x="3108045" y="3088068"/>
                  </a:lnTo>
                  <a:lnTo>
                    <a:pt x="3109620" y="3088068"/>
                  </a:lnTo>
                  <a:lnTo>
                    <a:pt x="3112782" y="3075368"/>
                  </a:lnTo>
                  <a:lnTo>
                    <a:pt x="3112782" y="3062668"/>
                  </a:lnTo>
                  <a:lnTo>
                    <a:pt x="3110420" y="3049968"/>
                  </a:lnTo>
                  <a:lnTo>
                    <a:pt x="3111995" y="3049968"/>
                  </a:lnTo>
                  <a:lnTo>
                    <a:pt x="3108350" y="3037268"/>
                  </a:lnTo>
                  <a:lnTo>
                    <a:pt x="3108045" y="3024568"/>
                  </a:lnTo>
                  <a:lnTo>
                    <a:pt x="3110407" y="3024568"/>
                  </a:lnTo>
                  <a:lnTo>
                    <a:pt x="3110344" y="3011868"/>
                  </a:lnTo>
                  <a:lnTo>
                    <a:pt x="3110280" y="2999168"/>
                  </a:lnTo>
                  <a:lnTo>
                    <a:pt x="3109620" y="2999168"/>
                  </a:lnTo>
                  <a:lnTo>
                    <a:pt x="3107245" y="2986468"/>
                  </a:lnTo>
                  <a:lnTo>
                    <a:pt x="3114370" y="2986468"/>
                  </a:lnTo>
                  <a:lnTo>
                    <a:pt x="3110407" y="2973768"/>
                  </a:lnTo>
                  <a:lnTo>
                    <a:pt x="3116745" y="2948368"/>
                  </a:lnTo>
                  <a:lnTo>
                    <a:pt x="3117456" y="2935668"/>
                  </a:lnTo>
                  <a:lnTo>
                    <a:pt x="3117799" y="2922968"/>
                  </a:lnTo>
                  <a:lnTo>
                    <a:pt x="3118320" y="2922968"/>
                  </a:lnTo>
                  <a:lnTo>
                    <a:pt x="3120402" y="2910268"/>
                  </a:lnTo>
                  <a:lnTo>
                    <a:pt x="3121876" y="2897568"/>
                  </a:lnTo>
                  <a:lnTo>
                    <a:pt x="3122765" y="2897568"/>
                  </a:lnTo>
                  <a:lnTo>
                    <a:pt x="3123069" y="2884868"/>
                  </a:lnTo>
                  <a:lnTo>
                    <a:pt x="3126232" y="2884868"/>
                  </a:lnTo>
                  <a:lnTo>
                    <a:pt x="3127019" y="2872168"/>
                  </a:lnTo>
                  <a:lnTo>
                    <a:pt x="3127806" y="2859468"/>
                  </a:lnTo>
                  <a:lnTo>
                    <a:pt x="3130969" y="2846768"/>
                  </a:lnTo>
                  <a:lnTo>
                    <a:pt x="3132556" y="2846768"/>
                  </a:lnTo>
                  <a:lnTo>
                    <a:pt x="3132556" y="2834068"/>
                  </a:lnTo>
                  <a:lnTo>
                    <a:pt x="3136506" y="2834068"/>
                  </a:lnTo>
                  <a:lnTo>
                    <a:pt x="3137319" y="2821368"/>
                  </a:lnTo>
                  <a:lnTo>
                    <a:pt x="3138068" y="2796540"/>
                  </a:lnTo>
                  <a:lnTo>
                    <a:pt x="3138093" y="2795968"/>
                  </a:lnTo>
                  <a:lnTo>
                    <a:pt x="3142831" y="2795968"/>
                  </a:lnTo>
                  <a:lnTo>
                    <a:pt x="3143631" y="2783268"/>
                  </a:lnTo>
                  <a:lnTo>
                    <a:pt x="3145332" y="2770568"/>
                  </a:lnTo>
                  <a:lnTo>
                    <a:pt x="3146006" y="2745168"/>
                  </a:lnTo>
                  <a:lnTo>
                    <a:pt x="3148368" y="2745168"/>
                  </a:lnTo>
                  <a:lnTo>
                    <a:pt x="3150743" y="2732468"/>
                  </a:lnTo>
                  <a:lnTo>
                    <a:pt x="3152102" y="2719768"/>
                  </a:lnTo>
                  <a:lnTo>
                    <a:pt x="3152216" y="2707068"/>
                  </a:lnTo>
                  <a:lnTo>
                    <a:pt x="3150743" y="2719768"/>
                  </a:lnTo>
                  <a:lnTo>
                    <a:pt x="3149955" y="2732468"/>
                  </a:lnTo>
                  <a:lnTo>
                    <a:pt x="3141141" y="2732468"/>
                  </a:lnTo>
                  <a:lnTo>
                    <a:pt x="3140430" y="2719768"/>
                  </a:lnTo>
                  <a:lnTo>
                    <a:pt x="3142043" y="2707068"/>
                  </a:lnTo>
                  <a:lnTo>
                    <a:pt x="3145205" y="2694368"/>
                  </a:lnTo>
                  <a:lnTo>
                    <a:pt x="3145967" y="2694368"/>
                  </a:lnTo>
                  <a:lnTo>
                    <a:pt x="3148596" y="2668968"/>
                  </a:lnTo>
                  <a:lnTo>
                    <a:pt x="3155150" y="2630868"/>
                  </a:lnTo>
                  <a:lnTo>
                    <a:pt x="3156280" y="2618168"/>
                  </a:lnTo>
                  <a:lnTo>
                    <a:pt x="3159442" y="2605468"/>
                  </a:lnTo>
                  <a:lnTo>
                    <a:pt x="3157067" y="2605468"/>
                  </a:lnTo>
                  <a:lnTo>
                    <a:pt x="3161030" y="2580068"/>
                  </a:lnTo>
                  <a:lnTo>
                    <a:pt x="3164192" y="2580068"/>
                  </a:lnTo>
                  <a:lnTo>
                    <a:pt x="3167494" y="2567368"/>
                  </a:lnTo>
                  <a:lnTo>
                    <a:pt x="3170415" y="2541968"/>
                  </a:lnTo>
                  <a:lnTo>
                    <a:pt x="3177082" y="2503868"/>
                  </a:lnTo>
                  <a:lnTo>
                    <a:pt x="3177387" y="2478468"/>
                  </a:lnTo>
                  <a:lnTo>
                    <a:pt x="3180905" y="2440368"/>
                  </a:lnTo>
                  <a:lnTo>
                    <a:pt x="3182035" y="2414968"/>
                  </a:lnTo>
                  <a:lnTo>
                    <a:pt x="3183432" y="2389568"/>
                  </a:lnTo>
                  <a:lnTo>
                    <a:pt x="3183953" y="2364168"/>
                  </a:lnTo>
                  <a:lnTo>
                    <a:pt x="3178721" y="2364168"/>
                  </a:lnTo>
                  <a:lnTo>
                    <a:pt x="3177070" y="2376652"/>
                  </a:lnTo>
                  <a:lnTo>
                    <a:pt x="3177032" y="2376894"/>
                  </a:lnTo>
                  <a:lnTo>
                    <a:pt x="3176841" y="2376894"/>
                  </a:lnTo>
                  <a:lnTo>
                    <a:pt x="3175279" y="2389403"/>
                  </a:lnTo>
                  <a:lnTo>
                    <a:pt x="3175254" y="2389568"/>
                  </a:lnTo>
                  <a:lnTo>
                    <a:pt x="3174466" y="2389568"/>
                  </a:lnTo>
                  <a:lnTo>
                    <a:pt x="3174352" y="2414968"/>
                  </a:lnTo>
                  <a:lnTo>
                    <a:pt x="3173006" y="2427668"/>
                  </a:lnTo>
                  <a:lnTo>
                    <a:pt x="3165767" y="2440368"/>
                  </a:lnTo>
                  <a:lnTo>
                    <a:pt x="3165183" y="2402268"/>
                  </a:lnTo>
                  <a:lnTo>
                    <a:pt x="3164217" y="2389568"/>
                  </a:lnTo>
                  <a:lnTo>
                    <a:pt x="3161093" y="2377109"/>
                  </a:lnTo>
                  <a:lnTo>
                    <a:pt x="3161030" y="2376894"/>
                  </a:lnTo>
                  <a:lnTo>
                    <a:pt x="3160915" y="2377109"/>
                  </a:lnTo>
                  <a:lnTo>
                    <a:pt x="3155518" y="2389403"/>
                  </a:lnTo>
                  <a:lnTo>
                    <a:pt x="3155492" y="2402268"/>
                  </a:lnTo>
                  <a:lnTo>
                    <a:pt x="3157905" y="2414968"/>
                  </a:lnTo>
                  <a:lnTo>
                    <a:pt x="3159468" y="2414968"/>
                  </a:lnTo>
                  <a:lnTo>
                    <a:pt x="3160484" y="2440368"/>
                  </a:lnTo>
                  <a:lnTo>
                    <a:pt x="3161030" y="2491168"/>
                  </a:lnTo>
                  <a:lnTo>
                    <a:pt x="3157067" y="2503868"/>
                  </a:lnTo>
                  <a:lnTo>
                    <a:pt x="3156267" y="2503868"/>
                  </a:lnTo>
                  <a:lnTo>
                    <a:pt x="3155886" y="2516568"/>
                  </a:lnTo>
                  <a:lnTo>
                    <a:pt x="3155162" y="2529268"/>
                  </a:lnTo>
                  <a:lnTo>
                    <a:pt x="3154705" y="2541968"/>
                  </a:lnTo>
                  <a:lnTo>
                    <a:pt x="3152330" y="2541968"/>
                  </a:lnTo>
                  <a:lnTo>
                    <a:pt x="3151530" y="2554668"/>
                  </a:lnTo>
                  <a:lnTo>
                    <a:pt x="3150133" y="2567368"/>
                  </a:lnTo>
                  <a:lnTo>
                    <a:pt x="3149752" y="2580068"/>
                  </a:lnTo>
                  <a:lnTo>
                    <a:pt x="3149092" y="2580068"/>
                  </a:lnTo>
                  <a:lnTo>
                    <a:pt x="3146793" y="2605468"/>
                  </a:lnTo>
                  <a:lnTo>
                    <a:pt x="3143631" y="2605468"/>
                  </a:lnTo>
                  <a:lnTo>
                    <a:pt x="3142043" y="2630868"/>
                  </a:lnTo>
                  <a:lnTo>
                    <a:pt x="3141573" y="2643568"/>
                  </a:lnTo>
                  <a:lnTo>
                    <a:pt x="3141256" y="2643568"/>
                  </a:lnTo>
                  <a:lnTo>
                    <a:pt x="3140468" y="2668968"/>
                  </a:lnTo>
                  <a:lnTo>
                    <a:pt x="3138093" y="2668968"/>
                  </a:lnTo>
                  <a:lnTo>
                    <a:pt x="3137306" y="2681668"/>
                  </a:lnTo>
                  <a:lnTo>
                    <a:pt x="3135452" y="2681668"/>
                  </a:lnTo>
                  <a:lnTo>
                    <a:pt x="3134309" y="2694368"/>
                  </a:lnTo>
                  <a:lnTo>
                    <a:pt x="3131769" y="2707068"/>
                  </a:lnTo>
                  <a:lnTo>
                    <a:pt x="3127806" y="2719768"/>
                  </a:lnTo>
                  <a:lnTo>
                    <a:pt x="3127362" y="2745168"/>
                  </a:lnTo>
                  <a:lnTo>
                    <a:pt x="3126232" y="2757868"/>
                  </a:lnTo>
                  <a:lnTo>
                    <a:pt x="3123069" y="2757868"/>
                  </a:lnTo>
                  <a:lnTo>
                    <a:pt x="3122549" y="2770568"/>
                  </a:lnTo>
                  <a:lnTo>
                    <a:pt x="3121876" y="2770568"/>
                  </a:lnTo>
                  <a:lnTo>
                    <a:pt x="3120618" y="2783268"/>
                  </a:lnTo>
                  <a:lnTo>
                    <a:pt x="3118320" y="2795968"/>
                  </a:lnTo>
                  <a:lnTo>
                    <a:pt x="3115157" y="2795968"/>
                  </a:lnTo>
                  <a:lnTo>
                    <a:pt x="3112782" y="2808668"/>
                  </a:lnTo>
                  <a:lnTo>
                    <a:pt x="3111601" y="2834068"/>
                  </a:lnTo>
                  <a:lnTo>
                    <a:pt x="3105670" y="2859468"/>
                  </a:lnTo>
                  <a:lnTo>
                    <a:pt x="3100336" y="2884868"/>
                  </a:lnTo>
                  <a:lnTo>
                    <a:pt x="3100921" y="2910268"/>
                  </a:lnTo>
                  <a:lnTo>
                    <a:pt x="3105632" y="2897568"/>
                  </a:lnTo>
                  <a:lnTo>
                    <a:pt x="3107740" y="2884868"/>
                  </a:lnTo>
                  <a:lnTo>
                    <a:pt x="3110598" y="2872168"/>
                  </a:lnTo>
                  <a:lnTo>
                    <a:pt x="3119272" y="2872168"/>
                  </a:lnTo>
                  <a:lnTo>
                    <a:pt x="3119018" y="2884868"/>
                  </a:lnTo>
                  <a:lnTo>
                    <a:pt x="3117418" y="2897568"/>
                  </a:lnTo>
                  <a:lnTo>
                    <a:pt x="3115157" y="2910268"/>
                  </a:lnTo>
                  <a:lnTo>
                    <a:pt x="3112782" y="2910268"/>
                  </a:lnTo>
                  <a:lnTo>
                    <a:pt x="3112782" y="2922968"/>
                  </a:lnTo>
                  <a:lnTo>
                    <a:pt x="3111995" y="2922968"/>
                  </a:lnTo>
                  <a:lnTo>
                    <a:pt x="3109620" y="2935668"/>
                  </a:lnTo>
                  <a:lnTo>
                    <a:pt x="3110407" y="2935668"/>
                  </a:lnTo>
                  <a:lnTo>
                    <a:pt x="3107842" y="2961068"/>
                  </a:lnTo>
                  <a:lnTo>
                    <a:pt x="3101911" y="2999168"/>
                  </a:lnTo>
                  <a:lnTo>
                    <a:pt x="3100870" y="2999168"/>
                  </a:lnTo>
                  <a:lnTo>
                    <a:pt x="3100133" y="3011868"/>
                  </a:lnTo>
                  <a:lnTo>
                    <a:pt x="3099358" y="3024568"/>
                  </a:lnTo>
                  <a:lnTo>
                    <a:pt x="3097466" y="3024568"/>
                  </a:lnTo>
                  <a:lnTo>
                    <a:pt x="3095040" y="3037268"/>
                  </a:lnTo>
                  <a:lnTo>
                    <a:pt x="3093047" y="3049790"/>
                  </a:lnTo>
                  <a:lnTo>
                    <a:pt x="3093008" y="3049968"/>
                  </a:lnTo>
                  <a:lnTo>
                    <a:pt x="3088271" y="3062668"/>
                  </a:lnTo>
                  <a:lnTo>
                    <a:pt x="3086481" y="3075368"/>
                  </a:lnTo>
                  <a:lnTo>
                    <a:pt x="3085211" y="3088068"/>
                  </a:lnTo>
                  <a:lnTo>
                    <a:pt x="3083483" y="3100768"/>
                  </a:lnTo>
                  <a:lnTo>
                    <a:pt x="3089656" y="3100768"/>
                  </a:lnTo>
                  <a:lnTo>
                    <a:pt x="3091040" y="3088068"/>
                  </a:lnTo>
                  <a:lnTo>
                    <a:pt x="3105670" y="3088068"/>
                  </a:lnTo>
                  <a:lnTo>
                    <a:pt x="3095383" y="3100768"/>
                  </a:lnTo>
                  <a:lnTo>
                    <a:pt x="3100133" y="3100768"/>
                  </a:lnTo>
                  <a:lnTo>
                    <a:pt x="3097758" y="3113468"/>
                  </a:lnTo>
                  <a:lnTo>
                    <a:pt x="3094596" y="3113468"/>
                  </a:lnTo>
                  <a:lnTo>
                    <a:pt x="3089859" y="3151568"/>
                  </a:lnTo>
                  <a:lnTo>
                    <a:pt x="3086684" y="3151568"/>
                  </a:lnTo>
                  <a:lnTo>
                    <a:pt x="3081744" y="3164268"/>
                  </a:lnTo>
                  <a:lnTo>
                    <a:pt x="3079178" y="3176968"/>
                  </a:lnTo>
                  <a:lnTo>
                    <a:pt x="3077197" y="3189668"/>
                  </a:lnTo>
                  <a:lnTo>
                    <a:pt x="3076410" y="3202368"/>
                  </a:lnTo>
                  <a:lnTo>
                    <a:pt x="3071520" y="3202368"/>
                  </a:lnTo>
                  <a:lnTo>
                    <a:pt x="3068701" y="3215068"/>
                  </a:lnTo>
                  <a:lnTo>
                    <a:pt x="3066173" y="3215068"/>
                  </a:lnTo>
                  <a:lnTo>
                    <a:pt x="3062173" y="3227768"/>
                  </a:lnTo>
                  <a:lnTo>
                    <a:pt x="3061906" y="3227768"/>
                  </a:lnTo>
                  <a:lnTo>
                    <a:pt x="3061157" y="3240328"/>
                  </a:lnTo>
                  <a:lnTo>
                    <a:pt x="3061157" y="3240468"/>
                  </a:lnTo>
                  <a:lnTo>
                    <a:pt x="3059011" y="3253168"/>
                  </a:lnTo>
                  <a:lnTo>
                    <a:pt x="3054616" y="3265868"/>
                  </a:lnTo>
                  <a:lnTo>
                    <a:pt x="3048736" y="3278568"/>
                  </a:lnTo>
                  <a:lnTo>
                    <a:pt x="3051899" y="3278568"/>
                  </a:lnTo>
                  <a:lnTo>
                    <a:pt x="3047504" y="3291268"/>
                  </a:lnTo>
                  <a:lnTo>
                    <a:pt x="3045269" y="3291268"/>
                  </a:lnTo>
                  <a:lnTo>
                    <a:pt x="3043771" y="3316668"/>
                  </a:lnTo>
                  <a:lnTo>
                    <a:pt x="3041612" y="3316668"/>
                  </a:lnTo>
                  <a:lnTo>
                    <a:pt x="3041612" y="3329368"/>
                  </a:lnTo>
                  <a:lnTo>
                    <a:pt x="3038449" y="3329368"/>
                  </a:lnTo>
                  <a:lnTo>
                    <a:pt x="3036760" y="3342068"/>
                  </a:lnTo>
                  <a:lnTo>
                    <a:pt x="3036874" y="3354768"/>
                  </a:lnTo>
                  <a:lnTo>
                    <a:pt x="3032404" y="3354768"/>
                  </a:lnTo>
                  <a:lnTo>
                    <a:pt x="3029851" y="3367468"/>
                  </a:lnTo>
                  <a:lnTo>
                    <a:pt x="3028035" y="3380168"/>
                  </a:lnTo>
                  <a:lnTo>
                    <a:pt x="3023425" y="3380168"/>
                  </a:lnTo>
                  <a:lnTo>
                    <a:pt x="3023425" y="3392868"/>
                  </a:lnTo>
                  <a:lnTo>
                    <a:pt x="3017888" y="3392868"/>
                  </a:lnTo>
                  <a:lnTo>
                    <a:pt x="3018294" y="3405568"/>
                  </a:lnTo>
                  <a:lnTo>
                    <a:pt x="3015513" y="3418268"/>
                  </a:lnTo>
                  <a:lnTo>
                    <a:pt x="3013138" y="3418268"/>
                  </a:lnTo>
                  <a:lnTo>
                    <a:pt x="3009976" y="3430968"/>
                  </a:lnTo>
                  <a:lnTo>
                    <a:pt x="3007614" y="3430968"/>
                  </a:lnTo>
                  <a:lnTo>
                    <a:pt x="3005239" y="3443668"/>
                  </a:lnTo>
                  <a:lnTo>
                    <a:pt x="2998914" y="3443668"/>
                  </a:lnTo>
                  <a:lnTo>
                    <a:pt x="2998114" y="3456368"/>
                  </a:lnTo>
                  <a:lnTo>
                    <a:pt x="3008401" y="3456368"/>
                  </a:lnTo>
                  <a:lnTo>
                    <a:pt x="3003651" y="3469068"/>
                  </a:lnTo>
                  <a:lnTo>
                    <a:pt x="3001340" y="3481476"/>
                  </a:lnTo>
                  <a:lnTo>
                    <a:pt x="3001276" y="3481768"/>
                  </a:lnTo>
                  <a:lnTo>
                    <a:pt x="3003651" y="3481768"/>
                  </a:lnTo>
                  <a:lnTo>
                    <a:pt x="3000489" y="3494468"/>
                  </a:lnTo>
                  <a:lnTo>
                    <a:pt x="2998914" y="3494468"/>
                  </a:lnTo>
                  <a:lnTo>
                    <a:pt x="3000489" y="3507168"/>
                  </a:lnTo>
                  <a:lnTo>
                    <a:pt x="2998914" y="3519868"/>
                  </a:lnTo>
                  <a:lnTo>
                    <a:pt x="2992082" y="3519868"/>
                  </a:lnTo>
                  <a:lnTo>
                    <a:pt x="2990367" y="3545268"/>
                  </a:lnTo>
                  <a:lnTo>
                    <a:pt x="2987052" y="3545268"/>
                  </a:lnTo>
                  <a:lnTo>
                    <a:pt x="2981515" y="3557968"/>
                  </a:lnTo>
                  <a:lnTo>
                    <a:pt x="2984677" y="3570668"/>
                  </a:lnTo>
                  <a:lnTo>
                    <a:pt x="2983890" y="3570668"/>
                  </a:lnTo>
                  <a:lnTo>
                    <a:pt x="2977553" y="3583368"/>
                  </a:lnTo>
                  <a:lnTo>
                    <a:pt x="2975978" y="3583368"/>
                  </a:lnTo>
                  <a:lnTo>
                    <a:pt x="2979928" y="3596068"/>
                  </a:lnTo>
                  <a:lnTo>
                    <a:pt x="2972816" y="3596068"/>
                  </a:lnTo>
                  <a:lnTo>
                    <a:pt x="2972816" y="3608768"/>
                  </a:lnTo>
                  <a:lnTo>
                    <a:pt x="2975978" y="3608768"/>
                  </a:lnTo>
                  <a:lnTo>
                    <a:pt x="2971228" y="3621468"/>
                  </a:lnTo>
                  <a:lnTo>
                    <a:pt x="2969653" y="3634168"/>
                  </a:lnTo>
                  <a:lnTo>
                    <a:pt x="2960370" y="3634168"/>
                  </a:lnTo>
                  <a:lnTo>
                    <a:pt x="2964904" y="3646868"/>
                  </a:lnTo>
                  <a:lnTo>
                    <a:pt x="2961741" y="3646868"/>
                  </a:lnTo>
                  <a:lnTo>
                    <a:pt x="2957792" y="3672268"/>
                  </a:lnTo>
                  <a:lnTo>
                    <a:pt x="2951467" y="3672268"/>
                  </a:lnTo>
                  <a:lnTo>
                    <a:pt x="2950667" y="3684968"/>
                  </a:lnTo>
                  <a:lnTo>
                    <a:pt x="2953042" y="3697668"/>
                  </a:lnTo>
                  <a:lnTo>
                    <a:pt x="2945930" y="3697668"/>
                  </a:lnTo>
                  <a:lnTo>
                    <a:pt x="2946717" y="3710368"/>
                  </a:lnTo>
                  <a:lnTo>
                    <a:pt x="2943555" y="3710368"/>
                  </a:lnTo>
                  <a:lnTo>
                    <a:pt x="2938018" y="3723068"/>
                  </a:lnTo>
                  <a:lnTo>
                    <a:pt x="2938018" y="3735768"/>
                  </a:lnTo>
                  <a:lnTo>
                    <a:pt x="2933268" y="3735768"/>
                  </a:lnTo>
                  <a:lnTo>
                    <a:pt x="2926943" y="3748468"/>
                  </a:lnTo>
                  <a:lnTo>
                    <a:pt x="2926943" y="3761168"/>
                  </a:lnTo>
                  <a:lnTo>
                    <a:pt x="2924568" y="3761168"/>
                  </a:lnTo>
                  <a:lnTo>
                    <a:pt x="2914599" y="3773868"/>
                  </a:lnTo>
                  <a:lnTo>
                    <a:pt x="2907080" y="3786568"/>
                  </a:lnTo>
                  <a:lnTo>
                    <a:pt x="2899994" y="3799268"/>
                  </a:lnTo>
                  <a:lnTo>
                    <a:pt x="2891358" y="3811968"/>
                  </a:lnTo>
                  <a:lnTo>
                    <a:pt x="2892145" y="3837368"/>
                  </a:lnTo>
                  <a:lnTo>
                    <a:pt x="2885821" y="3837368"/>
                  </a:lnTo>
                  <a:lnTo>
                    <a:pt x="2881084" y="3850068"/>
                  </a:lnTo>
                  <a:lnTo>
                    <a:pt x="2877921" y="3850068"/>
                  </a:lnTo>
                  <a:lnTo>
                    <a:pt x="2877921" y="3862768"/>
                  </a:lnTo>
                  <a:lnTo>
                    <a:pt x="2870009" y="3862768"/>
                  </a:lnTo>
                  <a:lnTo>
                    <a:pt x="2866847" y="3875468"/>
                  </a:lnTo>
                  <a:lnTo>
                    <a:pt x="2863685" y="3875468"/>
                  </a:lnTo>
                  <a:lnTo>
                    <a:pt x="2862884" y="3888168"/>
                  </a:lnTo>
                  <a:lnTo>
                    <a:pt x="2865259" y="3900868"/>
                  </a:lnTo>
                  <a:lnTo>
                    <a:pt x="2868422" y="3900868"/>
                  </a:lnTo>
                  <a:lnTo>
                    <a:pt x="2861259" y="3913568"/>
                  </a:lnTo>
                  <a:lnTo>
                    <a:pt x="2860522" y="3926268"/>
                  </a:lnTo>
                  <a:lnTo>
                    <a:pt x="2857360" y="3938968"/>
                  </a:lnTo>
                  <a:lnTo>
                    <a:pt x="2848660" y="3938968"/>
                  </a:lnTo>
                  <a:lnTo>
                    <a:pt x="2848711" y="3951668"/>
                  </a:lnTo>
                  <a:lnTo>
                    <a:pt x="2845003" y="3964368"/>
                  </a:lnTo>
                  <a:lnTo>
                    <a:pt x="2840532" y="3964368"/>
                  </a:lnTo>
                  <a:lnTo>
                    <a:pt x="2838373" y="3989768"/>
                  </a:lnTo>
                  <a:lnTo>
                    <a:pt x="2818854" y="3989768"/>
                  </a:lnTo>
                  <a:lnTo>
                    <a:pt x="2813862" y="4002468"/>
                  </a:lnTo>
                  <a:lnTo>
                    <a:pt x="2794876" y="4002468"/>
                  </a:lnTo>
                  <a:lnTo>
                    <a:pt x="2794876" y="4142168"/>
                  </a:lnTo>
                  <a:lnTo>
                    <a:pt x="2794876" y="4154868"/>
                  </a:lnTo>
                  <a:lnTo>
                    <a:pt x="2790139" y="4154868"/>
                  </a:lnTo>
                  <a:lnTo>
                    <a:pt x="2789339" y="4142168"/>
                  </a:lnTo>
                  <a:lnTo>
                    <a:pt x="2786176" y="4142168"/>
                  </a:lnTo>
                  <a:lnTo>
                    <a:pt x="2786176" y="4129468"/>
                  </a:lnTo>
                  <a:lnTo>
                    <a:pt x="2790926" y="4129468"/>
                  </a:lnTo>
                  <a:lnTo>
                    <a:pt x="2790926" y="4142168"/>
                  </a:lnTo>
                  <a:lnTo>
                    <a:pt x="2794876" y="4142168"/>
                  </a:lnTo>
                  <a:lnTo>
                    <a:pt x="2794876" y="4002468"/>
                  </a:lnTo>
                  <a:lnTo>
                    <a:pt x="2790139" y="4002468"/>
                  </a:lnTo>
                  <a:lnTo>
                    <a:pt x="2787967" y="3989768"/>
                  </a:lnTo>
                  <a:lnTo>
                    <a:pt x="2790139" y="3977068"/>
                  </a:lnTo>
                  <a:lnTo>
                    <a:pt x="2793187" y="3964368"/>
                  </a:lnTo>
                  <a:lnTo>
                    <a:pt x="2800312" y="3964368"/>
                  </a:lnTo>
                  <a:lnTo>
                    <a:pt x="2812059" y="3938968"/>
                  </a:lnTo>
                  <a:lnTo>
                    <a:pt x="2823807" y="3926268"/>
                  </a:lnTo>
                  <a:lnTo>
                    <a:pt x="2829674" y="3926268"/>
                  </a:lnTo>
                  <a:lnTo>
                    <a:pt x="2835338" y="3913568"/>
                  </a:lnTo>
                  <a:lnTo>
                    <a:pt x="2842323" y="3900868"/>
                  </a:lnTo>
                  <a:lnTo>
                    <a:pt x="2832049" y="3900868"/>
                  </a:lnTo>
                  <a:lnTo>
                    <a:pt x="2827299" y="3888168"/>
                  </a:lnTo>
                  <a:lnTo>
                    <a:pt x="2817812" y="3888168"/>
                  </a:lnTo>
                  <a:lnTo>
                    <a:pt x="2818600" y="3900868"/>
                  </a:lnTo>
                  <a:lnTo>
                    <a:pt x="2803499" y="3900868"/>
                  </a:lnTo>
                  <a:lnTo>
                    <a:pt x="2802610" y="3888168"/>
                  </a:lnTo>
                  <a:lnTo>
                    <a:pt x="2808719" y="3875468"/>
                  </a:lnTo>
                  <a:lnTo>
                    <a:pt x="2816606" y="3875468"/>
                  </a:lnTo>
                  <a:lnTo>
                    <a:pt x="2820187" y="3862768"/>
                  </a:lnTo>
                  <a:lnTo>
                    <a:pt x="2837192" y="3862768"/>
                  </a:lnTo>
                  <a:lnTo>
                    <a:pt x="2844431" y="3850068"/>
                  </a:lnTo>
                  <a:lnTo>
                    <a:pt x="2851823" y="3850068"/>
                  </a:lnTo>
                  <a:lnTo>
                    <a:pt x="2856026" y="3837368"/>
                  </a:lnTo>
                  <a:lnTo>
                    <a:pt x="2860611" y="3824668"/>
                  </a:lnTo>
                  <a:lnTo>
                    <a:pt x="2864167" y="3811968"/>
                  </a:lnTo>
                  <a:lnTo>
                    <a:pt x="2865259" y="3799268"/>
                  </a:lnTo>
                  <a:lnTo>
                    <a:pt x="2865259" y="3786568"/>
                  </a:lnTo>
                  <a:lnTo>
                    <a:pt x="2872384" y="3786568"/>
                  </a:lnTo>
                  <a:lnTo>
                    <a:pt x="2876334" y="3773868"/>
                  </a:lnTo>
                  <a:lnTo>
                    <a:pt x="2879496" y="3773868"/>
                  </a:lnTo>
                  <a:lnTo>
                    <a:pt x="2877921" y="3761168"/>
                  </a:lnTo>
                  <a:lnTo>
                    <a:pt x="2863685" y="3761168"/>
                  </a:lnTo>
                  <a:lnTo>
                    <a:pt x="2863685" y="3735768"/>
                  </a:lnTo>
                  <a:lnTo>
                    <a:pt x="2874746" y="3735768"/>
                  </a:lnTo>
                  <a:lnTo>
                    <a:pt x="2874746" y="3723068"/>
                  </a:lnTo>
                  <a:lnTo>
                    <a:pt x="2881084" y="3710368"/>
                  </a:lnTo>
                  <a:lnTo>
                    <a:pt x="2885821" y="3710368"/>
                  </a:lnTo>
                  <a:lnTo>
                    <a:pt x="2891358" y="3697668"/>
                  </a:lnTo>
                  <a:lnTo>
                    <a:pt x="2895308" y="3697668"/>
                  </a:lnTo>
                  <a:lnTo>
                    <a:pt x="2893733" y="3684968"/>
                  </a:lnTo>
                  <a:lnTo>
                    <a:pt x="2900845" y="3697668"/>
                  </a:lnTo>
                  <a:lnTo>
                    <a:pt x="2904807" y="3684968"/>
                  </a:lnTo>
                  <a:lnTo>
                    <a:pt x="2907969" y="3672268"/>
                  </a:lnTo>
                  <a:lnTo>
                    <a:pt x="2908757" y="3672268"/>
                  </a:lnTo>
                  <a:lnTo>
                    <a:pt x="2912707" y="3659568"/>
                  </a:lnTo>
                  <a:lnTo>
                    <a:pt x="2915869" y="3646868"/>
                  </a:lnTo>
                  <a:lnTo>
                    <a:pt x="2904083" y="3646868"/>
                  </a:lnTo>
                  <a:lnTo>
                    <a:pt x="2901556" y="3634168"/>
                  </a:lnTo>
                  <a:lnTo>
                    <a:pt x="2881007" y="3634168"/>
                  </a:lnTo>
                  <a:lnTo>
                    <a:pt x="2877121" y="3646868"/>
                  </a:lnTo>
                  <a:lnTo>
                    <a:pt x="2881084" y="3646868"/>
                  </a:lnTo>
                  <a:lnTo>
                    <a:pt x="2879496" y="3659568"/>
                  </a:lnTo>
                  <a:lnTo>
                    <a:pt x="2867634" y="3659568"/>
                  </a:lnTo>
                  <a:lnTo>
                    <a:pt x="2865259" y="3654806"/>
                  </a:lnTo>
                  <a:lnTo>
                    <a:pt x="2865259" y="3697668"/>
                  </a:lnTo>
                  <a:lnTo>
                    <a:pt x="2863685" y="3697668"/>
                  </a:lnTo>
                  <a:lnTo>
                    <a:pt x="2858935" y="3710368"/>
                  </a:lnTo>
                  <a:lnTo>
                    <a:pt x="2847860" y="3710368"/>
                  </a:lnTo>
                  <a:lnTo>
                    <a:pt x="2847073" y="3697668"/>
                  </a:lnTo>
                  <a:lnTo>
                    <a:pt x="2843530" y="3697668"/>
                  </a:lnTo>
                  <a:lnTo>
                    <a:pt x="2847175" y="3684968"/>
                  </a:lnTo>
                  <a:lnTo>
                    <a:pt x="2862097" y="3684968"/>
                  </a:lnTo>
                  <a:lnTo>
                    <a:pt x="2865259" y="3697668"/>
                  </a:lnTo>
                  <a:lnTo>
                    <a:pt x="2865259" y="3654806"/>
                  </a:lnTo>
                  <a:lnTo>
                    <a:pt x="2861310" y="3646868"/>
                  </a:lnTo>
                  <a:lnTo>
                    <a:pt x="2874746" y="3646868"/>
                  </a:lnTo>
                  <a:lnTo>
                    <a:pt x="2874746" y="3634168"/>
                  </a:lnTo>
                  <a:lnTo>
                    <a:pt x="2857360" y="3634168"/>
                  </a:lnTo>
                  <a:lnTo>
                    <a:pt x="2856928" y="3621468"/>
                  </a:lnTo>
                  <a:lnTo>
                    <a:pt x="2858046" y="3621468"/>
                  </a:lnTo>
                  <a:lnTo>
                    <a:pt x="2860802" y="3608768"/>
                  </a:lnTo>
                  <a:lnTo>
                    <a:pt x="2862097" y="3608768"/>
                  </a:lnTo>
                  <a:lnTo>
                    <a:pt x="2866847" y="3596068"/>
                  </a:lnTo>
                  <a:lnTo>
                    <a:pt x="2867634" y="3583368"/>
                  </a:lnTo>
                  <a:lnTo>
                    <a:pt x="2870009" y="3583368"/>
                  </a:lnTo>
                  <a:lnTo>
                    <a:pt x="2872384" y="3570668"/>
                  </a:lnTo>
                  <a:lnTo>
                    <a:pt x="2879090" y="3570668"/>
                  </a:lnTo>
                  <a:lnTo>
                    <a:pt x="2882366" y="3557968"/>
                  </a:lnTo>
                  <a:lnTo>
                    <a:pt x="2887561" y="3545268"/>
                  </a:lnTo>
                  <a:lnTo>
                    <a:pt x="2895308" y="3545268"/>
                  </a:lnTo>
                  <a:lnTo>
                    <a:pt x="2892653" y="3532568"/>
                  </a:lnTo>
                  <a:lnTo>
                    <a:pt x="2896006" y="3519868"/>
                  </a:lnTo>
                  <a:lnTo>
                    <a:pt x="2900984" y="3507168"/>
                  </a:lnTo>
                  <a:lnTo>
                    <a:pt x="2905595" y="3494468"/>
                  </a:lnTo>
                  <a:lnTo>
                    <a:pt x="2914294" y="3494468"/>
                  </a:lnTo>
                  <a:lnTo>
                    <a:pt x="2911881" y="3507168"/>
                  </a:lnTo>
                  <a:lnTo>
                    <a:pt x="2909849" y="3519868"/>
                  </a:lnTo>
                  <a:lnTo>
                    <a:pt x="2905290" y="3532568"/>
                  </a:lnTo>
                  <a:lnTo>
                    <a:pt x="2895308" y="3545268"/>
                  </a:lnTo>
                  <a:lnTo>
                    <a:pt x="2896108" y="3545268"/>
                  </a:lnTo>
                  <a:lnTo>
                    <a:pt x="2895079" y="3557968"/>
                  </a:lnTo>
                  <a:lnTo>
                    <a:pt x="2894520" y="3583368"/>
                  </a:lnTo>
                  <a:lnTo>
                    <a:pt x="2885821" y="3583368"/>
                  </a:lnTo>
                  <a:lnTo>
                    <a:pt x="2884246" y="3596068"/>
                  </a:lnTo>
                  <a:lnTo>
                    <a:pt x="2885033" y="3608768"/>
                  </a:lnTo>
                  <a:lnTo>
                    <a:pt x="2881084" y="3608768"/>
                  </a:lnTo>
                  <a:lnTo>
                    <a:pt x="2879496" y="3621468"/>
                  </a:lnTo>
                  <a:lnTo>
                    <a:pt x="2877121" y="3621468"/>
                  </a:lnTo>
                  <a:lnTo>
                    <a:pt x="2875546" y="3634168"/>
                  </a:lnTo>
                  <a:lnTo>
                    <a:pt x="2882989" y="3621468"/>
                  </a:lnTo>
                  <a:lnTo>
                    <a:pt x="2896120" y="3621468"/>
                  </a:lnTo>
                  <a:lnTo>
                    <a:pt x="2904007" y="3634168"/>
                  </a:lnTo>
                  <a:lnTo>
                    <a:pt x="2906382" y="3621468"/>
                  </a:lnTo>
                  <a:lnTo>
                    <a:pt x="2904807" y="3621468"/>
                  </a:lnTo>
                  <a:lnTo>
                    <a:pt x="2906382" y="3608768"/>
                  </a:lnTo>
                  <a:lnTo>
                    <a:pt x="2904007" y="3608768"/>
                  </a:lnTo>
                  <a:lnTo>
                    <a:pt x="2904007" y="3596068"/>
                  </a:lnTo>
                  <a:lnTo>
                    <a:pt x="2908757" y="3596068"/>
                  </a:lnTo>
                  <a:lnTo>
                    <a:pt x="2909544" y="3583368"/>
                  </a:lnTo>
                  <a:lnTo>
                    <a:pt x="2922435" y="3583368"/>
                  </a:lnTo>
                  <a:lnTo>
                    <a:pt x="2922498" y="3596068"/>
                  </a:lnTo>
                  <a:lnTo>
                    <a:pt x="2921228" y="3608768"/>
                  </a:lnTo>
                  <a:lnTo>
                    <a:pt x="2915869" y="3608768"/>
                  </a:lnTo>
                  <a:lnTo>
                    <a:pt x="2918129" y="3621468"/>
                  </a:lnTo>
                  <a:lnTo>
                    <a:pt x="2918714" y="3634168"/>
                  </a:lnTo>
                  <a:lnTo>
                    <a:pt x="2917456" y="3646868"/>
                  </a:lnTo>
                  <a:lnTo>
                    <a:pt x="2919831" y="3646868"/>
                  </a:lnTo>
                  <a:lnTo>
                    <a:pt x="2922092" y="3634168"/>
                  </a:lnTo>
                  <a:lnTo>
                    <a:pt x="2928531" y="3634168"/>
                  </a:lnTo>
                  <a:lnTo>
                    <a:pt x="2931693" y="3621468"/>
                  </a:lnTo>
                  <a:lnTo>
                    <a:pt x="2931693" y="3608768"/>
                  </a:lnTo>
                  <a:lnTo>
                    <a:pt x="2939592" y="3608768"/>
                  </a:lnTo>
                  <a:lnTo>
                    <a:pt x="2939592" y="3596068"/>
                  </a:lnTo>
                  <a:lnTo>
                    <a:pt x="2942767" y="3596068"/>
                  </a:lnTo>
                  <a:lnTo>
                    <a:pt x="2944342" y="3583368"/>
                  </a:lnTo>
                  <a:lnTo>
                    <a:pt x="2942767" y="3583368"/>
                  </a:lnTo>
                  <a:lnTo>
                    <a:pt x="2944342" y="3570668"/>
                  </a:lnTo>
                  <a:lnTo>
                    <a:pt x="2950667" y="3570668"/>
                  </a:lnTo>
                  <a:lnTo>
                    <a:pt x="2953042" y="3557968"/>
                  </a:lnTo>
                  <a:lnTo>
                    <a:pt x="2952254" y="3557968"/>
                  </a:lnTo>
                  <a:lnTo>
                    <a:pt x="2956204" y="3545268"/>
                  </a:lnTo>
                  <a:lnTo>
                    <a:pt x="2962440" y="3545268"/>
                  </a:lnTo>
                  <a:lnTo>
                    <a:pt x="2964548" y="3532568"/>
                  </a:lnTo>
                  <a:lnTo>
                    <a:pt x="2963329" y="3519868"/>
                  </a:lnTo>
                  <a:lnTo>
                    <a:pt x="2971330" y="3519868"/>
                  </a:lnTo>
                  <a:lnTo>
                    <a:pt x="2973882" y="3507168"/>
                  </a:lnTo>
                  <a:lnTo>
                    <a:pt x="2977553" y="3507168"/>
                  </a:lnTo>
                  <a:lnTo>
                    <a:pt x="2975978" y="3494468"/>
                  </a:lnTo>
                  <a:lnTo>
                    <a:pt x="2964904" y="3507168"/>
                  </a:lnTo>
                  <a:lnTo>
                    <a:pt x="2960154" y="3494468"/>
                  </a:lnTo>
                  <a:lnTo>
                    <a:pt x="2963494" y="3481768"/>
                  </a:lnTo>
                  <a:lnTo>
                    <a:pt x="2960154" y="3481768"/>
                  </a:lnTo>
                  <a:lnTo>
                    <a:pt x="2962237" y="3456368"/>
                  </a:lnTo>
                  <a:lnTo>
                    <a:pt x="2961348" y="3456368"/>
                  </a:lnTo>
                  <a:lnTo>
                    <a:pt x="2961055" y="3443668"/>
                  </a:lnTo>
                  <a:lnTo>
                    <a:pt x="2964904" y="3430968"/>
                  </a:lnTo>
                  <a:lnTo>
                    <a:pt x="2972612" y="3430968"/>
                  </a:lnTo>
                  <a:lnTo>
                    <a:pt x="2976245" y="3443668"/>
                  </a:lnTo>
                  <a:lnTo>
                    <a:pt x="2981515" y="3443668"/>
                  </a:lnTo>
                  <a:lnTo>
                    <a:pt x="2987002" y="3430968"/>
                  </a:lnTo>
                  <a:lnTo>
                    <a:pt x="2985109" y="3418268"/>
                  </a:lnTo>
                  <a:lnTo>
                    <a:pt x="2981960" y="3405568"/>
                  </a:lnTo>
                  <a:lnTo>
                    <a:pt x="2983446" y="3392868"/>
                  </a:lnTo>
                  <a:lnTo>
                    <a:pt x="2977553" y="3380168"/>
                  </a:lnTo>
                  <a:lnTo>
                    <a:pt x="2983890" y="3380168"/>
                  </a:lnTo>
                  <a:lnTo>
                    <a:pt x="2982303" y="3367468"/>
                  </a:lnTo>
                  <a:lnTo>
                    <a:pt x="2989415" y="3354768"/>
                  </a:lnTo>
                  <a:lnTo>
                    <a:pt x="2998914" y="3354768"/>
                  </a:lnTo>
                  <a:lnTo>
                    <a:pt x="2994952" y="3342068"/>
                  </a:lnTo>
                  <a:lnTo>
                    <a:pt x="3009188" y="3342068"/>
                  </a:lnTo>
                  <a:lnTo>
                    <a:pt x="3008795" y="3329368"/>
                  </a:lnTo>
                  <a:lnTo>
                    <a:pt x="3011081" y="3316668"/>
                  </a:lnTo>
                  <a:lnTo>
                    <a:pt x="3010776" y="3303968"/>
                  </a:lnTo>
                  <a:lnTo>
                    <a:pt x="3014726" y="3303968"/>
                  </a:lnTo>
                  <a:lnTo>
                    <a:pt x="3012351" y="3291268"/>
                  </a:lnTo>
                  <a:lnTo>
                    <a:pt x="3018675" y="3291268"/>
                  </a:lnTo>
                  <a:lnTo>
                    <a:pt x="3019475" y="3278568"/>
                  </a:lnTo>
                  <a:lnTo>
                    <a:pt x="3022638" y="3278568"/>
                  </a:lnTo>
                  <a:lnTo>
                    <a:pt x="3021838" y="3265868"/>
                  </a:lnTo>
                  <a:lnTo>
                    <a:pt x="3013341" y="3265868"/>
                  </a:lnTo>
                  <a:lnTo>
                    <a:pt x="3007830" y="3278568"/>
                  </a:lnTo>
                  <a:lnTo>
                    <a:pt x="3001276" y="3265868"/>
                  </a:lnTo>
                  <a:lnTo>
                    <a:pt x="3001937" y="3253168"/>
                  </a:lnTo>
                  <a:lnTo>
                    <a:pt x="3005683" y="3240468"/>
                  </a:lnTo>
                  <a:lnTo>
                    <a:pt x="3011843" y="3227768"/>
                  </a:lnTo>
                  <a:lnTo>
                    <a:pt x="3014726" y="3227768"/>
                  </a:lnTo>
                  <a:lnTo>
                    <a:pt x="3014929" y="3215068"/>
                  </a:lnTo>
                  <a:lnTo>
                    <a:pt x="3006026" y="3215068"/>
                  </a:lnTo>
                  <a:lnTo>
                    <a:pt x="3005239" y="3202368"/>
                  </a:lnTo>
                  <a:lnTo>
                    <a:pt x="3020263" y="3202368"/>
                  </a:lnTo>
                  <a:lnTo>
                    <a:pt x="3023857" y="3189668"/>
                  </a:lnTo>
                  <a:lnTo>
                    <a:pt x="3033712" y="3176968"/>
                  </a:lnTo>
                  <a:lnTo>
                    <a:pt x="3036874" y="3164268"/>
                  </a:lnTo>
                  <a:lnTo>
                    <a:pt x="3040392" y="3176968"/>
                  </a:lnTo>
                  <a:lnTo>
                    <a:pt x="3039541" y="3189668"/>
                  </a:lnTo>
                  <a:lnTo>
                    <a:pt x="3034500" y="3189668"/>
                  </a:lnTo>
                  <a:lnTo>
                    <a:pt x="3036874" y="3215068"/>
                  </a:lnTo>
                  <a:lnTo>
                    <a:pt x="3031667" y="3215068"/>
                  </a:lnTo>
                  <a:lnTo>
                    <a:pt x="3028467" y="3227768"/>
                  </a:lnTo>
                  <a:lnTo>
                    <a:pt x="3025711" y="3227768"/>
                  </a:lnTo>
                  <a:lnTo>
                    <a:pt x="3024213" y="3253168"/>
                  </a:lnTo>
                  <a:lnTo>
                    <a:pt x="3029864" y="3240468"/>
                  </a:lnTo>
                  <a:lnTo>
                    <a:pt x="3033230" y="3240468"/>
                  </a:lnTo>
                  <a:lnTo>
                    <a:pt x="3035338" y="3227768"/>
                  </a:lnTo>
                  <a:lnTo>
                    <a:pt x="3037662" y="3227768"/>
                  </a:lnTo>
                  <a:lnTo>
                    <a:pt x="3038449" y="3215068"/>
                  </a:lnTo>
                  <a:lnTo>
                    <a:pt x="3045561" y="3215068"/>
                  </a:lnTo>
                  <a:lnTo>
                    <a:pt x="3043199" y="3202368"/>
                  </a:lnTo>
                  <a:lnTo>
                    <a:pt x="3045561" y="3189668"/>
                  </a:lnTo>
                  <a:lnTo>
                    <a:pt x="3051899" y="3189668"/>
                  </a:lnTo>
                  <a:lnTo>
                    <a:pt x="3050311" y="3176968"/>
                  </a:lnTo>
                  <a:lnTo>
                    <a:pt x="3053473" y="3176968"/>
                  </a:lnTo>
                  <a:lnTo>
                    <a:pt x="3053473" y="3164268"/>
                  </a:lnTo>
                  <a:lnTo>
                    <a:pt x="3059303" y="3151568"/>
                  </a:lnTo>
                  <a:lnTo>
                    <a:pt x="3062478" y="3151568"/>
                  </a:lnTo>
                  <a:lnTo>
                    <a:pt x="3064548" y="3138868"/>
                  </a:lnTo>
                  <a:lnTo>
                    <a:pt x="3050540" y="3138868"/>
                  </a:lnTo>
                  <a:lnTo>
                    <a:pt x="3043986" y="3151568"/>
                  </a:lnTo>
                  <a:lnTo>
                    <a:pt x="3051797" y="3126168"/>
                  </a:lnTo>
                  <a:lnTo>
                    <a:pt x="3057829" y="3113468"/>
                  </a:lnTo>
                  <a:lnTo>
                    <a:pt x="3060890" y="3100768"/>
                  </a:lnTo>
                  <a:lnTo>
                    <a:pt x="3059798" y="3075368"/>
                  </a:lnTo>
                  <a:lnTo>
                    <a:pt x="3051098" y="3075368"/>
                  </a:lnTo>
                  <a:lnTo>
                    <a:pt x="3056636" y="3088068"/>
                  </a:lnTo>
                  <a:lnTo>
                    <a:pt x="3046361" y="3088068"/>
                  </a:lnTo>
                  <a:lnTo>
                    <a:pt x="3045561" y="3100768"/>
                  </a:lnTo>
                  <a:lnTo>
                    <a:pt x="3043986" y="3100768"/>
                  </a:lnTo>
                  <a:lnTo>
                    <a:pt x="3033699" y="3113468"/>
                  </a:lnTo>
                  <a:lnTo>
                    <a:pt x="3033699" y="3126168"/>
                  </a:lnTo>
                  <a:lnTo>
                    <a:pt x="3022638" y="3126168"/>
                  </a:lnTo>
                  <a:lnTo>
                    <a:pt x="3022638" y="3151568"/>
                  </a:lnTo>
                  <a:lnTo>
                    <a:pt x="3021952" y="3164268"/>
                  </a:lnTo>
                  <a:lnTo>
                    <a:pt x="3021444" y="3164268"/>
                  </a:lnTo>
                  <a:lnTo>
                    <a:pt x="3017888" y="3176968"/>
                  </a:lnTo>
                  <a:lnTo>
                    <a:pt x="3014992" y="3164268"/>
                  </a:lnTo>
                  <a:lnTo>
                    <a:pt x="3016707" y="3164268"/>
                  </a:lnTo>
                  <a:lnTo>
                    <a:pt x="3017228" y="3151568"/>
                  </a:lnTo>
                  <a:lnTo>
                    <a:pt x="3006128" y="3151568"/>
                  </a:lnTo>
                  <a:lnTo>
                    <a:pt x="3007995" y="3164268"/>
                  </a:lnTo>
                  <a:lnTo>
                    <a:pt x="3006026" y="3164268"/>
                  </a:lnTo>
                  <a:lnTo>
                    <a:pt x="3005239" y="3176968"/>
                  </a:lnTo>
                  <a:lnTo>
                    <a:pt x="2999702" y="3176968"/>
                  </a:lnTo>
                  <a:lnTo>
                    <a:pt x="2999702" y="3278568"/>
                  </a:lnTo>
                  <a:lnTo>
                    <a:pt x="2999600" y="3291268"/>
                  </a:lnTo>
                  <a:lnTo>
                    <a:pt x="2986582" y="3291268"/>
                  </a:lnTo>
                  <a:lnTo>
                    <a:pt x="2988233" y="3278568"/>
                  </a:lnTo>
                  <a:lnTo>
                    <a:pt x="2999702" y="3278568"/>
                  </a:lnTo>
                  <a:lnTo>
                    <a:pt x="2999702" y="3176968"/>
                  </a:lnTo>
                  <a:lnTo>
                    <a:pt x="2998114" y="3189668"/>
                  </a:lnTo>
                  <a:lnTo>
                    <a:pt x="2995752" y="3189668"/>
                  </a:lnTo>
                  <a:lnTo>
                    <a:pt x="2996539" y="3202368"/>
                  </a:lnTo>
                  <a:lnTo>
                    <a:pt x="2995752" y="3215068"/>
                  </a:lnTo>
                  <a:lnTo>
                    <a:pt x="2991789" y="3215068"/>
                  </a:lnTo>
                  <a:lnTo>
                    <a:pt x="2993377" y="3227768"/>
                  </a:lnTo>
                  <a:lnTo>
                    <a:pt x="2987713" y="3227768"/>
                  </a:lnTo>
                  <a:lnTo>
                    <a:pt x="2993898" y="3240328"/>
                  </a:lnTo>
                  <a:lnTo>
                    <a:pt x="2993974" y="3240468"/>
                  </a:lnTo>
                  <a:lnTo>
                    <a:pt x="2989288" y="3253168"/>
                  </a:lnTo>
                  <a:lnTo>
                    <a:pt x="2985960" y="3253168"/>
                  </a:lnTo>
                  <a:lnTo>
                    <a:pt x="2980715" y="3278568"/>
                  </a:lnTo>
                  <a:lnTo>
                    <a:pt x="2974695" y="3291268"/>
                  </a:lnTo>
                  <a:lnTo>
                    <a:pt x="2972600" y="3303968"/>
                  </a:lnTo>
                  <a:lnTo>
                    <a:pt x="2972816" y="3316668"/>
                  </a:lnTo>
                  <a:lnTo>
                    <a:pt x="2964904" y="3316668"/>
                  </a:lnTo>
                  <a:lnTo>
                    <a:pt x="2964281" y="3342068"/>
                  </a:lnTo>
                  <a:lnTo>
                    <a:pt x="2961144" y="3342068"/>
                  </a:lnTo>
                  <a:lnTo>
                    <a:pt x="2957118" y="3354768"/>
                  </a:lnTo>
                  <a:lnTo>
                    <a:pt x="2953829" y="3367468"/>
                  </a:lnTo>
                  <a:lnTo>
                    <a:pt x="2961525" y="3367468"/>
                  </a:lnTo>
                  <a:lnTo>
                    <a:pt x="2965500" y="3354768"/>
                  </a:lnTo>
                  <a:lnTo>
                    <a:pt x="2969183" y="3342068"/>
                  </a:lnTo>
                  <a:lnTo>
                    <a:pt x="2975978" y="3342068"/>
                  </a:lnTo>
                  <a:lnTo>
                    <a:pt x="2976778" y="3329368"/>
                  </a:lnTo>
                  <a:lnTo>
                    <a:pt x="2979432" y="3316668"/>
                  </a:lnTo>
                  <a:lnTo>
                    <a:pt x="2984322" y="3316668"/>
                  </a:lnTo>
                  <a:lnTo>
                    <a:pt x="2991789" y="3303968"/>
                  </a:lnTo>
                  <a:lnTo>
                    <a:pt x="2993390" y="3316668"/>
                  </a:lnTo>
                  <a:lnTo>
                    <a:pt x="2989453" y="3316668"/>
                  </a:lnTo>
                  <a:lnTo>
                    <a:pt x="2987052" y="3329368"/>
                  </a:lnTo>
                  <a:lnTo>
                    <a:pt x="2985465" y="3342068"/>
                  </a:lnTo>
                  <a:lnTo>
                    <a:pt x="2981515" y="3342068"/>
                  </a:lnTo>
                  <a:lnTo>
                    <a:pt x="2981515" y="3354768"/>
                  </a:lnTo>
                  <a:lnTo>
                    <a:pt x="2976765" y="3354768"/>
                  </a:lnTo>
                  <a:lnTo>
                    <a:pt x="2974390" y="3367468"/>
                  </a:lnTo>
                  <a:lnTo>
                    <a:pt x="2971228" y="3367468"/>
                  </a:lnTo>
                  <a:lnTo>
                    <a:pt x="2969628" y="3380168"/>
                  </a:lnTo>
                  <a:lnTo>
                    <a:pt x="2962554" y="3392868"/>
                  </a:lnTo>
                  <a:lnTo>
                    <a:pt x="2960954" y="3405568"/>
                  </a:lnTo>
                  <a:lnTo>
                    <a:pt x="2944533" y="3405568"/>
                  </a:lnTo>
                  <a:lnTo>
                    <a:pt x="2942831" y="3418268"/>
                  </a:lnTo>
                  <a:lnTo>
                    <a:pt x="2941929" y="3418268"/>
                  </a:lnTo>
                  <a:lnTo>
                    <a:pt x="2941967" y="3430968"/>
                  </a:lnTo>
                  <a:lnTo>
                    <a:pt x="2934068" y="3443668"/>
                  </a:lnTo>
                  <a:lnTo>
                    <a:pt x="2933268" y="3443668"/>
                  </a:lnTo>
                  <a:lnTo>
                    <a:pt x="2927731" y="3456368"/>
                  </a:lnTo>
                  <a:lnTo>
                    <a:pt x="2934068" y="3456368"/>
                  </a:lnTo>
                  <a:lnTo>
                    <a:pt x="2934068" y="3469068"/>
                  </a:lnTo>
                  <a:lnTo>
                    <a:pt x="2932480" y="3469068"/>
                  </a:lnTo>
                  <a:lnTo>
                    <a:pt x="2932480" y="3519868"/>
                  </a:lnTo>
                  <a:lnTo>
                    <a:pt x="2931363" y="3545268"/>
                  </a:lnTo>
                  <a:lnTo>
                    <a:pt x="2925254" y="3557968"/>
                  </a:lnTo>
                  <a:lnTo>
                    <a:pt x="2924568" y="3570668"/>
                  </a:lnTo>
                  <a:lnTo>
                    <a:pt x="2913507" y="3570668"/>
                  </a:lnTo>
                  <a:lnTo>
                    <a:pt x="2912719" y="3557968"/>
                  </a:lnTo>
                  <a:lnTo>
                    <a:pt x="2913799" y="3545268"/>
                  </a:lnTo>
                  <a:lnTo>
                    <a:pt x="2920619" y="3545268"/>
                  </a:lnTo>
                  <a:lnTo>
                    <a:pt x="2919831" y="3532568"/>
                  </a:lnTo>
                  <a:lnTo>
                    <a:pt x="2915081" y="3532568"/>
                  </a:lnTo>
                  <a:lnTo>
                    <a:pt x="2919831" y="3519868"/>
                  </a:lnTo>
                  <a:lnTo>
                    <a:pt x="2932480" y="3519868"/>
                  </a:lnTo>
                  <a:lnTo>
                    <a:pt x="2932480" y="3469068"/>
                  </a:lnTo>
                  <a:lnTo>
                    <a:pt x="2930106" y="3469068"/>
                  </a:lnTo>
                  <a:lnTo>
                    <a:pt x="2925470" y="3481476"/>
                  </a:lnTo>
                  <a:lnTo>
                    <a:pt x="2925368" y="3481768"/>
                  </a:lnTo>
                  <a:lnTo>
                    <a:pt x="2900781" y="3481768"/>
                  </a:lnTo>
                  <a:lnTo>
                    <a:pt x="2903423" y="3469068"/>
                  </a:lnTo>
                  <a:lnTo>
                    <a:pt x="2910344" y="3443668"/>
                  </a:lnTo>
                  <a:lnTo>
                    <a:pt x="2911132" y="3443668"/>
                  </a:lnTo>
                  <a:lnTo>
                    <a:pt x="2913507" y="3430968"/>
                  </a:lnTo>
                  <a:lnTo>
                    <a:pt x="2915869" y="3430968"/>
                  </a:lnTo>
                  <a:lnTo>
                    <a:pt x="2917456" y="3418268"/>
                  </a:lnTo>
                  <a:lnTo>
                    <a:pt x="2919742" y="3418268"/>
                  </a:lnTo>
                  <a:lnTo>
                    <a:pt x="2923781" y="3405568"/>
                  </a:lnTo>
                  <a:lnTo>
                    <a:pt x="2926092" y="3405568"/>
                  </a:lnTo>
                  <a:lnTo>
                    <a:pt x="2929318" y="3380168"/>
                  </a:lnTo>
                  <a:lnTo>
                    <a:pt x="2931693" y="3380168"/>
                  </a:lnTo>
                  <a:lnTo>
                    <a:pt x="2934855" y="3367468"/>
                  </a:lnTo>
                  <a:lnTo>
                    <a:pt x="2939592" y="3342068"/>
                  </a:lnTo>
                  <a:lnTo>
                    <a:pt x="2945930" y="3342068"/>
                  </a:lnTo>
                  <a:lnTo>
                    <a:pt x="2946641" y="3329368"/>
                  </a:lnTo>
                  <a:lnTo>
                    <a:pt x="2946819" y="3316668"/>
                  </a:lnTo>
                  <a:lnTo>
                    <a:pt x="2947505" y="3303968"/>
                  </a:lnTo>
                  <a:lnTo>
                    <a:pt x="2950667" y="3303968"/>
                  </a:lnTo>
                  <a:lnTo>
                    <a:pt x="2950667" y="3291268"/>
                  </a:lnTo>
                  <a:lnTo>
                    <a:pt x="2956204" y="3291268"/>
                  </a:lnTo>
                  <a:lnTo>
                    <a:pt x="2956204" y="3278568"/>
                  </a:lnTo>
                  <a:lnTo>
                    <a:pt x="2958579" y="3278568"/>
                  </a:lnTo>
                  <a:lnTo>
                    <a:pt x="2962529" y="3265868"/>
                  </a:lnTo>
                  <a:lnTo>
                    <a:pt x="2964904" y="3265868"/>
                  </a:lnTo>
                  <a:lnTo>
                    <a:pt x="2964904" y="3253168"/>
                  </a:lnTo>
                  <a:lnTo>
                    <a:pt x="2968320" y="3253168"/>
                  </a:lnTo>
                  <a:lnTo>
                    <a:pt x="2968612" y="3227768"/>
                  </a:lnTo>
                  <a:lnTo>
                    <a:pt x="2972028" y="3227768"/>
                  </a:lnTo>
                  <a:lnTo>
                    <a:pt x="2972028" y="3215068"/>
                  </a:lnTo>
                  <a:lnTo>
                    <a:pt x="2979140" y="3215068"/>
                  </a:lnTo>
                  <a:lnTo>
                    <a:pt x="2980715" y="3202368"/>
                  </a:lnTo>
                  <a:lnTo>
                    <a:pt x="2981515" y="3189668"/>
                  </a:lnTo>
                  <a:lnTo>
                    <a:pt x="2986252" y="3189668"/>
                  </a:lnTo>
                  <a:lnTo>
                    <a:pt x="2984995" y="3176968"/>
                  </a:lnTo>
                  <a:lnTo>
                    <a:pt x="2985465" y="3164268"/>
                  </a:lnTo>
                  <a:lnTo>
                    <a:pt x="2989897" y="3151568"/>
                  </a:lnTo>
                  <a:lnTo>
                    <a:pt x="2993669" y="3151568"/>
                  </a:lnTo>
                  <a:lnTo>
                    <a:pt x="2996692" y="3138868"/>
                  </a:lnTo>
                  <a:lnTo>
                    <a:pt x="2998914" y="3126168"/>
                  </a:lnTo>
                  <a:lnTo>
                    <a:pt x="3008846" y="3126168"/>
                  </a:lnTo>
                  <a:lnTo>
                    <a:pt x="3013938" y="3138868"/>
                  </a:lnTo>
                  <a:lnTo>
                    <a:pt x="3019615" y="3138868"/>
                  </a:lnTo>
                  <a:lnTo>
                    <a:pt x="3022638" y="3151568"/>
                  </a:lnTo>
                  <a:lnTo>
                    <a:pt x="3022638" y="3126168"/>
                  </a:lnTo>
                  <a:lnTo>
                    <a:pt x="3009188" y="3126168"/>
                  </a:lnTo>
                  <a:lnTo>
                    <a:pt x="3013138" y="3113468"/>
                  </a:lnTo>
                  <a:lnTo>
                    <a:pt x="3010128" y="3100768"/>
                  </a:lnTo>
                  <a:lnTo>
                    <a:pt x="3012744" y="3088068"/>
                  </a:lnTo>
                  <a:lnTo>
                    <a:pt x="3017151" y="3062668"/>
                  </a:lnTo>
                  <a:lnTo>
                    <a:pt x="3019475" y="3049968"/>
                  </a:lnTo>
                  <a:lnTo>
                    <a:pt x="3024289" y="3049968"/>
                  </a:lnTo>
                  <a:lnTo>
                    <a:pt x="3023628" y="3062668"/>
                  </a:lnTo>
                  <a:lnTo>
                    <a:pt x="3023247" y="3062668"/>
                  </a:lnTo>
                  <a:lnTo>
                    <a:pt x="3028962" y="3075368"/>
                  </a:lnTo>
                  <a:lnTo>
                    <a:pt x="3034500" y="3075368"/>
                  </a:lnTo>
                  <a:lnTo>
                    <a:pt x="3031337" y="3062668"/>
                  </a:lnTo>
                  <a:lnTo>
                    <a:pt x="3034500" y="3062668"/>
                  </a:lnTo>
                  <a:lnTo>
                    <a:pt x="3038132" y="3049968"/>
                  </a:lnTo>
                  <a:lnTo>
                    <a:pt x="3041840" y="3049968"/>
                  </a:lnTo>
                  <a:lnTo>
                    <a:pt x="3039338" y="3037268"/>
                  </a:lnTo>
                  <a:lnTo>
                    <a:pt x="3043009" y="3037268"/>
                  </a:lnTo>
                  <a:lnTo>
                    <a:pt x="3045561" y="3024568"/>
                  </a:lnTo>
                  <a:lnTo>
                    <a:pt x="3048736" y="3024568"/>
                  </a:lnTo>
                  <a:lnTo>
                    <a:pt x="3048025" y="3013291"/>
                  </a:lnTo>
                  <a:lnTo>
                    <a:pt x="3047936" y="3011868"/>
                  </a:lnTo>
                  <a:lnTo>
                    <a:pt x="3043199" y="3011868"/>
                  </a:lnTo>
                  <a:lnTo>
                    <a:pt x="3045498" y="2999168"/>
                  </a:lnTo>
                  <a:lnTo>
                    <a:pt x="3043986" y="2999168"/>
                  </a:lnTo>
                  <a:lnTo>
                    <a:pt x="3052686" y="2986468"/>
                  </a:lnTo>
                  <a:lnTo>
                    <a:pt x="3047936" y="2986468"/>
                  </a:lnTo>
                  <a:lnTo>
                    <a:pt x="3047936" y="2973768"/>
                  </a:lnTo>
                  <a:lnTo>
                    <a:pt x="3050311" y="2961068"/>
                  </a:lnTo>
                  <a:lnTo>
                    <a:pt x="3051162" y="2948368"/>
                  </a:lnTo>
                  <a:lnTo>
                    <a:pt x="3055061" y="2922968"/>
                  </a:lnTo>
                  <a:lnTo>
                    <a:pt x="3060598" y="2922968"/>
                  </a:lnTo>
                  <a:lnTo>
                    <a:pt x="3059798" y="2910268"/>
                  </a:lnTo>
                  <a:lnTo>
                    <a:pt x="3055848" y="2897568"/>
                  </a:lnTo>
                  <a:lnTo>
                    <a:pt x="3056636" y="2897568"/>
                  </a:lnTo>
                  <a:lnTo>
                    <a:pt x="3062173" y="2884868"/>
                  </a:lnTo>
                  <a:lnTo>
                    <a:pt x="3062173" y="2872168"/>
                  </a:lnTo>
                  <a:lnTo>
                    <a:pt x="3067710" y="2884868"/>
                  </a:lnTo>
                  <a:lnTo>
                    <a:pt x="3067494" y="2872168"/>
                  </a:lnTo>
                  <a:lnTo>
                    <a:pt x="3067926" y="2872168"/>
                  </a:lnTo>
                  <a:lnTo>
                    <a:pt x="3072752" y="2859468"/>
                  </a:lnTo>
                  <a:lnTo>
                    <a:pt x="3081159" y="2859468"/>
                  </a:lnTo>
                  <a:lnTo>
                    <a:pt x="3080359" y="2846768"/>
                  </a:lnTo>
                  <a:lnTo>
                    <a:pt x="3070872" y="2846768"/>
                  </a:lnTo>
                  <a:lnTo>
                    <a:pt x="3071660" y="2834068"/>
                  </a:lnTo>
                  <a:lnTo>
                    <a:pt x="3078784" y="2834068"/>
                  </a:lnTo>
                  <a:lnTo>
                    <a:pt x="3080359" y="2821368"/>
                  </a:lnTo>
                  <a:lnTo>
                    <a:pt x="3083522" y="2821368"/>
                  </a:lnTo>
                  <a:lnTo>
                    <a:pt x="3083522" y="2808668"/>
                  </a:lnTo>
                  <a:lnTo>
                    <a:pt x="3081947" y="2808668"/>
                  </a:lnTo>
                  <a:lnTo>
                    <a:pt x="3081947" y="2795968"/>
                  </a:lnTo>
                  <a:lnTo>
                    <a:pt x="3085109" y="2795968"/>
                  </a:lnTo>
                  <a:lnTo>
                    <a:pt x="3085109" y="2770568"/>
                  </a:lnTo>
                  <a:lnTo>
                    <a:pt x="3086570" y="2757868"/>
                  </a:lnTo>
                  <a:lnTo>
                    <a:pt x="3089656" y="2745168"/>
                  </a:lnTo>
                  <a:lnTo>
                    <a:pt x="3092450" y="2732468"/>
                  </a:lnTo>
                  <a:lnTo>
                    <a:pt x="3093021" y="2719768"/>
                  </a:lnTo>
                  <a:lnTo>
                    <a:pt x="3104286" y="2719768"/>
                  </a:lnTo>
                  <a:lnTo>
                    <a:pt x="3105467" y="2707068"/>
                  </a:lnTo>
                  <a:lnTo>
                    <a:pt x="3107245" y="2707068"/>
                  </a:lnTo>
                  <a:lnTo>
                    <a:pt x="3103130" y="2694368"/>
                  </a:lnTo>
                  <a:lnTo>
                    <a:pt x="3100425" y="2707068"/>
                  </a:lnTo>
                  <a:lnTo>
                    <a:pt x="3091434" y="2707068"/>
                  </a:lnTo>
                  <a:lnTo>
                    <a:pt x="3091434" y="2694368"/>
                  </a:lnTo>
                  <a:lnTo>
                    <a:pt x="3095421" y="2694368"/>
                  </a:lnTo>
                  <a:lnTo>
                    <a:pt x="3094596" y="2681668"/>
                  </a:lnTo>
                  <a:lnTo>
                    <a:pt x="3094596" y="2668968"/>
                  </a:lnTo>
                  <a:lnTo>
                    <a:pt x="3104083" y="2668968"/>
                  </a:lnTo>
                  <a:lnTo>
                    <a:pt x="3103295" y="2681668"/>
                  </a:lnTo>
                  <a:lnTo>
                    <a:pt x="3109264" y="2681668"/>
                  </a:lnTo>
                  <a:lnTo>
                    <a:pt x="3110280" y="2668968"/>
                  </a:lnTo>
                  <a:lnTo>
                    <a:pt x="3110522" y="2656268"/>
                  </a:lnTo>
                  <a:lnTo>
                    <a:pt x="3108045" y="2643568"/>
                  </a:lnTo>
                  <a:lnTo>
                    <a:pt x="3111119" y="2643568"/>
                  </a:lnTo>
                  <a:lnTo>
                    <a:pt x="3111893" y="2630868"/>
                  </a:lnTo>
                  <a:lnTo>
                    <a:pt x="3112363" y="2618168"/>
                  </a:lnTo>
                  <a:lnTo>
                    <a:pt x="3112782" y="2605468"/>
                  </a:lnTo>
                  <a:lnTo>
                    <a:pt x="3116745" y="2605468"/>
                  </a:lnTo>
                  <a:lnTo>
                    <a:pt x="3118320" y="2580068"/>
                  </a:lnTo>
                  <a:lnTo>
                    <a:pt x="3119107" y="2580068"/>
                  </a:lnTo>
                  <a:lnTo>
                    <a:pt x="3121482" y="2567368"/>
                  </a:lnTo>
                  <a:lnTo>
                    <a:pt x="3123857" y="2567368"/>
                  </a:lnTo>
                  <a:lnTo>
                    <a:pt x="3124644" y="2503868"/>
                  </a:lnTo>
                  <a:lnTo>
                    <a:pt x="3127806" y="2503868"/>
                  </a:lnTo>
                  <a:lnTo>
                    <a:pt x="3132556" y="2491168"/>
                  </a:lnTo>
                  <a:lnTo>
                    <a:pt x="3133344" y="2478468"/>
                  </a:lnTo>
                  <a:lnTo>
                    <a:pt x="3133737" y="2453068"/>
                  </a:lnTo>
                  <a:lnTo>
                    <a:pt x="3134004" y="2440368"/>
                  </a:lnTo>
                  <a:lnTo>
                    <a:pt x="3134144" y="2440368"/>
                  </a:lnTo>
                  <a:lnTo>
                    <a:pt x="3135719" y="2427668"/>
                  </a:lnTo>
                  <a:lnTo>
                    <a:pt x="3138640" y="2414968"/>
                  </a:lnTo>
                  <a:lnTo>
                    <a:pt x="3140481" y="2414968"/>
                  </a:lnTo>
                  <a:lnTo>
                    <a:pt x="3139973" y="2402268"/>
                  </a:lnTo>
                  <a:lnTo>
                    <a:pt x="3139236" y="2389568"/>
                  </a:lnTo>
                  <a:lnTo>
                    <a:pt x="3138881" y="2389568"/>
                  </a:lnTo>
                  <a:lnTo>
                    <a:pt x="3141789" y="2377109"/>
                  </a:lnTo>
                  <a:lnTo>
                    <a:pt x="3141865" y="2376652"/>
                  </a:lnTo>
                  <a:lnTo>
                    <a:pt x="3143110" y="2364168"/>
                  </a:lnTo>
                  <a:lnTo>
                    <a:pt x="3143491" y="2351608"/>
                  </a:lnTo>
                  <a:lnTo>
                    <a:pt x="3143504" y="2351341"/>
                  </a:lnTo>
                  <a:lnTo>
                    <a:pt x="3139871" y="2326068"/>
                  </a:lnTo>
                  <a:lnTo>
                    <a:pt x="3138957" y="2313368"/>
                  </a:lnTo>
                  <a:lnTo>
                    <a:pt x="3142043" y="2287968"/>
                  </a:lnTo>
                  <a:lnTo>
                    <a:pt x="3147466" y="2300668"/>
                  </a:lnTo>
                  <a:lnTo>
                    <a:pt x="3149854" y="2313368"/>
                  </a:lnTo>
                  <a:lnTo>
                    <a:pt x="3151505" y="2313368"/>
                  </a:lnTo>
                  <a:lnTo>
                    <a:pt x="3154705" y="2326068"/>
                  </a:lnTo>
                  <a:lnTo>
                    <a:pt x="3157283" y="2326068"/>
                  </a:lnTo>
                  <a:lnTo>
                    <a:pt x="3157156" y="2275268"/>
                  </a:lnTo>
                  <a:lnTo>
                    <a:pt x="3157093" y="2237168"/>
                  </a:lnTo>
                  <a:lnTo>
                    <a:pt x="3157182" y="2186368"/>
                  </a:lnTo>
                  <a:lnTo>
                    <a:pt x="3157232" y="2173668"/>
                  </a:lnTo>
                  <a:lnTo>
                    <a:pt x="3157347" y="2133828"/>
                  </a:lnTo>
                  <a:lnTo>
                    <a:pt x="3157385" y="2122868"/>
                  </a:lnTo>
                  <a:lnTo>
                    <a:pt x="3157448" y="2110168"/>
                  </a:lnTo>
                  <a:lnTo>
                    <a:pt x="3157524" y="2097468"/>
                  </a:lnTo>
                  <a:lnTo>
                    <a:pt x="3157588" y="2084768"/>
                  </a:lnTo>
                  <a:lnTo>
                    <a:pt x="3157651" y="2072068"/>
                  </a:lnTo>
                  <a:lnTo>
                    <a:pt x="3157728" y="2059368"/>
                  </a:lnTo>
                  <a:lnTo>
                    <a:pt x="3157791" y="2046668"/>
                  </a:lnTo>
                  <a:lnTo>
                    <a:pt x="3157867" y="2033968"/>
                  </a:lnTo>
                  <a:lnTo>
                    <a:pt x="3159658" y="2021268"/>
                  </a:lnTo>
                  <a:lnTo>
                    <a:pt x="3164421" y="1995868"/>
                  </a:lnTo>
                  <a:lnTo>
                    <a:pt x="3165767" y="1970468"/>
                  </a:lnTo>
                  <a:lnTo>
                    <a:pt x="3165767" y="1957768"/>
                  </a:lnTo>
                  <a:lnTo>
                    <a:pt x="3164649" y="1957768"/>
                  </a:lnTo>
                  <a:lnTo>
                    <a:pt x="3163874" y="1932368"/>
                  </a:lnTo>
                  <a:lnTo>
                    <a:pt x="3164979" y="1932368"/>
                  </a:lnTo>
                  <a:lnTo>
                    <a:pt x="3164979" y="1919668"/>
                  </a:lnTo>
                  <a:lnTo>
                    <a:pt x="3166567" y="1919668"/>
                  </a:lnTo>
                  <a:lnTo>
                    <a:pt x="3167354" y="1894268"/>
                  </a:lnTo>
                  <a:lnTo>
                    <a:pt x="3168929" y="1894268"/>
                  </a:lnTo>
                  <a:lnTo>
                    <a:pt x="3166567" y="1881568"/>
                  </a:lnTo>
                  <a:lnTo>
                    <a:pt x="3169729" y="1868868"/>
                  </a:lnTo>
                  <a:lnTo>
                    <a:pt x="3166567" y="1868868"/>
                  </a:lnTo>
                  <a:lnTo>
                    <a:pt x="3165779" y="1856168"/>
                  </a:lnTo>
                  <a:lnTo>
                    <a:pt x="3162604" y="1856168"/>
                  </a:lnTo>
                  <a:lnTo>
                    <a:pt x="3163633" y="1843468"/>
                  </a:lnTo>
                  <a:lnTo>
                    <a:pt x="3170720" y="1830768"/>
                  </a:lnTo>
                  <a:lnTo>
                    <a:pt x="3170580" y="1818068"/>
                  </a:lnTo>
                  <a:lnTo>
                    <a:pt x="3169856" y="1805368"/>
                  </a:lnTo>
                  <a:lnTo>
                    <a:pt x="3168637" y="1792668"/>
                  </a:lnTo>
                  <a:lnTo>
                    <a:pt x="3166973" y="1779968"/>
                  </a:lnTo>
                  <a:lnTo>
                    <a:pt x="3164192" y="1767268"/>
                  </a:lnTo>
                  <a:lnTo>
                    <a:pt x="3162350" y="1754568"/>
                  </a:lnTo>
                  <a:lnTo>
                    <a:pt x="3161512" y="1754568"/>
                  </a:lnTo>
                  <a:lnTo>
                    <a:pt x="3160738" y="1741868"/>
                  </a:lnTo>
                  <a:lnTo>
                    <a:pt x="3160230" y="1729168"/>
                  </a:lnTo>
                  <a:lnTo>
                    <a:pt x="3161030" y="1729168"/>
                  </a:lnTo>
                  <a:lnTo>
                    <a:pt x="3160230" y="1716468"/>
                  </a:lnTo>
                  <a:lnTo>
                    <a:pt x="3157067" y="1716468"/>
                  </a:lnTo>
                  <a:lnTo>
                    <a:pt x="3157067" y="1703768"/>
                  </a:lnTo>
                  <a:lnTo>
                    <a:pt x="3159442" y="1703768"/>
                  </a:lnTo>
                  <a:lnTo>
                    <a:pt x="3157067" y="1691068"/>
                  </a:lnTo>
                  <a:lnTo>
                    <a:pt x="3157067" y="1678381"/>
                  </a:lnTo>
                  <a:lnTo>
                    <a:pt x="3160230" y="1678381"/>
                  </a:lnTo>
                  <a:lnTo>
                    <a:pt x="3159442" y="1665668"/>
                  </a:lnTo>
                  <a:lnTo>
                    <a:pt x="3157867" y="1665668"/>
                  </a:lnTo>
                  <a:lnTo>
                    <a:pt x="3154705" y="1652968"/>
                  </a:lnTo>
                  <a:lnTo>
                    <a:pt x="3152330" y="1640268"/>
                  </a:lnTo>
                  <a:lnTo>
                    <a:pt x="3151530" y="1640268"/>
                  </a:lnTo>
                  <a:lnTo>
                    <a:pt x="3152330" y="1627568"/>
                  </a:lnTo>
                  <a:lnTo>
                    <a:pt x="3148368" y="1627568"/>
                  </a:lnTo>
                  <a:lnTo>
                    <a:pt x="3148368" y="1602168"/>
                  </a:lnTo>
                  <a:lnTo>
                    <a:pt x="3151530" y="1602168"/>
                  </a:lnTo>
                  <a:lnTo>
                    <a:pt x="3151530" y="1589468"/>
                  </a:lnTo>
                  <a:lnTo>
                    <a:pt x="3148368" y="1589468"/>
                  </a:lnTo>
                  <a:lnTo>
                    <a:pt x="3148368" y="1576768"/>
                  </a:lnTo>
                  <a:lnTo>
                    <a:pt x="3147580" y="1538668"/>
                  </a:lnTo>
                  <a:lnTo>
                    <a:pt x="3142805" y="1487868"/>
                  </a:lnTo>
                  <a:lnTo>
                    <a:pt x="3142043" y="1481874"/>
                  </a:lnTo>
                  <a:lnTo>
                    <a:pt x="3142043" y="2275268"/>
                  </a:lnTo>
                  <a:lnTo>
                    <a:pt x="3136696" y="2275268"/>
                  </a:lnTo>
                  <a:lnTo>
                    <a:pt x="3134830" y="2262568"/>
                  </a:lnTo>
                  <a:lnTo>
                    <a:pt x="3136379" y="2249868"/>
                  </a:lnTo>
                  <a:lnTo>
                    <a:pt x="3141256" y="2249868"/>
                  </a:lnTo>
                  <a:lnTo>
                    <a:pt x="3141256" y="2262568"/>
                  </a:lnTo>
                  <a:lnTo>
                    <a:pt x="3142043" y="2275268"/>
                  </a:lnTo>
                  <a:lnTo>
                    <a:pt x="3142043" y="1481874"/>
                  </a:lnTo>
                  <a:lnTo>
                    <a:pt x="3141192" y="1475168"/>
                  </a:lnTo>
                  <a:lnTo>
                    <a:pt x="3140468" y="1449768"/>
                  </a:lnTo>
                  <a:lnTo>
                    <a:pt x="3137306" y="1449768"/>
                  </a:lnTo>
                  <a:lnTo>
                    <a:pt x="3139960" y="1437068"/>
                  </a:lnTo>
                  <a:lnTo>
                    <a:pt x="3139579" y="1437068"/>
                  </a:lnTo>
                  <a:lnTo>
                    <a:pt x="3134334" y="1386268"/>
                  </a:lnTo>
                  <a:lnTo>
                    <a:pt x="3131845" y="1322768"/>
                  </a:lnTo>
                  <a:lnTo>
                    <a:pt x="3128619" y="1272197"/>
                  </a:lnTo>
                  <a:lnTo>
                    <a:pt x="3128607" y="1272006"/>
                  </a:lnTo>
                  <a:lnTo>
                    <a:pt x="3127806" y="1272006"/>
                  </a:lnTo>
                  <a:lnTo>
                    <a:pt x="3127806" y="1932368"/>
                  </a:lnTo>
                  <a:lnTo>
                    <a:pt x="3118320" y="1932368"/>
                  </a:lnTo>
                  <a:lnTo>
                    <a:pt x="3118320" y="2148268"/>
                  </a:lnTo>
                  <a:lnTo>
                    <a:pt x="3118320" y="2173668"/>
                  </a:lnTo>
                  <a:lnTo>
                    <a:pt x="3112693" y="2173668"/>
                  </a:lnTo>
                  <a:lnTo>
                    <a:pt x="3112693" y="2249868"/>
                  </a:lnTo>
                  <a:lnTo>
                    <a:pt x="3111563" y="2262568"/>
                  </a:lnTo>
                  <a:lnTo>
                    <a:pt x="3109620" y="2275268"/>
                  </a:lnTo>
                  <a:lnTo>
                    <a:pt x="3108833" y="2273109"/>
                  </a:lnTo>
                  <a:lnTo>
                    <a:pt x="3108833" y="2376894"/>
                  </a:lnTo>
                  <a:lnTo>
                    <a:pt x="3103994" y="2376894"/>
                  </a:lnTo>
                  <a:lnTo>
                    <a:pt x="3103994" y="2389568"/>
                  </a:lnTo>
                  <a:lnTo>
                    <a:pt x="3102216" y="2402268"/>
                  </a:lnTo>
                  <a:lnTo>
                    <a:pt x="3099346" y="2414968"/>
                  </a:lnTo>
                  <a:lnTo>
                    <a:pt x="3096437" y="2402268"/>
                  </a:lnTo>
                  <a:lnTo>
                    <a:pt x="3095688" y="2389568"/>
                  </a:lnTo>
                  <a:lnTo>
                    <a:pt x="3096564" y="2389568"/>
                  </a:lnTo>
                  <a:lnTo>
                    <a:pt x="3098508" y="2377109"/>
                  </a:lnTo>
                  <a:lnTo>
                    <a:pt x="3098546" y="2376894"/>
                  </a:lnTo>
                  <a:lnTo>
                    <a:pt x="3103168" y="2389403"/>
                  </a:lnTo>
                  <a:lnTo>
                    <a:pt x="3103232" y="2389568"/>
                  </a:lnTo>
                  <a:lnTo>
                    <a:pt x="3103994" y="2389568"/>
                  </a:lnTo>
                  <a:lnTo>
                    <a:pt x="3103994" y="2376894"/>
                  </a:lnTo>
                  <a:lnTo>
                    <a:pt x="3099346" y="2376894"/>
                  </a:lnTo>
                  <a:lnTo>
                    <a:pt x="3098546" y="2364168"/>
                  </a:lnTo>
                  <a:lnTo>
                    <a:pt x="3107245" y="2364168"/>
                  </a:lnTo>
                  <a:lnTo>
                    <a:pt x="3108807" y="2376652"/>
                  </a:lnTo>
                  <a:lnTo>
                    <a:pt x="3108833" y="2376894"/>
                  </a:lnTo>
                  <a:lnTo>
                    <a:pt x="3108833" y="2273109"/>
                  </a:lnTo>
                  <a:lnTo>
                    <a:pt x="3104997" y="2262568"/>
                  </a:lnTo>
                  <a:lnTo>
                    <a:pt x="3104261" y="2249868"/>
                  </a:lnTo>
                  <a:lnTo>
                    <a:pt x="3105670" y="2237168"/>
                  </a:lnTo>
                  <a:lnTo>
                    <a:pt x="3111296" y="2249868"/>
                  </a:lnTo>
                  <a:lnTo>
                    <a:pt x="3112693" y="2249868"/>
                  </a:lnTo>
                  <a:lnTo>
                    <a:pt x="3112693" y="2173668"/>
                  </a:lnTo>
                  <a:lnTo>
                    <a:pt x="3109620" y="2173668"/>
                  </a:lnTo>
                  <a:lnTo>
                    <a:pt x="3108833" y="2148268"/>
                  </a:lnTo>
                  <a:lnTo>
                    <a:pt x="3118320" y="2148268"/>
                  </a:lnTo>
                  <a:lnTo>
                    <a:pt x="3118320" y="1932368"/>
                  </a:lnTo>
                  <a:lnTo>
                    <a:pt x="3117532" y="1932368"/>
                  </a:lnTo>
                  <a:lnTo>
                    <a:pt x="3118320" y="1919668"/>
                  </a:lnTo>
                  <a:lnTo>
                    <a:pt x="3126232" y="1919668"/>
                  </a:lnTo>
                  <a:lnTo>
                    <a:pt x="3127806" y="1932368"/>
                  </a:lnTo>
                  <a:lnTo>
                    <a:pt x="3127806" y="1272006"/>
                  </a:lnTo>
                  <a:lnTo>
                    <a:pt x="3123908" y="1272006"/>
                  </a:lnTo>
                  <a:lnTo>
                    <a:pt x="3120999" y="1259268"/>
                  </a:lnTo>
                  <a:lnTo>
                    <a:pt x="3119107" y="1246568"/>
                  </a:lnTo>
                  <a:lnTo>
                    <a:pt x="3116745" y="1246568"/>
                  </a:lnTo>
                  <a:lnTo>
                    <a:pt x="3116249" y="1242072"/>
                  </a:lnTo>
                  <a:lnTo>
                    <a:pt x="3116249" y="2059368"/>
                  </a:lnTo>
                  <a:lnTo>
                    <a:pt x="3114230" y="2072068"/>
                  </a:lnTo>
                  <a:lnTo>
                    <a:pt x="3109620" y="2072068"/>
                  </a:lnTo>
                  <a:lnTo>
                    <a:pt x="3109620" y="2059368"/>
                  </a:lnTo>
                  <a:lnTo>
                    <a:pt x="3116249" y="2059368"/>
                  </a:lnTo>
                  <a:lnTo>
                    <a:pt x="3116249" y="1242072"/>
                  </a:lnTo>
                  <a:lnTo>
                    <a:pt x="3115348" y="1233868"/>
                  </a:lnTo>
                  <a:lnTo>
                    <a:pt x="3114471" y="1221168"/>
                  </a:lnTo>
                  <a:lnTo>
                    <a:pt x="3113735" y="1221168"/>
                  </a:lnTo>
                  <a:lnTo>
                    <a:pt x="3112782" y="1208468"/>
                  </a:lnTo>
                  <a:lnTo>
                    <a:pt x="3107740" y="1195768"/>
                  </a:lnTo>
                  <a:lnTo>
                    <a:pt x="3105620" y="1184554"/>
                  </a:lnTo>
                  <a:lnTo>
                    <a:pt x="3105620" y="1856168"/>
                  </a:lnTo>
                  <a:lnTo>
                    <a:pt x="3104121" y="1868614"/>
                  </a:lnTo>
                  <a:lnTo>
                    <a:pt x="3104083" y="1868868"/>
                  </a:lnTo>
                  <a:lnTo>
                    <a:pt x="3098609" y="1868868"/>
                  </a:lnTo>
                  <a:lnTo>
                    <a:pt x="3098152" y="1868868"/>
                  </a:lnTo>
                  <a:lnTo>
                    <a:pt x="3098152" y="1957768"/>
                  </a:lnTo>
                  <a:lnTo>
                    <a:pt x="3097885" y="1957768"/>
                  </a:lnTo>
                  <a:lnTo>
                    <a:pt x="3095383" y="1969503"/>
                  </a:lnTo>
                  <a:lnTo>
                    <a:pt x="3089859" y="1957768"/>
                  </a:lnTo>
                  <a:lnTo>
                    <a:pt x="3090951" y="1957768"/>
                  </a:lnTo>
                  <a:lnTo>
                    <a:pt x="3091434" y="1932368"/>
                  </a:lnTo>
                  <a:lnTo>
                    <a:pt x="3096056" y="1945068"/>
                  </a:lnTo>
                  <a:lnTo>
                    <a:pt x="3098152" y="1957768"/>
                  </a:lnTo>
                  <a:lnTo>
                    <a:pt x="3098152" y="1868868"/>
                  </a:lnTo>
                  <a:lnTo>
                    <a:pt x="3095383" y="1868868"/>
                  </a:lnTo>
                  <a:lnTo>
                    <a:pt x="3095383" y="1881568"/>
                  </a:lnTo>
                  <a:lnTo>
                    <a:pt x="3086684" y="1881568"/>
                  </a:lnTo>
                  <a:lnTo>
                    <a:pt x="3089859" y="1868868"/>
                  </a:lnTo>
                  <a:lnTo>
                    <a:pt x="3094672" y="1868868"/>
                  </a:lnTo>
                  <a:lnTo>
                    <a:pt x="3095345" y="1856168"/>
                  </a:lnTo>
                  <a:lnTo>
                    <a:pt x="3095587" y="1856168"/>
                  </a:lnTo>
                  <a:lnTo>
                    <a:pt x="3098546" y="1868614"/>
                  </a:lnTo>
                  <a:lnTo>
                    <a:pt x="3098609" y="1868868"/>
                  </a:lnTo>
                  <a:lnTo>
                    <a:pt x="3105226" y="1856168"/>
                  </a:lnTo>
                  <a:lnTo>
                    <a:pt x="3105620" y="1856168"/>
                  </a:lnTo>
                  <a:lnTo>
                    <a:pt x="3105620" y="1184554"/>
                  </a:lnTo>
                  <a:lnTo>
                    <a:pt x="3105340" y="1183068"/>
                  </a:lnTo>
                  <a:lnTo>
                    <a:pt x="3103295" y="1170368"/>
                  </a:lnTo>
                  <a:lnTo>
                    <a:pt x="3102572" y="1157668"/>
                  </a:lnTo>
                  <a:lnTo>
                    <a:pt x="3102508" y="1157287"/>
                  </a:lnTo>
                  <a:lnTo>
                    <a:pt x="3102508" y="1767268"/>
                  </a:lnTo>
                  <a:lnTo>
                    <a:pt x="3097758" y="1779968"/>
                  </a:lnTo>
                  <a:lnTo>
                    <a:pt x="3099346" y="1792668"/>
                  </a:lnTo>
                  <a:lnTo>
                    <a:pt x="3088271" y="1792668"/>
                  </a:lnTo>
                  <a:lnTo>
                    <a:pt x="3089059" y="1805368"/>
                  </a:lnTo>
                  <a:lnTo>
                    <a:pt x="3093021" y="1805368"/>
                  </a:lnTo>
                  <a:lnTo>
                    <a:pt x="3093809" y="1818068"/>
                  </a:lnTo>
                  <a:lnTo>
                    <a:pt x="3086227" y="1805368"/>
                  </a:lnTo>
                  <a:lnTo>
                    <a:pt x="3085858" y="1803044"/>
                  </a:lnTo>
                  <a:lnTo>
                    <a:pt x="3085858" y="1983168"/>
                  </a:lnTo>
                  <a:lnTo>
                    <a:pt x="3085007" y="1995868"/>
                  </a:lnTo>
                  <a:lnTo>
                    <a:pt x="3081947" y="1995868"/>
                  </a:lnTo>
                  <a:lnTo>
                    <a:pt x="3084322" y="2008568"/>
                  </a:lnTo>
                  <a:lnTo>
                    <a:pt x="3080359" y="2008568"/>
                  </a:lnTo>
                  <a:lnTo>
                    <a:pt x="3080258" y="2021268"/>
                  </a:lnTo>
                  <a:lnTo>
                    <a:pt x="3081350" y="2021268"/>
                  </a:lnTo>
                  <a:lnTo>
                    <a:pt x="3082137" y="2033968"/>
                  </a:lnTo>
                  <a:lnTo>
                    <a:pt x="3081159" y="2046668"/>
                  </a:lnTo>
                  <a:lnTo>
                    <a:pt x="3078784" y="2046668"/>
                  </a:lnTo>
                  <a:lnTo>
                    <a:pt x="3078784" y="2059368"/>
                  </a:lnTo>
                  <a:lnTo>
                    <a:pt x="3081159" y="2059368"/>
                  </a:lnTo>
                  <a:lnTo>
                    <a:pt x="3081159" y="2072068"/>
                  </a:lnTo>
                  <a:lnTo>
                    <a:pt x="3078784" y="2072068"/>
                  </a:lnTo>
                  <a:lnTo>
                    <a:pt x="3078670" y="2097468"/>
                  </a:lnTo>
                  <a:lnTo>
                    <a:pt x="3078556" y="2122868"/>
                  </a:lnTo>
                  <a:lnTo>
                    <a:pt x="3080410" y="2135568"/>
                  </a:lnTo>
                  <a:lnTo>
                    <a:pt x="3080359" y="2122868"/>
                  </a:lnTo>
                  <a:lnTo>
                    <a:pt x="3085350" y="2135568"/>
                  </a:lnTo>
                  <a:lnTo>
                    <a:pt x="3083522" y="2135568"/>
                  </a:lnTo>
                  <a:lnTo>
                    <a:pt x="3083522" y="2148268"/>
                  </a:lnTo>
                  <a:lnTo>
                    <a:pt x="3080359" y="2148268"/>
                  </a:lnTo>
                  <a:lnTo>
                    <a:pt x="3080474" y="2173668"/>
                  </a:lnTo>
                  <a:lnTo>
                    <a:pt x="3080575" y="2199068"/>
                  </a:lnTo>
                  <a:lnTo>
                    <a:pt x="3079470" y="2211768"/>
                  </a:lnTo>
                  <a:lnTo>
                    <a:pt x="3079572" y="2224468"/>
                  </a:lnTo>
                  <a:lnTo>
                    <a:pt x="3081947" y="2224468"/>
                  </a:lnTo>
                  <a:lnTo>
                    <a:pt x="3081832" y="2275268"/>
                  </a:lnTo>
                  <a:lnTo>
                    <a:pt x="3084322" y="2287968"/>
                  </a:lnTo>
                  <a:lnTo>
                    <a:pt x="3075622" y="2287968"/>
                  </a:lnTo>
                  <a:lnTo>
                    <a:pt x="3079686" y="2300668"/>
                  </a:lnTo>
                  <a:lnTo>
                    <a:pt x="3080448" y="2350439"/>
                  </a:lnTo>
                  <a:lnTo>
                    <a:pt x="3080461" y="2351468"/>
                  </a:lnTo>
                  <a:lnTo>
                    <a:pt x="3074822" y="2351468"/>
                  </a:lnTo>
                  <a:lnTo>
                    <a:pt x="3075940" y="2376652"/>
                  </a:lnTo>
                  <a:lnTo>
                    <a:pt x="3075952" y="2376894"/>
                  </a:lnTo>
                  <a:lnTo>
                    <a:pt x="3077299" y="2376894"/>
                  </a:lnTo>
                  <a:lnTo>
                    <a:pt x="3077603" y="2389403"/>
                  </a:lnTo>
                  <a:lnTo>
                    <a:pt x="3077603" y="2389568"/>
                  </a:lnTo>
                  <a:lnTo>
                    <a:pt x="3075622" y="2402268"/>
                  </a:lnTo>
                  <a:lnTo>
                    <a:pt x="3076410" y="2402268"/>
                  </a:lnTo>
                  <a:lnTo>
                    <a:pt x="3075660" y="2414282"/>
                  </a:lnTo>
                  <a:lnTo>
                    <a:pt x="3075622" y="2414968"/>
                  </a:lnTo>
                  <a:lnTo>
                    <a:pt x="3075622" y="2453068"/>
                  </a:lnTo>
                  <a:lnTo>
                    <a:pt x="3072752" y="2453068"/>
                  </a:lnTo>
                  <a:lnTo>
                    <a:pt x="3072752" y="2605468"/>
                  </a:lnTo>
                  <a:lnTo>
                    <a:pt x="3072650" y="2808668"/>
                  </a:lnTo>
                  <a:lnTo>
                    <a:pt x="3070695" y="2821368"/>
                  </a:lnTo>
                  <a:lnTo>
                    <a:pt x="3067710" y="2834068"/>
                  </a:lnTo>
                  <a:lnTo>
                    <a:pt x="3062249" y="2821368"/>
                  </a:lnTo>
                  <a:lnTo>
                    <a:pt x="3061982" y="2808668"/>
                  </a:lnTo>
                  <a:lnTo>
                    <a:pt x="3072650" y="2808668"/>
                  </a:lnTo>
                  <a:lnTo>
                    <a:pt x="3072650" y="2605468"/>
                  </a:lnTo>
                  <a:lnTo>
                    <a:pt x="3070872" y="2605468"/>
                  </a:lnTo>
                  <a:lnTo>
                    <a:pt x="3070085" y="2630868"/>
                  </a:lnTo>
                  <a:lnTo>
                    <a:pt x="3066923" y="2630868"/>
                  </a:lnTo>
                  <a:lnTo>
                    <a:pt x="3066923" y="2643568"/>
                  </a:lnTo>
                  <a:lnTo>
                    <a:pt x="3062960" y="2643568"/>
                  </a:lnTo>
                  <a:lnTo>
                    <a:pt x="3064611" y="2656268"/>
                  </a:lnTo>
                  <a:lnTo>
                    <a:pt x="3064637" y="2681668"/>
                  </a:lnTo>
                  <a:lnTo>
                    <a:pt x="3058223" y="2694368"/>
                  </a:lnTo>
                  <a:lnTo>
                    <a:pt x="3056636" y="2719768"/>
                  </a:lnTo>
                  <a:lnTo>
                    <a:pt x="3051899" y="2719768"/>
                  </a:lnTo>
                  <a:lnTo>
                    <a:pt x="3051899" y="2732468"/>
                  </a:lnTo>
                  <a:lnTo>
                    <a:pt x="3048736" y="2745168"/>
                  </a:lnTo>
                  <a:lnTo>
                    <a:pt x="3048825" y="2757868"/>
                  </a:lnTo>
                  <a:lnTo>
                    <a:pt x="3048927" y="2770568"/>
                  </a:lnTo>
                  <a:lnTo>
                    <a:pt x="3040824" y="2770568"/>
                  </a:lnTo>
                  <a:lnTo>
                    <a:pt x="3040824" y="2757868"/>
                  </a:lnTo>
                  <a:lnTo>
                    <a:pt x="3038449" y="2757868"/>
                  </a:lnTo>
                  <a:lnTo>
                    <a:pt x="3038449" y="2808668"/>
                  </a:lnTo>
                  <a:lnTo>
                    <a:pt x="3034500" y="2808668"/>
                  </a:lnTo>
                  <a:lnTo>
                    <a:pt x="3036874" y="2834068"/>
                  </a:lnTo>
                  <a:lnTo>
                    <a:pt x="3032912" y="2834068"/>
                  </a:lnTo>
                  <a:lnTo>
                    <a:pt x="3028175" y="2821368"/>
                  </a:lnTo>
                  <a:lnTo>
                    <a:pt x="3027375" y="2821368"/>
                  </a:lnTo>
                  <a:lnTo>
                    <a:pt x="3027375" y="2808668"/>
                  </a:lnTo>
                  <a:lnTo>
                    <a:pt x="3034500" y="2808668"/>
                  </a:lnTo>
                  <a:lnTo>
                    <a:pt x="3031337" y="2795968"/>
                  </a:lnTo>
                  <a:lnTo>
                    <a:pt x="3038449" y="2808668"/>
                  </a:lnTo>
                  <a:lnTo>
                    <a:pt x="3038449" y="2757868"/>
                  </a:lnTo>
                  <a:lnTo>
                    <a:pt x="3036874" y="2757868"/>
                  </a:lnTo>
                  <a:lnTo>
                    <a:pt x="3038449" y="2745168"/>
                  </a:lnTo>
                  <a:lnTo>
                    <a:pt x="3041612" y="2732468"/>
                  </a:lnTo>
                  <a:lnTo>
                    <a:pt x="3042399" y="2719768"/>
                  </a:lnTo>
                  <a:lnTo>
                    <a:pt x="3048736" y="2732468"/>
                  </a:lnTo>
                  <a:lnTo>
                    <a:pt x="3051899" y="2732468"/>
                  </a:lnTo>
                  <a:lnTo>
                    <a:pt x="3051899" y="2719768"/>
                  </a:lnTo>
                  <a:lnTo>
                    <a:pt x="3047454" y="2719768"/>
                  </a:lnTo>
                  <a:lnTo>
                    <a:pt x="3047441" y="2707068"/>
                  </a:lnTo>
                  <a:lnTo>
                    <a:pt x="3052686" y="2707068"/>
                  </a:lnTo>
                  <a:lnTo>
                    <a:pt x="3051098" y="2694368"/>
                  </a:lnTo>
                  <a:lnTo>
                    <a:pt x="3046361" y="2694368"/>
                  </a:lnTo>
                  <a:lnTo>
                    <a:pt x="3045599" y="2681668"/>
                  </a:lnTo>
                  <a:lnTo>
                    <a:pt x="3051810" y="2681668"/>
                  </a:lnTo>
                  <a:lnTo>
                    <a:pt x="3055061" y="2668968"/>
                  </a:lnTo>
                  <a:lnTo>
                    <a:pt x="3055912" y="2668968"/>
                  </a:lnTo>
                  <a:lnTo>
                    <a:pt x="3056305" y="2656268"/>
                  </a:lnTo>
                  <a:lnTo>
                    <a:pt x="3056725" y="2656268"/>
                  </a:lnTo>
                  <a:lnTo>
                    <a:pt x="3059798" y="2643568"/>
                  </a:lnTo>
                  <a:lnTo>
                    <a:pt x="3053473" y="2643568"/>
                  </a:lnTo>
                  <a:lnTo>
                    <a:pt x="3056026" y="2630868"/>
                  </a:lnTo>
                  <a:lnTo>
                    <a:pt x="3059011" y="2618168"/>
                  </a:lnTo>
                  <a:lnTo>
                    <a:pt x="3062592" y="2605468"/>
                  </a:lnTo>
                  <a:lnTo>
                    <a:pt x="3066923" y="2580068"/>
                  </a:lnTo>
                  <a:lnTo>
                    <a:pt x="3071876" y="2592768"/>
                  </a:lnTo>
                  <a:lnTo>
                    <a:pt x="3072752" y="2605468"/>
                  </a:lnTo>
                  <a:lnTo>
                    <a:pt x="3072752" y="2453068"/>
                  </a:lnTo>
                  <a:lnTo>
                    <a:pt x="3067913" y="2453068"/>
                  </a:lnTo>
                  <a:lnTo>
                    <a:pt x="3069666" y="2440368"/>
                  </a:lnTo>
                  <a:lnTo>
                    <a:pt x="3074822" y="2440368"/>
                  </a:lnTo>
                  <a:lnTo>
                    <a:pt x="3075622" y="2453068"/>
                  </a:lnTo>
                  <a:lnTo>
                    <a:pt x="3075622" y="2414968"/>
                  </a:lnTo>
                  <a:lnTo>
                    <a:pt x="3067710" y="2414968"/>
                  </a:lnTo>
                  <a:lnTo>
                    <a:pt x="3067139" y="2377109"/>
                  </a:lnTo>
                  <a:lnTo>
                    <a:pt x="3067050" y="2364168"/>
                  </a:lnTo>
                  <a:lnTo>
                    <a:pt x="3066973" y="2350439"/>
                  </a:lnTo>
                  <a:lnTo>
                    <a:pt x="3066897" y="2338768"/>
                  </a:lnTo>
                  <a:lnTo>
                    <a:pt x="3066821" y="2326068"/>
                  </a:lnTo>
                  <a:lnTo>
                    <a:pt x="3066745" y="2313368"/>
                  </a:lnTo>
                  <a:lnTo>
                    <a:pt x="3066669" y="2300668"/>
                  </a:lnTo>
                  <a:lnTo>
                    <a:pt x="3064548" y="2287968"/>
                  </a:lnTo>
                  <a:lnTo>
                    <a:pt x="3065335" y="2287968"/>
                  </a:lnTo>
                  <a:lnTo>
                    <a:pt x="3066453" y="2275268"/>
                  </a:lnTo>
                  <a:lnTo>
                    <a:pt x="3066377" y="2262568"/>
                  </a:lnTo>
                  <a:lnTo>
                    <a:pt x="3066288" y="2249868"/>
                  </a:lnTo>
                  <a:lnTo>
                    <a:pt x="3066211" y="2237168"/>
                  </a:lnTo>
                  <a:lnTo>
                    <a:pt x="3066123" y="2224468"/>
                  </a:lnTo>
                  <a:lnTo>
                    <a:pt x="3074339" y="2224468"/>
                  </a:lnTo>
                  <a:lnTo>
                    <a:pt x="3071571" y="2211768"/>
                  </a:lnTo>
                  <a:lnTo>
                    <a:pt x="3065335" y="2211768"/>
                  </a:lnTo>
                  <a:lnTo>
                    <a:pt x="3066973" y="2199068"/>
                  </a:lnTo>
                  <a:lnTo>
                    <a:pt x="3066669" y="2173668"/>
                  </a:lnTo>
                  <a:lnTo>
                    <a:pt x="3070085" y="2160968"/>
                  </a:lnTo>
                  <a:lnTo>
                    <a:pt x="3065335" y="2160968"/>
                  </a:lnTo>
                  <a:lnTo>
                    <a:pt x="3062960" y="2148268"/>
                  </a:lnTo>
                  <a:lnTo>
                    <a:pt x="3064599" y="2148268"/>
                  </a:lnTo>
                  <a:lnTo>
                    <a:pt x="3065195" y="2122868"/>
                  </a:lnTo>
                  <a:lnTo>
                    <a:pt x="3067710" y="2110168"/>
                  </a:lnTo>
                  <a:lnTo>
                    <a:pt x="3065703" y="2110168"/>
                  </a:lnTo>
                  <a:lnTo>
                    <a:pt x="3065335" y="2097468"/>
                  </a:lnTo>
                  <a:lnTo>
                    <a:pt x="3070872" y="2097468"/>
                  </a:lnTo>
                  <a:lnTo>
                    <a:pt x="3066084" y="2084768"/>
                  </a:lnTo>
                  <a:lnTo>
                    <a:pt x="3063951" y="2072068"/>
                  </a:lnTo>
                  <a:lnTo>
                    <a:pt x="3065094" y="2059368"/>
                  </a:lnTo>
                  <a:lnTo>
                    <a:pt x="3070085" y="2059368"/>
                  </a:lnTo>
                  <a:lnTo>
                    <a:pt x="3070187" y="2033968"/>
                  </a:lnTo>
                  <a:lnTo>
                    <a:pt x="3070301" y="2008568"/>
                  </a:lnTo>
                  <a:lnTo>
                    <a:pt x="3070402" y="1983905"/>
                  </a:lnTo>
                  <a:lnTo>
                    <a:pt x="3070428" y="1982571"/>
                  </a:lnTo>
                  <a:lnTo>
                    <a:pt x="3070834" y="1970468"/>
                  </a:lnTo>
                  <a:lnTo>
                    <a:pt x="3065272" y="1970468"/>
                  </a:lnTo>
                  <a:lnTo>
                    <a:pt x="3064599" y="1982571"/>
                  </a:lnTo>
                  <a:lnTo>
                    <a:pt x="3064535" y="1983905"/>
                  </a:lnTo>
                  <a:lnTo>
                    <a:pt x="3064700" y="1970468"/>
                  </a:lnTo>
                  <a:lnTo>
                    <a:pt x="3059938" y="1970468"/>
                  </a:lnTo>
                  <a:lnTo>
                    <a:pt x="3058223" y="1957768"/>
                  </a:lnTo>
                  <a:lnTo>
                    <a:pt x="3070872" y="1957768"/>
                  </a:lnTo>
                  <a:lnTo>
                    <a:pt x="3070771" y="1932368"/>
                  </a:lnTo>
                  <a:lnTo>
                    <a:pt x="3072460" y="1932368"/>
                  </a:lnTo>
                  <a:lnTo>
                    <a:pt x="3071660" y="1919668"/>
                  </a:lnTo>
                  <a:lnTo>
                    <a:pt x="3061385" y="1919668"/>
                  </a:lnTo>
                  <a:lnTo>
                    <a:pt x="3061982" y="1894268"/>
                  </a:lnTo>
                  <a:lnTo>
                    <a:pt x="3062935" y="1881568"/>
                  </a:lnTo>
                  <a:lnTo>
                    <a:pt x="3066923" y="1868868"/>
                  </a:lnTo>
                  <a:lnTo>
                    <a:pt x="3061398" y="1868868"/>
                  </a:lnTo>
                  <a:lnTo>
                    <a:pt x="3060636" y="1856168"/>
                  </a:lnTo>
                  <a:lnTo>
                    <a:pt x="3062960" y="1856168"/>
                  </a:lnTo>
                  <a:lnTo>
                    <a:pt x="3062960" y="1843468"/>
                  </a:lnTo>
                  <a:lnTo>
                    <a:pt x="3053473" y="1843468"/>
                  </a:lnTo>
                  <a:lnTo>
                    <a:pt x="3053473" y="1830768"/>
                  </a:lnTo>
                  <a:lnTo>
                    <a:pt x="3062173" y="1830768"/>
                  </a:lnTo>
                  <a:lnTo>
                    <a:pt x="3060496" y="1818068"/>
                  </a:lnTo>
                  <a:lnTo>
                    <a:pt x="3056445" y="1805368"/>
                  </a:lnTo>
                  <a:lnTo>
                    <a:pt x="3059950" y="1805368"/>
                  </a:lnTo>
                  <a:lnTo>
                    <a:pt x="3058858" y="1792668"/>
                  </a:lnTo>
                  <a:lnTo>
                    <a:pt x="3060598" y="1792668"/>
                  </a:lnTo>
                  <a:lnTo>
                    <a:pt x="3056636" y="1779968"/>
                  </a:lnTo>
                  <a:lnTo>
                    <a:pt x="3055848" y="1779968"/>
                  </a:lnTo>
                  <a:lnTo>
                    <a:pt x="3055848" y="1792668"/>
                  </a:lnTo>
                  <a:lnTo>
                    <a:pt x="3055848" y="1805368"/>
                  </a:lnTo>
                  <a:lnTo>
                    <a:pt x="3047149" y="1805368"/>
                  </a:lnTo>
                  <a:lnTo>
                    <a:pt x="3047644" y="1792668"/>
                  </a:lnTo>
                  <a:lnTo>
                    <a:pt x="3055848" y="1792668"/>
                  </a:lnTo>
                  <a:lnTo>
                    <a:pt x="3055848" y="1779968"/>
                  </a:lnTo>
                  <a:lnTo>
                    <a:pt x="3050311" y="1779968"/>
                  </a:lnTo>
                  <a:lnTo>
                    <a:pt x="3050425" y="1767268"/>
                  </a:lnTo>
                  <a:lnTo>
                    <a:pt x="3050540" y="1754568"/>
                  </a:lnTo>
                  <a:lnTo>
                    <a:pt x="3050641" y="1741868"/>
                  </a:lnTo>
                  <a:lnTo>
                    <a:pt x="3051899" y="1729168"/>
                  </a:lnTo>
                  <a:lnTo>
                    <a:pt x="3040824" y="1729168"/>
                  </a:lnTo>
                  <a:lnTo>
                    <a:pt x="3041218" y="1703768"/>
                  </a:lnTo>
                  <a:lnTo>
                    <a:pt x="3039935" y="1703768"/>
                  </a:lnTo>
                  <a:lnTo>
                    <a:pt x="3039313" y="1680908"/>
                  </a:lnTo>
                  <a:lnTo>
                    <a:pt x="3039237" y="1678381"/>
                  </a:lnTo>
                  <a:lnTo>
                    <a:pt x="3042399" y="1678381"/>
                  </a:lnTo>
                  <a:lnTo>
                    <a:pt x="3042399" y="1665668"/>
                  </a:lnTo>
                  <a:lnTo>
                    <a:pt x="3034500" y="1665668"/>
                  </a:lnTo>
                  <a:lnTo>
                    <a:pt x="3038449" y="1652968"/>
                  </a:lnTo>
                  <a:lnTo>
                    <a:pt x="3037662" y="1652968"/>
                  </a:lnTo>
                  <a:lnTo>
                    <a:pt x="3039237" y="1640268"/>
                  </a:lnTo>
                  <a:lnTo>
                    <a:pt x="3049803" y="1640268"/>
                  </a:lnTo>
                  <a:lnTo>
                    <a:pt x="3050806" y="1652968"/>
                  </a:lnTo>
                  <a:lnTo>
                    <a:pt x="3050768" y="1665668"/>
                  </a:lnTo>
                  <a:lnTo>
                    <a:pt x="3053473" y="1678381"/>
                  </a:lnTo>
                  <a:lnTo>
                    <a:pt x="3050311" y="1678381"/>
                  </a:lnTo>
                  <a:lnTo>
                    <a:pt x="3053473" y="1691068"/>
                  </a:lnTo>
                  <a:lnTo>
                    <a:pt x="3055061" y="1691068"/>
                  </a:lnTo>
                  <a:lnTo>
                    <a:pt x="3058223" y="1703768"/>
                  </a:lnTo>
                  <a:lnTo>
                    <a:pt x="3063481" y="1703768"/>
                  </a:lnTo>
                  <a:lnTo>
                    <a:pt x="3062440" y="1729168"/>
                  </a:lnTo>
                  <a:lnTo>
                    <a:pt x="3062020" y="1729168"/>
                  </a:lnTo>
                  <a:lnTo>
                    <a:pt x="3065538" y="1741868"/>
                  </a:lnTo>
                  <a:lnTo>
                    <a:pt x="3068155" y="1741868"/>
                  </a:lnTo>
                  <a:lnTo>
                    <a:pt x="3066923" y="1754568"/>
                  </a:lnTo>
                  <a:lnTo>
                    <a:pt x="3061385" y="1767268"/>
                  </a:lnTo>
                  <a:lnTo>
                    <a:pt x="3066923" y="1767268"/>
                  </a:lnTo>
                  <a:lnTo>
                    <a:pt x="3067710" y="1779968"/>
                  </a:lnTo>
                  <a:lnTo>
                    <a:pt x="3066123" y="1779968"/>
                  </a:lnTo>
                  <a:lnTo>
                    <a:pt x="3064548" y="1792668"/>
                  </a:lnTo>
                  <a:lnTo>
                    <a:pt x="3065335" y="1792668"/>
                  </a:lnTo>
                  <a:lnTo>
                    <a:pt x="3067710" y="1805368"/>
                  </a:lnTo>
                  <a:lnTo>
                    <a:pt x="3074035" y="1805368"/>
                  </a:lnTo>
                  <a:lnTo>
                    <a:pt x="3072460" y="1818068"/>
                  </a:lnTo>
                  <a:lnTo>
                    <a:pt x="3076410" y="1818068"/>
                  </a:lnTo>
                  <a:lnTo>
                    <a:pt x="3076194" y="1830768"/>
                  </a:lnTo>
                  <a:lnTo>
                    <a:pt x="3075317" y="1830768"/>
                  </a:lnTo>
                  <a:lnTo>
                    <a:pt x="3075190" y="1843468"/>
                  </a:lnTo>
                  <a:lnTo>
                    <a:pt x="3077260" y="1856168"/>
                  </a:lnTo>
                  <a:lnTo>
                    <a:pt x="3080359" y="1856168"/>
                  </a:lnTo>
                  <a:lnTo>
                    <a:pt x="3080359" y="1868868"/>
                  </a:lnTo>
                  <a:lnTo>
                    <a:pt x="3078823" y="1868868"/>
                  </a:lnTo>
                  <a:lnTo>
                    <a:pt x="3079737" y="1881568"/>
                  </a:lnTo>
                  <a:lnTo>
                    <a:pt x="3079813" y="1894268"/>
                  </a:lnTo>
                  <a:lnTo>
                    <a:pt x="3079889" y="1906968"/>
                  </a:lnTo>
                  <a:lnTo>
                    <a:pt x="3079978" y="1919668"/>
                  </a:lnTo>
                  <a:lnTo>
                    <a:pt x="3080054" y="1932368"/>
                  </a:lnTo>
                  <a:lnTo>
                    <a:pt x="3080131" y="1945068"/>
                  </a:lnTo>
                  <a:lnTo>
                    <a:pt x="3080207" y="1957768"/>
                  </a:lnTo>
                  <a:lnTo>
                    <a:pt x="3080270" y="1968830"/>
                  </a:lnTo>
                  <a:lnTo>
                    <a:pt x="3080359" y="1983168"/>
                  </a:lnTo>
                  <a:lnTo>
                    <a:pt x="3085858" y="1983168"/>
                  </a:lnTo>
                  <a:lnTo>
                    <a:pt x="3085858" y="1803044"/>
                  </a:lnTo>
                  <a:lnTo>
                    <a:pt x="3084220" y="1792668"/>
                  </a:lnTo>
                  <a:lnTo>
                    <a:pt x="3084779" y="1792668"/>
                  </a:lnTo>
                  <a:lnTo>
                    <a:pt x="3085896" y="1767268"/>
                  </a:lnTo>
                  <a:lnTo>
                    <a:pt x="3102508" y="1767268"/>
                  </a:lnTo>
                  <a:lnTo>
                    <a:pt x="3102508" y="1157287"/>
                  </a:lnTo>
                  <a:lnTo>
                    <a:pt x="3100578" y="1145349"/>
                  </a:lnTo>
                  <a:lnTo>
                    <a:pt x="3100514" y="1144968"/>
                  </a:lnTo>
                  <a:lnTo>
                    <a:pt x="3095282" y="1144968"/>
                  </a:lnTo>
                  <a:lnTo>
                    <a:pt x="3097758" y="1132268"/>
                  </a:lnTo>
                  <a:lnTo>
                    <a:pt x="3093021" y="1132268"/>
                  </a:lnTo>
                  <a:lnTo>
                    <a:pt x="3095383" y="1119568"/>
                  </a:lnTo>
                  <a:lnTo>
                    <a:pt x="3093123" y="1119568"/>
                  </a:lnTo>
                  <a:lnTo>
                    <a:pt x="3091434" y="1106868"/>
                  </a:lnTo>
                  <a:lnTo>
                    <a:pt x="3086684" y="1106868"/>
                  </a:lnTo>
                  <a:lnTo>
                    <a:pt x="3086684" y="1094168"/>
                  </a:lnTo>
                  <a:lnTo>
                    <a:pt x="3085109" y="1081468"/>
                  </a:lnTo>
                  <a:lnTo>
                    <a:pt x="3080359" y="1068768"/>
                  </a:lnTo>
                  <a:lnTo>
                    <a:pt x="3079572" y="1068768"/>
                  </a:lnTo>
                  <a:lnTo>
                    <a:pt x="3078975" y="1059243"/>
                  </a:lnTo>
                  <a:lnTo>
                    <a:pt x="3078861" y="1057275"/>
                  </a:lnTo>
                  <a:lnTo>
                    <a:pt x="3078784" y="1056068"/>
                  </a:lnTo>
                  <a:lnTo>
                    <a:pt x="3080359" y="1056068"/>
                  </a:lnTo>
                  <a:lnTo>
                    <a:pt x="3071330" y="1017968"/>
                  </a:lnTo>
                  <a:lnTo>
                    <a:pt x="3069298" y="1017968"/>
                  </a:lnTo>
                  <a:lnTo>
                    <a:pt x="3066923" y="1005268"/>
                  </a:lnTo>
                  <a:lnTo>
                    <a:pt x="3066923" y="992568"/>
                  </a:lnTo>
                  <a:lnTo>
                    <a:pt x="3065335" y="992568"/>
                  </a:lnTo>
                  <a:lnTo>
                    <a:pt x="3059798" y="979868"/>
                  </a:lnTo>
                  <a:lnTo>
                    <a:pt x="3058223" y="967168"/>
                  </a:lnTo>
                  <a:lnTo>
                    <a:pt x="3062173" y="967168"/>
                  </a:lnTo>
                  <a:lnTo>
                    <a:pt x="3058223" y="954468"/>
                  </a:lnTo>
                  <a:lnTo>
                    <a:pt x="3051543" y="916368"/>
                  </a:lnTo>
                  <a:lnTo>
                    <a:pt x="3048330" y="903668"/>
                  </a:lnTo>
                  <a:lnTo>
                    <a:pt x="3047936" y="890968"/>
                  </a:lnTo>
                  <a:lnTo>
                    <a:pt x="3047365" y="890968"/>
                  </a:lnTo>
                  <a:lnTo>
                    <a:pt x="3043986" y="878268"/>
                  </a:lnTo>
                  <a:lnTo>
                    <a:pt x="3043288" y="867143"/>
                  </a:lnTo>
                  <a:lnTo>
                    <a:pt x="3043199" y="865568"/>
                  </a:lnTo>
                  <a:lnTo>
                    <a:pt x="3041612" y="865568"/>
                  </a:lnTo>
                  <a:lnTo>
                    <a:pt x="3038449" y="852868"/>
                  </a:lnTo>
                  <a:lnTo>
                    <a:pt x="3037662" y="852868"/>
                  </a:lnTo>
                  <a:lnTo>
                    <a:pt x="3034500" y="840168"/>
                  </a:lnTo>
                  <a:lnTo>
                    <a:pt x="3034500" y="827468"/>
                  </a:lnTo>
                  <a:lnTo>
                    <a:pt x="3031337" y="827468"/>
                  </a:lnTo>
                  <a:lnTo>
                    <a:pt x="3025063" y="802284"/>
                  </a:lnTo>
                  <a:lnTo>
                    <a:pt x="3020263" y="776668"/>
                  </a:lnTo>
                  <a:lnTo>
                    <a:pt x="3016504" y="763968"/>
                  </a:lnTo>
                  <a:lnTo>
                    <a:pt x="3014929" y="763968"/>
                  </a:lnTo>
                  <a:lnTo>
                    <a:pt x="3013938" y="751268"/>
                  </a:lnTo>
                  <a:lnTo>
                    <a:pt x="3013938" y="738568"/>
                  </a:lnTo>
                  <a:lnTo>
                    <a:pt x="3012351" y="738568"/>
                  </a:lnTo>
                  <a:lnTo>
                    <a:pt x="3009976" y="725868"/>
                  </a:lnTo>
                  <a:lnTo>
                    <a:pt x="3007614" y="725868"/>
                  </a:lnTo>
                  <a:lnTo>
                    <a:pt x="3007614" y="713168"/>
                  </a:lnTo>
                  <a:lnTo>
                    <a:pt x="3004451" y="713168"/>
                  </a:lnTo>
                  <a:lnTo>
                    <a:pt x="3002457" y="700468"/>
                  </a:lnTo>
                  <a:lnTo>
                    <a:pt x="2999689" y="687768"/>
                  </a:lnTo>
                  <a:lnTo>
                    <a:pt x="2998114" y="675068"/>
                  </a:lnTo>
                  <a:lnTo>
                    <a:pt x="2994469" y="675068"/>
                  </a:lnTo>
                  <a:lnTo>
                    <a:pt x="2990304" y="662368"/>
                  </a:lnTo>
                  <a:lnTo>
                    <a:pt x="2986887" y="649668"/>
                  </a:lnTo>
                  <a:lnTo>
                    <a:pt x="2985465" y="636968"/>
                  </a:lnTo>
                  <a:lnTo>
                    <a:pt x="2994266" y="649668"/>
                  </a:lnTo>
                  <a:lnTo>
                    <a:pt x="2999498" y="662368"/>
                  </a:lnTo>
                  <a:lnTo>
                    <a:pt x="3003258" y="675068"/>
                  </a:lnTo>
                  <a:lnTo>
                    <a:pt x="3007576" y="687539"/>
                  </a:lnTo>
                  <a:lnTo>
                    <a:pt x="3007652" y="687768"/>
                  </a:lnTo>
                  <a:lnTo>
                    <a:pt x="3010738" y="687768"/>
                  </a:lnTo>
                  <a:lnTo>
                    <a:pt x="3009188" y="700468"/>
                  </a:lnTo>
                  <a:lnTo>
                    <a:pt x="3014726" y="700468"/>
                  </a:lnTo>
                  <a:lnTo>
                    <a:pt x="3015513" y="713168"/>
                  </a:lnTo>
                  <a:lnTo>
                    <a:pt x="3018675" y="713168"/>
                  </a:lnTo>
                  <a:lnTo>
                    <a:pt x="3020301" y="725868"/>
                  </a:lnTo>
                  <a:lnTo>
                    <a:pt x="3020949" y="725868"/>
                  </a:lnTo>
                  <a:lnTo>
                    <a:pt x="3021457" y="738568"/>
                  </a:lnTo>
                  <a:lnTo>
                    <a:pt x="3022638" y="738568"/>
                  </a:lnTo>
                  <a:lnTo>
                    <a:pt x="3024213" y="751268"/>
                  </a:lnTo>
                  <a:lnTo>
                    <a:pt x="3028175" y="763968"/>
                  </a:lnTo>
                  <a:lnTo>
                    <a:pt x="3028962" y="776668"/>
                  </a:lnTo>
                  <a:lnTo>
                    <a:pt x="3031337" y="789368"/>
                  </a:lnTo>
                  <a:lnTo>
                    <a:pt x="3036074" y="789368"/>
                  </a:lnTo>
                  <a:lnTo>
                    <a:pt x="3036824" y="801293"/>
                  </a:lnTo>
                  <a:lnTo>
                    <a:pt x="3036900" y="802284"/>
                  </a:lnTo>
                  <a:lnTo>
                    <a:pt x="3038856" y="814768"/>
                  </a:lnTo>
                  <a:lnTo>
                    <a:pt x="3039237" y="827468"/>
                  </a:lnTo>
                  <a:lnTo>
                    <a:pt x="3042374" y="814768"/>
                  </a:lnTo>
                  <a:lnTo>
                    <a:pt x="3042399" y="827468"/>
                  </a:lnTo>
                  <a:lnTo>
                    <a:pt x="3046361" y="840168"/>
                  </a:lnTo>
                  <a:lnTo>
                    <a:pt x="3049295" y="852868"/>
                  </a:lnTo>
                  <a:lnTo>
                    <a:pt x="3051492" y="865568"/>
                  </a:lnTo>
                  <a:lnTo>
                    <a:pt x="3053702" y="865568"/>
                  </a:lnTo>
                  <a:lnTo>
                    <a:pt x="3056737" y="890968"/>
                  </a:lnTo>
                  <a:lnTo>
                    <a:pt x="3059798" y="890968"/>
                  </a:lnTo>
                  <a:lnTo>
                    <a:pt x="3060916" y="903668"/>
                  </a:lnTo>
                  <a:lnTo>
                    <a:pt x="3064586" y="916368"/>
                  </a:lnTo>
                  <a:lnTo>
                    <a:pt x="3066059" y="928484"/>
                  </a:lnTo>
                  <a:lnTo>
                    <a:pt x="3066123" y="929068"/>
                  </a:lnTo>
                  <a:lnTo>
                    <a:pt x="3066846" y="929068"/>
                  </a:lnTo>
                  <a:lnTo>
                    <a:pt x="3067405" y="941768"/>
                  </a:lnTo>
                  <a:lnTo>
                    <a:pt x="3067812" y="954468"/>
                  </a:lnTo>
                  <a:lnTo>
                    <a:pt x="3069348" y="954468"/>
                  </a:lnTo>
                  <a:lnTo>
                    <a:pt x="3075762" y="967168"/>
                  </a:lnTo>
                  <a:lnTo>
                    <a:pt x="3077591" y="979868"/>
                  </a:lnTo>
                  <a:lnTo>
                    <a:pt x="3080016" y="992568"/>
                  </a:lnTo>
                  <a:lnTo>
                    <a:pt x="3085109" y="992568"/>
                  </a:lnTo>
                  <a:lnTo>
                    <a:pt x="3083166" y="1005268"/>
                  </a:lnTo>
                  <a:lnTo>
                    <a:pt x="3083826" y="1017968"/>
                  </a:lnTo>
                  <a:lnTo>
                    <a:pt x="3086074" y="1030274"/>
                  </a:lnTo>
                  <a:lnTo>
                    <a:pt x="3086150" y="1030668"/>
                  </a:lnTo>
                  <a:lnTo>
                    <a:pt x="3089059" y="1043368"/>
                  </a:lnTo>
                  <a:lnTo>
                    <a:pt x="3092615" y="1056068"/>
                  </a:lnTo>
                  <a:lnTo>
                    <a:pt x="3095066" y="1068768"/>
                  </a:lnTo>
                  <a:lnTo>
                    <a:pt x="3098546" y="1068768"/>
                  </a:lnTo>
                  <a:lnTo>
                    <a:pt x="3099143" y="1094168"/>
                  </a:lnTo>
                  <a:lnTo>
                    <a:pt x="3099739" y="1094168"/>
                  </a:lnTo>
                  <a:lnTo>
                    <a:pt x="3102114" y="1106868"/>
                  </a:lnTo>
                  <a:lnTo>
                    <a:pt x="3105569" y="1119225"/>
                  </a:lnTo>
                  <a:lnTo>
                    <a:pt x="3108833" y="1132268"/>
                  </a:lnTo>
                  <a:lnTo>
                    <a:pt x="3109595" y="1143876"/>
                  </a:lnTo>
                  <a:lnTo>
                    <a:pt x="3109658" y="1144968"/>
                  </a:lnTo>
                  <a:lnTo>
                    <a:pt x="3115119" y="1144968"/>
                  </a:lnTo>
                  <a:lnTo>
                    <a:pt x="3113659" y="1157668"/>
                  </a:lnTo>
                  <a:lnTo>
                    <a:pt x="3115653" y="1170368"/>
                  </a:lnTo>
                  <a:lnTo>
                    <a:pt x="3120161" y="1183068"/>
                  </a:lnTo>
                  <a:lnTo>
                    <a:pt x="3126232" y="1195768"/>
                  </a:lnTo>
                  <a:lnTo>
                    <a:pt x="3124949" y="1208468"/>
                  </a:lnTo>
                  <a:lnTo>
                    <a:pt x="3125444" y="1221168"/>
                  </a:lnTo>
                  <a:lnTo>
                    <a:pt x="3127121" y="1221168"/>
                  </a:lnTo>
                  <a:lnTo>
                    <a:pt x="3129394" y="1233868"/>
                  </a:lnTo>
                  <a:lnTo>
                    <a:pt x="3132201" y="1246568"/>
                  </a:lnTo>
                  <a:lnTo>
                    <a:pt x="3135820" y="1259268"/>
                  </a:lnTo>
                  <a:lnTo>
                    <a:pt x="3140202" y="1272006"/>
                  </a:lnTo>
                  <a:lnTo>
                    <a:pt x="3145205" y="1272006"/>
                  </a:lnTo>
                  <a:lnTo>
                    <a:pt x="3143504" y="1284668"/>
                  </a:lnTo>
                  <a:lnTo>
                    <a:pt x="3142831" y="1322768"/>
                  </a:lnTo>
                  <a:lnTo>
                    <a:pt x="3145104" y="1322768"/>
                  </a:lnTo>
                  <a:lnTo>
                    <a:pt x="3150514" y="1335468"/>
                  </a:lnTo>
                  <a:lnTo>
                    <a:pt x="3155492" y="1348168"/>
                  </a:lnTo>
                  <a:lnTo>
                    <a:pt x="3149955" y="1360868"/>
                  </a:lnTo>
                  <a:lnTo>
                    <a:pt x="3147580" y="1373568"/>
                  </a:lnTo>
                  <a:lnTo>
                    <a:pt x="3152622" y="1373568"/>
                  </a:lnTo>
                  <a:lnTo>
                    <a:pt x="3153029" y="1386078"/>
                  </a:lnTo>
                  <a:lnTo>
                    <a:pt x="3153041" y="1386268"/>
                  </a:lnTo>
                  <a:lnTo>
                    <a:pt x="3148368" y="1386268"/>
                  </a:lnTo>
                  <a:lnTo>
                    <a:pt x="3150412" y="1398968"/>
                  </a:lnTo>
                  <a:lnTo>
                    <a:pt x="3157804" y="1424127"/>
                  </a:lnTo>
                  <a:lnTo>
                    <a:pt x="3157867" y="1424368"/>
                  </a:lnTo>
                  <a:lnTo>
                    <a:pt x="3158655" y="1437068"/>
                  </a:lnTo>
                  <a:lnTo>
                    <a:pt x="3159442" y="1462468"/>
                  </a:lnTo>
                  <a:lnTo>
                    <a:pt x="3161817" y="1462468"/>
                  </a:lnTo>
                  <a:lnTo>
                    <a:pt x="3161817" y="1475168"/>
                  </a:lnTo>
                  <a:lnTo>
                    <a:pt x="3160230" y="1475168"/>
                  </a:lnTo>
                  <a:lnTo>
                    <a:pt x="3164192" y="1487868"/>
                  </a:lnTo>
                  <a:lnTo>
                    <a:pt x="3165767" y="1500568"/>
                  </a:lnTo>
                  <a:lnTo>
                    <a:pt x="3164192" y="1500568"/>
                  </a:lnTo>
                  <a:lnTo>
                    <a:pt x="3167278" y="1513268"/>
                  </a:lnTo>
                  <a:lnTo>
                    <a:pt x="3169526" y="1525968"/>
                  </a:lnTo>
                  <a:lnTo>
                    <a:pt x="3170885" y="1538668"/>
                  </a:lnTo>
                  <a:lnTo>
                    <a:pt x="3169729" y="1538668"/>
                  </a:lnTo>
                  <a:lnTo>
                    <a:pt x="3169615" y="1576768"/>
                  </a:lnTo>
                  <a:lnTo>
                    <a:pt x="3170517" y="1576768"/>
                  </a:lnTo>
                  <a:lnTo>
                    <a:pt x="3171304" y="1589468"/>
                  </a:lnTo>
                  <a:lnTo>
                    <a:pt x="3173679" y="1589468"/>
                  </a:lnTo>
                  <a:lnTo>
                    <a:pt x="3174123" y="1602168"/>
                  </a:lnTo>
                  <a:lnTo>
                    <a:pt x="3175457" y="1627568"/>
                  </a:lnTo>
                  <a:lnTo>
                    <a:pt x="3176574" y="1640268"/>
                  </a:lnTo>
                  <a:lnTo>
                    <a:pt x="3178429" y="1665668"/>
                  </a:lnTo>
                  <a:lnTo>
                    <a:pt x="3180804" y="1678381"/>
                  </a:lnTo>
                  <a:lnTo>
                    <a:pt x="3179216" y="1678381"/>
                  </a:lnTo>
                  <a:lnTo>
                    <a:pt x="3179597" y="1703184"/>
                  </a:lnTo>
                  <a:lnTo>
                    <a:pt x="3179610" y="1703768"/>
                  </a:lnTo>
                  <a:lnTo>
                    <a:pt x="3180600" y="1703768"/>
                  </a:lnTo>
                  <a:lnTo>
                    <a:pt x="3183166" y="1729168"/>
                  </a:lnTo>
                  <a:lnTo>
                    <a:pt x="3183915" y="1741868"/>
                  </a:lnTo>
                  <a:lnTo>
                    <a:pt x="3186925" y="1779968"/>
                  </a:lnTo>
                  <a:lnTo>
                    <a:pt x="3188855" y="1805368"/>
                  </a:lnTo>
                  <a:lnTo>
                    <a:pt x="3191078" y="1818068"/>
                  </a:lnTo>
                  <a:lnTo>
                    <a:pt x="3192653" y="1830768"/>
                  </a:lnTo>
                  <a:lnTo>
                    <a:pt x="3194240" y="1830768"/>
                  </a:lnTo>
                  <a:lnTo>
                    <a:pt x="3195028" y="1843468"/>
                  </a:lnTo>
                  <a:lnTo>
                    <a:pt x="3191078" y="1843468"/>
                  </a:lnTo>
                  <a:lnTo>
                    <a:pt x="3191078" y="1856168"/>
                  </a:lnTo>
                  <a:lnTo>
                    <a:pt x="3194240" y="1856168"/>
                  </a:lnTo>
                  <a:lnTo>
                    <a:pt x="3194367" y="1868868"/>
                  </a:lnTo>
                  <a:lnTo>
                    <a:pt x="3194494" y="1881568"/>
                  </a:lnTo>
                  <a:lnTo>
                    <a:pt x="3194621" y="1894268"/>
                  </a:lnTo>
                  <a:lnTo>
                    <a:pt x="3194748" y="1906968"/>
                  </a:lnTo>
                  <a:lnTo>
                    <a:pt x="3194862" y="1919668"/>
                  </a:lnTo>
                  <a:lnTo>
                    <a:pt x="3194989" y="1932368"/>
                  </a:lnTo>
                  <a:lnTo>
                    <a:pt x="3193453" y="1932368"/>
                  </a:lnTo>
                  <a:lnTo>
                    <a:pt x="3190354" y="1968830"/>
                  </a:lnTo>
                  <a:lnTo>
                    <a:pt x="3190303" y="1969503"/>
                  </a:lnTo>
                  <a:lnTo>
                    <a:pt x="3190214" y="1970468"/>
                  </a:lnTo>
                  <a:lnTo>
                    <a:pt x="3188551" y="1970468"/>
                  </a:lnTo>
                  <a:lnTo>
                    <a:pt x="3194240" y="1983168"/>
                  </a:lnTo>
                  <a:lnTo>
                    <a:pt x="3192653" y="1983168"/>
                  </a:lnTo>
                  <a:lnTo>
                    <a:pt x="3188703" y="1995868"/>
                  </a:lnTo>
                  <a:lnTo>
                    <a:pt x="3191078" y="1995868"/>
                  </a:lnTo>
                  <a:lnTo>
                    <a:pt x="3190290" y="2008568"/>
                  </a:lnTo>
                  <a:lnTo>
                    <a:pt x="3188309" y="2021268"/>
                  </a:lnTo>
                  <a:lnTo>
                    <a:pt x="3188703" y="2046668"/>
                  </a:lnTo>
                  <a:lnTo>
                    <a:pt x="3193453" y="2059368"/>
                  </a:lnTo>
                  <a:lnTo>
                    <a:pt x="3180003" y="2059368"/>
                  </a:lnTo>
                  <a:lnTo>
                    <a:pt x="3175254" y="2084768"/>
                  </a:lnTo>
                  <a:lnTo>
                    <a:pt x="3175254" y="2097468"/>
                  </a:lnTo>
                  <a:lnTo>
                    <a:pt x="3180791" y="2097468"/>
                  </a:lnTo>
                  <a:lnTo>
                    <a:pt x="3181324" y="2120328"/>
                  </a:lnTo>
                  <a:lnTo>
                    <a:pt x="3181388" y="2122868"/>
                  </a:lnTo>
                  <a:lnTo>
                    <a:pt x="3180473" y="2122868"/>
                  </a:lnTo>
                  <a:lnTo>
                    <a:pt x="3180054" y="2133828"/>
                  </a:lnTo>
                  <a:lnTo>
                    <a:pt x="3179978" y="2135568"/>
                  </a:lnTo>
                  <a:lnTo>
                    <a:pt x="3179661" y="2135568"/>
                  </a:lnTo>
                  <a:lnTo>
                    <a:pt x="3179000" y="2173668"/>
                  </a:lnTo>
                  <a:lnTo>
                    <a:pt x="3180791" y="2186368"/>
                  </a:lnTo>
                  <a:lnTo>
                    <a:pt x="3181591" y="2186368"/>
                  </a:lnTo>
                  <a:lnTo>
                    <a:pt x="3182328" y="2208377"/>
                  </a:lnTo>
                  <a:lnTo>
                    <a:pt x="3182442" y="2211768"/>
                  </a:lnTo>
                  <a:lnTo>
                    <a:pt x="3183166" y="2237168"/>
                  </a:lnTo>
                  <a:lnTo>
                    <a:pt x="3178987" y="2249868"/>
                  </a:lnTo>
                  <a:lnTo>
                    <a:pt x="3180003" y="2249868"/>
                  </a:lnTo>
                  <a:lnTo>
                    <a:pt x="3181591" y="2275268"/>
                  </a:lnTo>
                  <a:lnTo>
                    <a:pt x="3175254" y="2275268"/>
                  </a:lnTo>
                  <a:lnTo>
                    <a:pt x="3178327" y="2287968"/>
                  </a:lnTo>
                  <a:lnTo>
                    <a:pt x="3179610" y="2287968"/>
                  </a:lnTo>
                  <a:lnTo>
                    <a:pt x="3179711" y="2300668"/>
                  </a:lnTo>
                  <a:lnTo>
                    <a:pt x="3179813" y="2313368"/>
                  </a:lnTo>
                  <a:lnTo>
                    <a:pt x="3179902" y="2326068"/>
                  </a:lnTo>
                  <a:lnTo>
                    <a:pt x="3180003" y="2338768"/>
                  </a:lnTo>
                  <a:lnTo>
                    <a:pt x="3188703" y="2338768"/>
                  </a:lnTo>
                  <a:lnTo>
                    <a:pt x="3183166" y="2326068"/>
                  </a:lnTo>
                  <a:lnTo>
                    <a:pt x="3188703" y="2313368"/>
                  </a:lnTo>
                  <a:lnTo>
                    <a:pt x="3186328" y="2313368"/>
                  </a:lnTo>
                  <a:lnTo>
                    <a:pt x="3188703" y="2300668"/>
                  </a:lnTo>
                  <a:lnTo>
                    <a:pt x="3191078" y="2300668"/>
                  </a:lnTo>
                  <a:lnTo>
                    <a:pt x="3191078" y="2287968"/>
                  </a:lnTo>
                  <a:lnTo>
                    <a:pt x="3188703" y="2287968"/>
                  </a:lnTo>
                  <a:lnTo>
                    <a:pt x="3188703" y="2275268"/>
                  </a:lnTo>
                  <a:lnTo>
                    <a:pt x="3191078" y="2275268"/>
                  </a:lnTo>
                  <a:lnTo>
                    <a:pt x="3191776" y="2262568"/>
                  </a:lnTo>
                  <a:lnTo>
                    <a:pt x="3192297" y="2237168"/>
                  </a:lnTo>
                  <a:lnTo>
                    <a:pt x="3193453" y="2224468"/>
                  </a:lnTo>
                  <a:lnTo>
                    <a:pt x="3195815" y="2224468"/>
                  </a:lnTo>
                  <a:lnTo>
                    <a:pt x="3195815" y="2211768"/>
                  </a:lnTo>
                  <a:lnTo>
                    <a:pt x="3198990" y="2211768"/>
                  </a:lnTo>
                  <a:lnTo>
                    <a:pt x="3198990" y="2199068"/>
                  </a:lnTo>
                  <a:lnTo>
                    <a:pt x="3195028" y="2186368"/>
                  </a:lnTo>
                  <a:lnTo>
                    <a:pt x="3196107" y="2186368"/>
                  </a:lnTo>
                  <a:lnTo>
                    <a:pt x="3199142" y="2160968"/>
                  </a:lnTo>
                  <a:lnTo>
                    <a:pt x="3199777" y="2148268"/>
                  </a:lnTo>
                  <a:lnTo>
                    <a:pt x="3195815" y="2148268"/>
                  </a:lnTo>
                  <a:lnTo>
                    <a:pt x="3195815" y="2135568"/>
                  </a:lnTo>
                  <a:lnTo>
                    <a:pt x="3198190" y="2122868"/>
                  </a:lnTo>
                  <a:lnTo>
                    <a:pt x="3198990" y="2122868"/>
                  </a:lnTo>
                  <a:lnTo>
                    <a:pt x="3199765" y="2097468"/>
                  </a:lnTo>
                  <a:lnTo>
                    <a:pt x="3201225" y="2084768"/>
                  </a:lnTo>
                  <a:lnTo>
                    <a:pt x="3202000" y="2072068"/>
                  </a:lnTo>
                  <a:lnTo>
                    <a:pt x="3202089" y="2059368"/>
                  </a:lnTo>
                  <a:lnTo>
                    <a:pt x="3202178" y="2046668"/>
                  </a:lnTo>
                  <a:lnTo>
                    <a:pt x="3202267" y="2033968"/>
                  </a:lnTo>
                  <a:lnTo>
                    <a:pt x="3202343" y="2021268"/>
                  </a:lnTo>
                  <a:lnTo>
                    <a:pt x="3203727" y="2008568"/>
                  </a:lnTo>
                  <a:lnTo>
                    <a:pt x="3204514" y="1995868"/>
                  </a:lnTo>
                  <a:lnTo>
                    <a:pt x="3209264" y="1995868"/>
                  </a:lnTo>
                  <a:lnTo>
                    <a:pt x="3208921" y="1983905"/>
                  </a:lnTo>
                  <a:lnTo>
                    <a:pt x="3208909" y="1983168"/>
                  </a:lnTo>
                  <a:lnTo>
                    <a:pt x="3209328" y="1983168"/>
                  </a:lnTo>
                  <a:lnTo>
                    <a:pt x="3214357" y="1970468"/>
                  </a:lnTo>
                  <a:lnTo>
                    <a:pt x="3214827" y="1970468"/>
                  </a:lnTo>
                  <a:lnTo>
                    <a:pt x="3215589" y="1995868"/>
                  </a:lnTo>
                  <a:lnTo>
                    <a:pt x="3213214" y="1995868"/>
                  </a:lnTo>
                  <a:lnTo>
                    <a:pt x="3213214" y="2008568"/>
                  </a:lnTo>
                  <a:lnTo>
                    <a:pt x="3215589" y="2008568"/>
                  </a:lnTo>
                  <a:lnTo>
                    <a:pt x="3214014" y="2033968"/>
                  </a:lnTo>
                  <a:lnTo>
                    <a:pt x="3213328" y="2033968"/>
                  </a:lnTo>
                  <a:lnTo>
                    <a:pt x="3212134" y="2046668"/>
                  </a:lnTo>
                  <a:lnTo>
                    <a:pt x="3209899" y="2059368"/>
                  </a:lnTo>
                  <a:lnTo>
                    <a:pt x="3206102" y="2059368"/>
                  </a:lnTo>
                  <a:lnTo>
                    <a:pt x="3208731" y="2084768"/>
                  </a:lnTo>
                  <a:lnTo>
                    <a:pt x="3210547" y="2097468"/>
                  </a:lnTo>
                  <a:lnTo>
                    <a:pt x="3210699" y="2110168"/>
                  </a:lnTo>
                  <a:lnTo>
                    <a:pt x="3210814" y="2120328"/>
                  </a:lnTo>
                  <a:lnTo>
                    <a:pt x="3210852" y="2122868"/>
                  </a:lnTo>
                  <a:lnTo>
                    <a:pt x="3208477" y="2135568"/>
                  </a:lnTo>
                  <a:lnTo>
                    <a:pt x="3208477" y="2160968"/>
                  </a:lnTo>
                  <a:lnTo>
                    <a:pt x="3209264" y="2160968"/>
                  </a:lnTo>
                  <a:lnTo>
                    <a:pt x="3208477" y="2173668"/>
                  </a:lnTo>
                  <a:lnTo>
                    <a:pt x="3204514" y="2186368"/>
                  </a:lnTo>
                  <a:lnTo>
                    <a:pt x="3203727" y="2186368"/>
                  </a:lnTo>
                  <a:lnTo>
                    <a:pt x="3205315" y="2199068"/>
                  </a:lnTo>
                  <a:lnTo>
                    <a:pt x="3205315" y="2211768"/>
                  </a:lnTo>
                  <a:lnTo>
                    <a:pt x="3203041" y="2211768"/>
                  </a:lnTo>
                  <a:lnTo>
                    <a:pt x="3202533" y="2224468"/>
                  </a:lnTo>
                  <a:lnTo>
                    <a:pt x="3203727" y="2224468"/>
                  </a:lnTo>
                  <a:lnTo>
                    <a:pt x="3205315" y="2237168"/>
                  </a:lnTo>
                  <a:lnTo>
                    <a:pt x="3205315" y="2287968"/>
                  </a:lnTo>
                  <a:lnTo>
                    <a:pt x="3203727" y="2287968"/>
                  </a:lnTo>
                  <a:lnTo>
                    <a:pt x="3202940" y="2300668"/>
                  </a:lnTo>
                  <a:lnTo>
                    <a:pt x="3202876" y="2313368"/>
                  </a:lnTo>
                  <a:lnTo>
                    <a:pt x="3207677" y="2313368"/>
                  </a:lnTo>
                  <a:lnTo>
                    <a:pt x="3207791" y="2300668"/>
                  </a:lnTo>
                  <a:lnTo>
                    <a:pt x="3207905" y="2287968"/>
                  </a:lnTo>
                  <a:lnTo>
                    <a:pt x="3208477" y="2224468"/>
                  </a:lnTo>
                  <a:lnTo>
                    <a:pt x="3210852" y="2224468"/>
                  </a:lnTo>
                  <a:lnTo>
                    <a:pt x="3210052" y="2186368"/>
                  </a:lnTo>
                  <a:lnTo>
                    <a:pt x="3212427" y="2186368"/>
                  </a:lnTo>
                  <a:lnTo>
                    <a:pt x="3213214" y="2173668"/>
                  </a:lnTo>
                  <a:lnTo>
                    <a:pt x="3210852" y="2160968"/>
                  </a:lnTo>
                  <a:lnTo>
                    <a:pt x="3212427" y="2160968"/>
                  </a:lnTo>
                  <a:lnTo>
                    <a:pt x="3213214" y="2148268"/>
                  </a:lnTo>
                  <a:lnTo>
                    <a:pt x="3214801" y="2148268"/>
                  </a:lnTo>
                  <a:lnTo>
                    <a:pt x="3214078" y="2122868"/>
                  </a:lnTo>
                  <a:lnTo>
                    <a:pt x="3214014" y="2110168"/>
                  </a:lnTo>
                  <a:lnTo>
                    <a:pt x="3217176" y="2110168"/>
                  </a:lnTo>
                  <a:lnTo>
                    <a:pt x="3216922" y="2097468"/>
                  </a:lnTo>
                  <a:lnTo>
                    <a:pt x="3215843" y="2084768"/>
                  </a:lnTo>
                  <a:lnTo>
                    <a:pt x="3215589" y="2072068"/>
                  </a:lnTo>
                  <a:lnTo>
                    <a:pt x="3217964" y="2072068"/>
                  </a:lnTo>
                  <a:lnTo>
                    <a:pt x="3217964" y="2033968"/>
                  </a:lnTo>
                  <a:lnTo>
                    <a:pt x="3218751" y="2033968"/>
                  </a:lnTo>
                  <a:lnTo>
                    <a:pt x="3220339" y="2021268"/>
                  </a:lnTo>
                  <a:lnTo>
                    <a:pt x="3221266" y="2008568"/>
                  </a:lnTo>
                  <a:lnTo>
                    <a:pt x="3222028" y="1995868"/>
                  </a:lnTo>
                  <a:lnTo>
                    <a:pt x="3222663" y="1983905"/>
                  </a:lnTo>
                  <a:lnTo>
                    <a:pt x="3223437" y="1970468"/>
                  </a:lnTo>
                  <a:lnTo>
                    <a:pt x="3221913" y="1957768"/>
                  </a:lnTo>
                  <a:lnTo>
                    <a:pt x="3224288" y="1957768"/>
                  </a:lnTo>
                  <a:lnTo>
                    <a:pt x="3224187" y="1894268"/>
                  </a:lnTo>
                  <a:lnTo>
                    <a:pt x="3224123" y="1856168"/>
                  </a:lnTo>
                  <a:lnTo>
                    <a:pt x="3222752" y="1856168"/>
                  </a:lnTo>
                  <a:lnTo>
                    <a:pt x="3221913" y="1843468"/>
                  </a:lnTo>
                  <a:lnTo>
                    <a:pt x="3221367" y="1805368"/>
                  </a:lnTo>
                  <a:lnTo>
                    <a:pt x="3220339" y="1792668"/>
                  </a:lnTo>
                  <a:lnTo>
                    <a:pt x="3217964" y="1792668"/>
                  </a:lnTo>
                  <a:lnTo>
                    <a:pt x="3217735" y="1779968"/>
                  </a:lnTo>
                  <a:lnTo>
                    <a:pt x="3217176" y="1741868"/>
                  </a:lnTo>
                  <a:lnTo>
                    <a:pt x="3214014" y="1741868"/>
                  </a:lnTo>
                  <a:lnTo>
                    <a:pt x="3213773" y="1729168"/>
                  </a:lnTo>
                  <a:lnTo>
                    <a:pt x="3209264" y="1691068"/>
                  </a:lnTo>
                  <a:lnTo>
                    <a:pt x="3210052" y="1678381"/>
                  </a:lnTo>
                  <a:lnTo>
                    <a:pt x="3208477" y="1665668"/>
                  </a:lnTo>
                  <a:lnTo>
                    <a:pt x="3205315" y="1665668"/>
                  </a:lnTo>
                  <a:lnTo>
                    <a:pt x="3208477" y="1652968"/>
                  </a:lnTo>
                  <a:lnTo>
                    <a:pt x="3208477" y="1640268"/>
                  </a:lnTo>
                  <a:lnTo>
                    <a:pt x="3205315" y="1640268"/>
                  </a:lnTo>
                  <a:lnTo>
                    <a:pt x="3204514" y="1589468"/>
                  </a:lnTo>
                  <a:lnTo>
                    <a:pt x="3204514" y="1576768"/>
                  </a:lnTo>
                  <a:lnTo>
                    <a:pt x="3203727" y="1576768"/>
                  </a:lnTo>
                  <a:lnTo>
                    <a:pt x="3203727" y="1932368"/>
                  </a:lnTo>
                  <a:lnTo>
                    <a:pt x="3201606" y="1945068"/>
                  </a:lnTo>
                  <a:lnTo>
                    <a:pt x="3201555" y="1957768"/>
                  </a:lnTo>
                  <a:lnTo>
                    <a:pt x="3200616" y="1957768"/>
                  </a:lnTo>
                  <a:lnTo>
                    <a:pt x="3195815" y="1969503"/>
                  </a:lnTo>
                  <a:lnTo>
                    <a:pt x="3194240" y="1957768"/>
                  </a:lnTo>
                  <a:lnTo>
                    <a:pt x="3197402" y="1957768"/>
                  </a:lnTo>
                  <a:lnTo>
                    <a:pt x="3198990" y="1932368"/>
                  </a:lnTo>
                  <a:lnTo>
                    <a:pt x="3203727" y="1932368"/>
                  </a:lnTo>
                  <a:lnTo>
                    <a:pt x="3203727" y="1576768"/>
                  </a:lnTo>
                  <a:lnTo>
                    <a:pt x="3202152" y="1576768"/>
                  </a:lnTo>
                  <a:lnTo>
                    <a:pt x="3201124" y="1564068"/>
                  </a:lnTo>
                  <a:lnTo>
                    <a:pt x="3200565" y="1551368"/>
                  </a:lnTo>
                  <a:lnTo>
                    <a:pt x="3200565" y="1779968"/>
                  </a:lnTo>
                  <a:lnTo>
                    <a:pt x="3197402" y="1792668"/>
                  </a:lnTo>
                  <a:lnTo>
                    <a:pt x="3190290" y="1792668"/>
                  </a:lnTo>
                  <a:lnTo>
                    <a:pt x="3190290" y="1779968"/>
                  </a:lnTo>
                  <a:lnTo>
                    <a:pt x="3200565" y="1779968"/>
                  </a:lnTo>
                  <a:lnTo>
                    <a:pt x="3200565" y="1551368"/>
                  </a:lnTo>
                  <a:lnTo>
                    <a:pt x="3199790" y="1538960"/>
                  </a:lnTo>
                  <a:lnTo>
                    <a:pt x="3199777" y="1538668"/>
                  </a:lnTo>
                  <a:lnTo>
                    <a:pt x="3198190" y="1538668"/>
                  </a:lnTo>
                  <a:lnTo>
                    <a:pt x="3197402" y="1513268"/>
                  </a:lnTo>
                  <a:lnTo>
                    <a:pt x="3198990" y="1513268"/>
                  </a:lnTo>
                  <a:lnTo>
                    <a:pt x="3197898" y="1500568"/>
                  </a:lnTo>
                  <a:lnTo>
                    <a:pt x="3196221" y="1500568"/>
                  </a:lnTo>
                  <a:lnTo>
                    <a:pt x="3196310" y="1487868"/>
                  </a:lnTo>
                  <a:lnTo>
                    <a:pt x="3200565" y="1475168"/>
                  </a:lnTo>
                  <a:lnTo>
                    <a:pt x="3202381" y="1487868"/>
                  </a:lnTo>
                  <a:lnTo>
                    <a:pt x="3207791" y="1500568"/>
                  </a:lnTo>
                  <a:lnTo>
                    <a:pt x="3210052" y="1513268"/>
                  </a:lnTo>
                  <a:lnTo>
                    <a:pt x="3202940" y="1513268"/>
                  </a:lnTo>
                  <a:lnTo>
                    <a:pt x="3204514" y="1525968"/>
                  </a:lnTo>
                  <a:lnTo>
                    <a:pt x="3210052" y="1525968"/>
                  </a:lnTo>
                  <a:lnTo>
                    <a:pt x="3207689" y="1538668"/>
                  </a:lnTo>
                  <a:lnTo>
                    <a:pt x="3207588" y="1551368"/>
                  </a:lnTo>
                  <a:lnTo>
                    <a:pt x="3207486" y="1564068"/>
                  </a:lnTo>
                  <a:lnTo>
                    <a:pt x="3209429" y="1564068"/>
                  </a:lnTo>
                  <a:lnTo>
                    <a:pt x="3208490" y="1538960"/>
                  </a:lnTo>
                  <a:lnTo>
                    <a:pt x="3208477" y="1538668"/>
                  </a:lnTo>
                  <a:lnTo>
                    <a:pt x="3215589" y="1538668"/>
                  </a:lnTo>
                  <a:lnTo>
                    <a:pt x="3213214" y="1551368"/>
                  </a:lnTo>
                  <a:lnTo>
                    <a:pt x="3215589" y="1551368"/>
                  </a:lnTo>
                  <a:lnTo>
                    <a:pt x="3215589" y="1564068"/>
                  </a:lnTo>
                  <a:lnTo>
                    <a:pt x="3210674" y="1564068"/>
                  </a:lnTo>
                  <a:lnTo>
                    <a:pt x="3211919" y="1576768"/>
                  </a:lnTo>
                  <a:lnTo>
                    <a:pt x="3212541" y="1614868"/>
                  </a:lnTo>
                  <a:lnTo>
                    <a:pt x="3214801" y="1640268"/>
                  </a:lnTo>
                  <a:lnTo>
                    <a:pt x="3217176" y="1640268"/>
                  </a:lnTo>
                  <a:lnTo>
                    <a:pt x="3220402" y="1678381"/>
                  </a:lnTo>
                  <a:lnTo>
                    <a:pt x="3222650" y="1703184"/>
                  </a:lnTo>
                  <a:lnTo>
                    <a:pt x="3222714" y="1703768"/>
                  </a:lnTo>
                  <a:lnTo>
                    <a:pt x="3221913" y="1703768"/>
                  </a:lnTo>
                  <a:lnTo>
                    <a:pt x="3222714" y="1716468"/>
                  </a:lnTo>
                  <a:lnTo>
                    <a:pt x="3224288" y="1716468"/>
                  </a:lnTo>
                  <a:lnTo>
                    <a:pt x="3224288" y="1741868"/>
                  </a:lnTo>
                  <a:lnTo>
                    <a:pt x="3225076" y="1741868"/>
                  </a:lnTo>
                  <a:lnTo>
                    <a:pt x="3226257" y="1767268"/>
                  </a:lnTo>
                  <a:lnTo>
                    <a:pt x="3229038" y="1779968"/>
                  </a:lnTo>
                  <a:lnTo>
                    <a:pt x="3229076" y="1792668"/>
                  </a:lnTo>
                  <a:lnTo>
                    <a:pt x="3229826" y="1805368"/>
                  </a:lnTo>
                  <a:lnTo>
                    <a:pt x="3232988" y="1805368"/>
                  </a:lnTo>
                  <a:lnTo>
                    <a:pt x="3232988" y="1818068"/>
                  </a:lnTo>
                  <a:lnTo>
                    <a:pt x="3233775" y="1818068"/>
                  </a:lnTo>
                  <a:lnTo>
                    <a:pt x="3232200" y="1830768"/>
                  </a:lnTo>
                  <a:lnTo>
                    <a:pt x="3242475" y="1830768"/>
                  </a:lnTo>
                  <a:lnTo>
                    <a:pt x="3239312" y="1843468"/>
                  </a:lnTo>
                  <a:lnTo>
                    <a:pt x="3239236" y="1856168"/>
                  </a:lnTo>
                  <a:lnTo>
                    <a:pt x="3238042" y="1856168"/>
                  </a:lnTo>
                  <a:lnTo>
                    <a:pt x="3235579" y="1868614"/>
                  </a:lnTo>
                  <a:lnTo>
                    <a:pt x="3235528" y="1868868"/>
                  </a:lnTo>
                  <a:lnTo>
                    <a:pt x="3234855" y="1881568"/>
                  </a:lnTo>
                  <a:lnTo>
                    <a:pt x="3237801" y="1894268"/>
                  </a:lnTo>
                  <a:lnTo>
                    <a:pt x="3238525" y="1919668"/>
                  </a:lnTo>
                  <a:lnTo>
                    <a:pt x="3233775" y="1919668"/>
                  </a:lnTo>
                  <a:lnTo>
                    <a:pt x="3233890" y="1932368"/>
                  </a:lnTo>
                  <a:lnTo>
                    <a:pt x="3233991" y="1945068"/>
                  </a:lnTo>
                  <a:lnTo>
                    <a:pt x="3234105" y="1957768"/>
                  </a:lnTo>
                  <a:lnTo>
                    <a:pt x="3234563" y="1982571"/>
                  </a:lnTo>
                  <a:lnTo>
                    <a:pt x="3234575" y="1983168"/>
                  </a:lnTo>
                  <a:lnTo>
                    <a:pt x="3232200" y="1983168"/>
                  </a:lnTo>
                  <a:lnTo>
                    <a:pt x="3231413" y="2033968"/>
                  </a:lnTo>
                  <a:lnTo>
                    <a:pt x="3229826" y="2046668"/>
                  </a:lnTo>
                  <a:lnTo>
                    <a:pt x="3232988" y="2059368"/>
                  </a:lnTo>
                  <a:lnTo>
                    <a:pt x="3232200" y="2059368"/>
                  </a:lnTo>
                  <a:lnTo>
                    <a:pt x="3229826" y="2072068"/>
                  </a:lnTo>
                  <a:lnTo>
                    <a:pt x="3225076" y="2072068"/>
                  </a:lnTo>
                  <a:lnTo>
                    <a:pt x="3229038" y="2084768"/>
                  </a:lnTo>
                  <a:lnTo>
                    <a:pt x="3231413" y="2084768"/>
                  </a:lnTo>
                  <a:lnTo>
                    <a:pt x="3229038" y="2097468"/>
                  </a:lnTo>
                  <a:lnTo>
                    <a:pt x="3229826" y="2097468"/>
                  </a:lnTo>
                  <a:lnTo>
                    <a:pt x="3227451" y="2110168"/>
                  </a:lnTo>
                  <a:lnTo>
                    <a:pt x="3233775" y="2110168"/>
                  </a:lnTo>
                  <a:lnTo>
                    <a:pt x="3232988" y="2122868"/>
                  </a:lnTo>
                  <a:lnTo>
                    <a:pt x="3223895" y="2122868"/>
                  </a:lnTo>
                  <a:lnTo>
                    <a:pt x="3224580" y="2133828"/>
                  </a:lnTo>
                  <a:lnTo>
                    <a:pt x="3224682" y="2135568"/>
                  </a:lnTo>
                  <a:lnTo>
                    <a:pt x="3232200" y="2148268"/>
                  </a:lnTo>
                  <a:lnTo>
                    <a:pt x="3231413" y="2148268"/>
                  </a:lnTo>
                  <a:lnTo>
                    <a:pt x="3232200" y="2160968"/>
                  </a:lnTo>
                  <a:lnTo>
                    <a:pt x="3225076" y="2160968"/>
                  </a:lnTo>
                  <a:lnTo>
                    <a:pt x="3229826" y="2173668"/>
                  </a:lnTo>
                  <a:lnTo>
                    <a:pt x="3229826" y="2186368"/>
                  </a:lnTo>
                  <a:lnTo>
                    <a:pt x="3228238" y="2211768"/>
                  </a:lnTo>
                  <a:lnTo>
                    <a:pt x="3224288" y="2211768"/>
                  </a:lnTo>
                  <a:lnTo>
                    <a:pt x="3223501" y="2224468"/>
                  </a:lnTo>
                  <a:lnTo>
                    <a:pt x="3226663" y="2224468"/>
                  </a:lnTo>
                  <a:lnTo>
                    <a:pt x="3226066" y="2249868"/>
                  </a:lnTo>
                  <a:lnTo>
                    <a:pt x="3224288" y="2249868"/>
                  </a:lnTo>
                  <a:lnTo>
                    <a:pt x="3223793" y="2275268"/>
                  </a:lnTo>
                  <a:lnTo>
                    <a:pt x="3222714" y="2287968"/>
                  </a:lnTo>
                  <a:lnTo>
                    <a:pt x="3230118" y="2287968"/>
                  </a:lnTo>
                  <a:lnTo>
                    <a:pt x="3228683" y="2275268"/>
                  </a:lnTo>
                  <a:lnTo>
                    <a:pt x="3227451" y="2275268"/>
                  </a:lnTo>
                  <a:lnTo>
                    <a:pt x="3232086" y="2262568"/>
                  </a:lnTo>
                  <a:lnTo>
                    <a:pt x="3232200" y="2237168"/>
                  </a:lnTo>
                  <a:lnTo>
                    <a:pt x="3237738" y="2224468"/>
                  </a:lnTo>
                  <a:lnTo>
                    <a:pt x="3234575" y="2224468"/>
                  </a:lnTo>
                  <a:lnTo>
                    <a:pt x="3230727" y="2211768"/>
                  </a:lnTo>
                  <a:lnTo>
                    <a:pt x="3231502" y="2199068"/>
                  </a:lnTo>
                  <a:lnTo>
                    <a:pt x="3234461" y="2186368"/>
                  </a:lnTo>
                  <a:lnTo>
                    <a:pt x="3236150" y="2173668"/>
                  </a:lnTo>
                  <a:lnTo>
                    <a:pt x="3235363" y="2148268"/>
                  </a:lnTo>
                  <a:lnTo>
                    <a:pt x="3234588" y="2135568"/>
                  </a:lnTo>
                  <a:lnTo>
                    <a:pt x="3234575" y="2122868"/>
                  </a:lnTo>
                  <a:lnTo>
                    <a:pt x="3236938" y="2122868"/>
                  </a:lnTo>
                  <a:lnTo>
                    <a:pt x="3238525" y="2097468"/>
                  </a:lnTo>
                  <a:lnTo>
                    <a:pt x="3240900" y="2097468"/>
                  </a:lnTo>
                  <a:lnTo>
                    <a:pt x="3240900" y="2084768"/>
                  </a:lnTo>
                  <a:lnTo>
                    <a:pt x="3236938" y="2084768"/>
                  </a:lnTo>
                  <a:lnTo>
                    <a:pt x="3236938" y="2072068"/>
                  </a:lnTo>
                  <a:lnTo>
                    <a:pt x="3238525" y="2072068"/>
                  </a:lnTo>
                  <a:lnTo>
                    <a:pt x="3241230" y="2059368"/>
                  </a:lnTo>
                  <a:lnTo>
                    <a:pt x="3241141" y="2046668"/>
                  </a:lnTo>
                  <a:lnTo>
                    <a:pt x="3241065" y="2033968"/>
                  </a:lnTo>
                  <a:lnTo>
                    <a:pt x="3240976" y="2021268"/>
                  </a:lnTo>
                  <a:lnTo>
                    <a:pt x="3240900" y="2008568"/>
                  </a:lnTo>
                  <a:lnTo>
                    <a:pt x="3243275" y="2008568"/>
                  </a:lnTo>
                  <a:lnTo>
                    <a:pt x="3244062" y="1995868"/>
                  </a:lnTo>
                  <a:lnTo>
                    <a:pt x="3242475" y="1995868"/>
                  </a:lnTo>
                  <a:lnTo>
                    <a:pt x="3242983" y="1945068"/>
                  </a:lnTo>
                  <a:lnTo>
                    <a:pt x="3245637" y="1945068"/>
                  </a:lnTo>
                  <a:lnTo>
                    <a:pt x="3245637" y="1932368"/>
                  </a:lnTo>
                  <a:lnTo>
                    <a:pt x="3241687" y="1932368"/>
                  </a:lnTo>
                  <a:lnTo>
                    <a:pt x="3242475" y="1919668"/>
                  </a:lnTo>
                  <a:lnTo>
                    <a:pt x="3245637" y="1919668"/>
                  </a:lnTo>
                  <a:lnTo>
                    <a:pt x="3246437" y="1906968"/>
                  </a:lnTo>
                  <a:lnTo>
                    <a:pt x="3244062" y="1894268"/>
                  </a:lnTo>
                  <a:lnTo>
                    <a:pt x="3247225" y="1894268"/>
                  </a:lnTo>
                  <a:lnTo>
                    <a:pt x="3246755" y="1856168"/>
                  </a:lnTo>
                  <a:lnTo>
                    <a:pt x="3246437" y="1856168"/>
                  </a:lnTo>
                  <a:lnTo>
                    <a:pt x="3244062" y="1830768"/>
                  </a:lnTo>
                  <a:lnTo>
                    <a:pt x="3245637" y="1830768"/>
                  </a:lnTo>
                  <a:lnTo>
                    <a:pt x="3245637" y="1805368"/>
                  </a:lnTo>
                  <a:lnTo>
                    <a:pt x="3243275" y="1792668"/>
                  </a:lnTo>
                  <a:lnTo>
                    <a:pt x="3242475" y="1792668"/>
                  </a:lnTo>
                  <a:lnTo>
                    <a:pt x="3239312" y="1779968"/>
                  </a:lnTo>
                  <a:lnTo>
                    <a:pt x="3240900" y="1779968"/>
                  </a:lnTo>
                  <a:lnTo>
                    <a:pt x="3241687" y="1767268"/>
                  </a:lnTo>
                  <a:lnTo>
                    <a:pt x="3241916" y="1754568"/>
                  </a:lnTo>
                  <a:lnTo>
                    <a:pt x="3239909" y="1741868"/>
                  </a:lnTo>
                  <a:lnTo>
                    <a:pt x="3234575" y="1741868"/>
                  </a:lnTo>
                  <a:lnTo>
                    <a:pt x="3232988" y="1729168"/>
                  </a:lnTo>
                  <a:lnTo>
                    <a:pt x="3234563" y="1729168"/>
                  </a:lnTo>
                  <a:lnTo>
                    <a:pt x="3233775" y="1716468"/>
                  </a:lnTo>
                  <a:lnTo>
                    <a:pt x="3232543" y="1703768"/>
                  </a:lnTo>
                  <a:lnTo>
                    <a:pt x="3231007" y="1703768"/>
                  </a:lnTo>
                  <a:lnTo>
                    <a:pt x="3230664" y="1691068"/>
                  </a:lnTo>
                  <a:lnTo>
                    <a:pt x="3232988" y="1691068"/>
                  </a:lnTo>
                  <a:lnTo>
                    <a:pt x="3228086" y="1678381"/>
                  </a:lnTo>
                  <a:lnTo>
                    <a:pt x="3226371" y="1665668"/>
                  </a:lnTo>
                  <a:lnTo>
                    <a:pt x="3227768" y="1665668"/>
                  </a:lnTo>
                  <a:lnTo>
                    <a:pt x="3232200" y="1652968"/>
                  </a:lnTo>
                  <a:lnTo>
                    <a:pt x="3227451" y="1640268"/>
                  </a:lnTo>
                  <a:lnTo>
                    <a:pt x="3232200" y="1640268"/>
                  </a:lnTo>
                  <a:lnTo>
                    <a:pt x="3226663" y="1627568"/>
                  </a:lnTo>
                  <a:lnTo>
                    <a:pt x="3225965" y="1614868"/>
                  </a:lnTo>
                  <a:lnTo>
                    <a:pt x="3228238" y="1602168"/>
                  </a:lnTo>
                  <a:lnTo>
                    <a:pt x="3229038" y="1589468"/>
                  </a:lnTo>
                  <a:lnTo>
                    <a:pt x="3224288" y="1576768"/>
                  </a:lnTo>
                  <a:lnTo>
                    <a:pt x="3231413" y="1576768"/>
                  </a:lnTo>
                  <a:lnTo>
                    <a:pt x="3229038" y="1589468"/>
                  </a:lnTo>
                  <a:lnTo>
                    <a:pt x="3232988" y="1602168"/>
                  </a:lnTo>
                  <a:lnTo>
                    <a:pt x="3236938" y="1602168"/>
                  </a:lnTo>
                  <a:lnTo>
                    <a:pt x="3236938" y="1627568"/>
                  </a:lnTo>
                  <a:lnTo>
                    <a:pt x="3241687" y="1627568"/>
                  </a:lnTo>
                  <a:lnTo>
                    <a:pt x="3241573" y="1602168"/>
                  </a:lnTo>
                  <a:lnTo>
                    <a:pt x="3241471" y="1576768"/>
                  </a:lnTo>
                  <a:lnTo>
                    <a:pt x="3246437" y="1576768"/>
                  </a:lnTo>
                  <a:lnTo>
                    <a:pt x="3247974" y="1589468"/>
                  </a:lnTo>
                  <a:lnTo>
                    <a:pt x="3251657" y="1614868"/>
                  </a:lnTo>
                  <a:lnTo>
                    <a:pt x="3252762" y="1627568"/>
                  </a:lnTo>
                  <a:lnTo>
                    <a:pt x="3254070" y="1627568"/>
                  </a:lnTo>
                  <a:lnTo>
                    <a:pt x="3254337" y="1640268"/>
                  </a:lnTo>
                  <a:lnTo>
                    <a:pt x="3246437" y="1640268"/>
                  </a:lnTo>
                  <a:lnTo>
                    <a:pt x="3248012" y="1652968"/>
                  </a:lnTo>
                  <a:lnTo>
                    <a:pt x="3245523" y="1665668"/>
                  </a:lnTo>
                  <a:lnTo>
                    <a:pt x="3251250" y="1665668"/>
                  </a:lnTo>
                  <a:lnTo>
                    <a:pt x="3251974" y="1678381"/>
                  </a:lnTo>
                  <a:lnTo>
                    <a:pt x="3259658" y="1678381"/>
                  </a:lnTo>
                  <a:lnTo>
                    <a:pt x="3263633" y="1691068"/>
                  </a:lnTo>
                  <a:lnTo>
                    <a:pt x="3265449" y="1703184"/>
                  </a:lnTo>
                  <a:lnTo>
                    <a:pt x="3264624" y="1716468"/>
                  </a:lnTo>
                  <a:lnTo>
                    <a:pt x="3263036" y="1716468"/>
                  </a:lnTo>
                  <a:lnTo>
                    <a:pt x="3259874" y="1703768"/>
                  </a:lnTo>
                  <a:lnTo>
                    <a:pt x="3258299" y="1703768"/>
                  </a:lnTo>
                  <a:lnTo>
                    <a:pt x="3258299" y="1716468"/>
                  </a:lnTo>
                  <a:lnTo>
                    <a:pt x="3256711" y="1716468"/>
                  </a:lnTo>
                  <a:lnTo>
                    <a:pt x="3255137" y="1729168"/>
                  </a:lnTo>
                  <a:lnTo>
                    <a:pt x="3261461" y="1729168"/>
                  </a:lnTo>
                  <a:lnTo>
                    <a:pt x="3269792" y="1729168"/>
                  </a:lnTo>
                  <a:lnTo>
                    <a:pt x="3272129" y="1741868"/>
                  </a:lnTo>
                  <a:lnTo>
                    <a:pt x="3272104" y="1754568"/>
                  </a:lnTo>
                  <a:lnTo>
                    <a:pt x="3267786" y="1767268"/>
                  </a:lnTo>
                  <a:lnTo>
                    <a:pt x="3270948" y="1767268"/>
                  </a:lnTo>
                  <a:lnTo>
                    <a:pt x="3274898" y="1779968"/>
                  </a:lnTo>
                  <a:lnTo>
                    <a:pt x="3276485" y="1792668"/>
                  </a:lnTo>
                  <a:lnTo>
                    <a:pt x="3280435" y="1792668"/>
                  </a:lnTo>
                  <a:lnTo>
                    <a:pt x="3282607" y="1805368"/>
                  </a:lnTo>
                  <a:lnTo>
                    <a:pt x="3281553" y="1805368"/>
                  </a:lnTo>
                  <a:lnTo>
                    <a:pt x="3281222" y="1818068"/>
                  </a:lnTo>
                  <a:lnTo>
                    <a:pt x="3284397" y="1818068"/>
                  </a:lnTo>
                  <a:lnTo>
                    <a:pt x="3285185" y="1830768"/>
                  </a:lnTo>
                  <a:lnTo>
                    <a:pt x="3272447" y="1830768"/>
                  </a:lnTo>
                  <a:lnTo>
                    <a:pt x="3277768" y="1843468"/>
                  </a:lnTo>
                  <a:lnTo>
                    <a:pt x="3283839" y="1843468"/>
                  </a:lnTo>
                  <a:lnTo>
                    <a:pt x="3288347" y="1856168"/>
                  </a:lnTo>
                  <a:lnTo>
                    <a:pt x="3290773" y="1856168"/>
                  </a:lnTo>
                  <a:lnTo>
                    <a:pt x="3291509" y="1906968"/>
                  </a:lnTo>
                  <a:lnTo>
                    <a:pt x="3294672" y="1919668"/>
                  </a:lnTo>
                  <a:lnTo>
                    <a:pt x="3291509" y="1919668"/>
                  </a:lnTo>
                  <a:lnTo>
                    <a:pt x="3291509" y="1932368"/>
                  </a:lnTo>
                  <a:lnTo>
                    <a:pt x="3294672" y="1932368"/>
                  </a:lnTo>
                  <a:lnTo>
                    <a:pt x="3295459" y="1945068"/>
                  </a:lnTo>
                  <a:lnTo>
                    <a:pt x="3293884" y="1945068"/>
                  </a:lnTo>
                  <a:lnTo>
                    <a:pt x="3293084" y="1957768"/>
                  </a:lnTo>
                  <a:lnTo>
                    <a:pt x="3292551" y="1957768"/>
                  </a:lnTo>
                  <a:lnTo>
                    <a:pt x="3295269" y="1982571"/>
                  </a:lnTo>
                  <a:lnTo>
                    <a:pt x="3295332" y="1983168"/>
                  </a:lnTo>
                  <a:lnTo>
                    <a:pt x="3293884" y="1983168"/>
                  </a:lnTo>
                  <a:lnTo>
                    <a:pt x="3293084" y="1995868"/>
                  </a:lnTo>
                  <a:lnTo>
                    <a:pt x="3291509" y="1995868"/>
                  </a:lnTo>
                  <a:lnTo>
                    <a:pt x="3291509" y="2008568"/>
                  </a:lnTo>
                  <a:lnTo>
                    <a:pt x="3289135" y="2008568"/>
                  </a:lnTo>
                  <a:lnTo>
                    <a:pt x="3289135" y="2021268"/>
                  </a:lnTo>
                  <a:lnTo>
                    <a:pt x="3293084" y="2021268"/>
                  </a:lnTo>
                  <a:lnTo>
                    <a:pt x="3293884" y="2033968"/>
                  </a:lnTo>
                  <a:lnTo>
                    <a:pt x="3293884" y="2046668"/>
                  </a:lnTo>
                  <a:lnTo>
                    <a:pt x="3290722" y="2059368"/>
                  </a:lnTo>
                  <a:lnTo>
                    <a:pt x="3293884" y="2059368"/>
                  </a:lnTo>
                  <a:lnTo>
                    <a:pt x="3293884" y="2084768"/>
                  </a:lnTo>
                  <a:lnTo>
                    <a:pt x="3291509" y="2084768"/>
                  </a:lnTo>
                  <a:lnTo>
                    <a:pt x="3291776" y="2110168"/>
                  </a:lnTo>
                  <a:lnTo>
                    <a:pt x="3291878" y="2120328"/>
                  </a:lnTo>
                  <a:lnTo>
                    <a:pt x="3291903" y="2122868"/>
                  </a:lnTo>
                  <a:lnTo>
                    <a:pt x="3293605" y="2148268"/>
                  </a:lnTo>
                  <a:lnTo>
                    <a:pt x="3298279" y="2160968"/>
                  </a:lnTo>
                  <a:lnTo>
                    <a:pt x="3298190" y="2173668"/>
                  </a:lnTo>
                  <a:lnTo>
                    <a:pt x="3298101" y="2186368"/>
                  </a:lnTo>
                  <a:lnTo>
                    <a:pt x="3298012" y="2199068"/>
                  </a:lnTo>
                  <a:lnTo>
                    <a:pt x="3297948" y="2208377"/>
                  </a:lnTo>
                  <a:lnTo>
                    <a:pt x="3297834" y="2224468"/>
                  </a:lnTo>
                  <a:lnTo>
                    <a:pt x="3298698" y="2249868"/>
                  </a:lnTo>
                  <a:lnTo>
                    <a:pt x="3299447" y="2262568"/>
                  </a:lnTo>
                  <a:lnTo>
                    <a:pt x="3300209" y="2313368"/>
                  </a:lnTo>
                  <a:lnTo>
                    <a:pt x="3308908" y="2313368"/>
                  </a:lnTo>
                  <a:lnTo>
                    <a:pt x="3308235" y="2350439"/>
                  </a:lnTo>
                  <a:lnTo>
                    <a:pt x="3308210" y="2351468"/>
                  </a:lnTo>
                  <a:lnTo>
                    <a:pt x="3305683" y="2351468"/>
                  </a:lnTo>
                  <a:lnTo>
                    <a:pt x="3301034" y="2376652"/>
                  </a:lnTo>
                  <a:lnTo>
                    <a:pt x="3301009" y="2377109"/>
                  </a:lnTo>
                  <a:lnTo>
                    <a:pt x="3301352" y="2389403"/>
                  </a:lnTo>
                  <a:lnTo>
                    <a:pt x="3301352" y="2389568"/>
                  </a:lnTo>
                  <a:lnTo>
                    <a:pt x="3302089" y="2389568"/>
                  </a:lnTo>
                  <a:lnTo>
                    <a:pt x="3302571" y="2414282"/>
                  </a:lnTo>
                  <a:lnTo>
                    <a:pt x="3302584" y="2414968"/>
                  </a:lnTo>
                  <a:lnTo>
                    <a:pt x="3299422" y="2414968"/>
                  </a:lnTo>
                  <a:lnTo>
                    <a:pt x="3299422" y="2427668"/>
                  </a:lnTo>
                  <a:lnTo>
                    <a:pt x="3302584" y="2427668"/>
                  </a:lnTo>
                  <a:lnTo>
                    <a:pt x="3302584" y="2440368"/>
                  </a:lnTo>
                  <a:lnTo>
                    <a:pt x="3300996" y="2453068"/>
                  </a:lnTo>
                  <a:lnTo>
                    <a:pt x="3302584" y="2453068"/>
                  </a:lnTo>
                  <a:lnTo>
                    <a:pt x="3302584" y="2491168"/>
                  </a:lnTo>
                  <a:lnTo>
                    <a:pt x="3299422" y="2516568"/>
                  </a:lnTo>
                  <a:lnTo>
                    <a:pt x="3300996" y="2516568"/>
                  </a:lnTo>
                  <a:lnTo>
                    <a:pt x="3300209" y="2541968"/>
                  </a:lnTo>
                  <a:lnTo>
                    <a:pt x="3296259" y="2541968"/>
                  </a:lnTo>
                  <a:lnTo>
                    <a:pt x="3296259" y="2554668"/>
                  </a:lnTo>
                  <a:lnTo>
                    <a:pt x="3299422" y="2554668"/>
                  </a:lnTo>
                  <a:lnTo>
                    <a:pt x="3299422" y="2567368"/>
                  </a:lnTo>
                  <a:lnTo>
                    <a:pt x="3300450" y="2567368"/>
                  </a:lnTo>
                  <a:lnTo>
                    <a:pt x="3298825" y="2580068"/>
                  </a:lnTo>
                  <a:lnTo>
                    <a:pt x="3296297" y="2580068"/>
                  </a:lnTo>
                  <a:lnTo>
                    <a:pt x="3294672" y="2592768"/>
                  </a:lnTo>
                  <a:lnTo>
                    <a:pt x="3293872" y="2605468"/>
                  </a:lnTo>
                  <a:lnTo>
                    <a:pt x="3293084" y="2643568"/>
                  </a:lnTo>
                  <a:lnTo>
                    <a:pt x="3290722" y="2643568"/>
                  </a:lnTo>
                  <a:lnTo>
                    <a:pt x="3290227" y="2668968"/>
                  </a:lnTo>
                  <a:lnTo>
                    <a:pt x="3287941" y="2707068"/>
                  </a:lnTo>
                  <a:lnTo>
                    <a:pt x="3287357" y="2707068"/>
                  </a:lnTo>
                  <a:lnTo>
                    <a:pt x="3286760" y="2732468"/>
                  </a:lnTo>
                  <a:lnTo>
                    <a:pt x="3284397" y="2732468"/>
                  </a:lnTo>
                  <a:lnTo>
                    <a:pt x="3282023" y="2745168"/>
                  </a:lnTo>
                  <a:lnTo>
                    <a:pt x="3282023" y="2757868"/>
                  </a:lnTo>
                  <a:lnTo>
                    <a:pt x="3279648" y="2757868"/>
                  </a:lnTo>
                  <a:lnTo>
                    <a:pt x="3278860" y="2770568"/>
                  </a:lnTo>
                  <a:lnTo>
                    <a:pt x="3281222" y="2770568"/>
                  </a:lnTo>
                  <a:lnTo>
                    <a:pt x="3280435" y="2783268"/>
                  </a:lnTo>
                  <a:lnTo>
                    <a:pt x="3277273" y="2783268"/>
                  </a:lnTo>
                  <a:lnTo>
                    <a:pt x="3277273" y="2795968"/>
                  </a:lnTo>
                  <a:lnTo>
                    <a:pt x="3278860" y="2795968"/>
                  </a:lnTo>
                  <a:lnTo>
                    <a:pt x="3278860" y="2808668"/>
                  </a:lnTo>
                  <a:lnTo>
                    <a:pt x="3277260" y="2808668"/>
                  </a:lnTo>
                  <a:lnTo>
                    <a:pt x="3274403" y="2821368"/>
                  </a:lnTo>
                  <a:lnTo>
                    <a:pt x="3273183" y="2834068"/>
                  </a:lnTo>
                  <a:lnTo>
                    <a:pt x="3274110" y="2834068"/>
                  </a:lnTo>
                  <a:lnTo>
                    <a:pt x="3274898" y="2846768"/>
                  </a:lnTo>
                  <a:lnTo>
                    <a:pt x="3276485" y="2846768"/>
                  </a:lnTo>
                  <a:lnTo>
                    <a:pt x="3270948" y="2859468"/>
                  </a:lnTo>
                  <a:lnTo>
                    <a:pt x="3267786" y="2859468"/>
                  </a:lnTo>
                  <a:lnTo>
                    <a:pt x="3265411" y="2872168"/>
                  </a:lnTo>
                  <a:lnTo>
                    <a:pt x="3274110" y="2872168"/>
                  </a:lnTo>
                  <a:lnTo>
                    <a:pt x="3274898" y="2884868"/>
                  </a:lnTo>
                  <a:lnTo>
                    <a:pt x="3270161" y="2897568"/>
                  </a:lnTo>
                  <a:lnTo>
                    <a:pt x="3271367" y="2897568"/>
                  </a:lnTo>
                  <a:lnTo>
                    <a:pt x="3271545" y="2910268"/>
                  </a:lnTo>
                  <a:lnTo>
                    <a:pt x="3270237" y="2922968"/>
                  </a:lnTo>
                  <a:lnTo>
                    <a:pt x="3269361" y="2922968"/>
                  </a:lnTo>
                  <a:lnTo>
                    <a:pt x="3267786" y="2935668"/>
                  </a:lnTo>
                  <a:lnTo>
                    <a:pt x="3270161" y="2935668"/>
                  </a:lnTo>
                  <a:lnTo>
                    <a:pt x="3269361" y="2948368"/>
                  </a:lnTo>
                  <a:lnTo>
                    <a:pt x="3264624" y="2948368"/>
                  </a:lnTo>
                  <a:lnTo>
                    <a:pt x="3263036" y="2961068"/>
                  </a:lnTo>
                  <a:lnTo>
                    <a:pt x="3264624" y="2961068"/>
                  </a:lnTo>
                  <a:lnTo>
                    <a:pt x="3262541" y="2973768"/>
                  </a:lnTo>
                  <a:lnTo>
                    <a:pt x="3261093" y="2986240"/>
                  </a:lnTo>
                  <a:lnTo>
                    <a:pt x="3261068" y="2986468"/>
                  </a:lnTo>
                  <a:lnTo>
                    <a:pt x="3260623" y="2986468"/>
                  </a:lnTo>
                  <a:lnTo>
                    <a:pt x="3259874" y="2999168"/>
                  </a:lnTo>
                  <a:lnTo>
                    <a:pt x="3256699" y="2999168"/>
                  </a:lnTo>
                  <a:lnTo>
                    <a:pt x="3255137" y="3049790"/>
                  </a:lnTo>
                  <a:lnTo>
                    <a:pt x="3255137" y="3049968"/>
                  </a:lnTo>
                  <a:lnTo>
                    <a:pt x="3251974" y="3049968"/>
                  </a:lnTo>
                  <a:lnTo>
                    <a:pt x="3251974" y="3075368"/>
                  </a:lnTo>
                  <a:lnTo>
                    <a:pt x="3248799" y="3075368"/>
                  </a:lnTo>
                  <a:lnTo>
                    <a:pt x="3248799" y="3088068"/>
                  </a:lnTo>
                  <a:lnTo>
                    <a:pt x="3247225" y="3088068"/>
                  </a:lnTo>
                  <a:lnTo>
                    <a:pt x="3247225" y="3100768"/>
                  </a:lnTo>
                  <a:lnTo>
                    <a:pt x="3244062" y="3100768"/>
                  </a:lnTo>
                  <a:lnTo>
                    <a:pt x="3243948" y="3126168"/>
                  </a:lnTo>
                  <a:lnTo>
                    <a:pt x="3243834" y="3151568"/>
                  </a:lnTo>
                  <a:lnTo>
                    <a:pt x="3242475" y="3151568"/>
                  </a:lnTo>
                  <a:lnTo>
                    <a:pt x="3236938" y="3164268"/>
                  </a:lnTo>
                  <a:lnTo>
                    <a:pt x="3234575" y="3176968"/>
                  </a:lnTo>
                  <a:lnTo>
                    <a:pt x="3232988" y="3189668"/>
                  </a:lnTo>
                  <a:lnTo>
                    <a:pt x="3229038" y="3189668"/>
                  </a:lnTo>
                  <a:lnTo>
                    <a:pt x="3227451" y="3202368"/>
                  </a:lnTo>
                  <a:lnTo>
                    <a:pt x="3229038" y="3215068"/>
                  </a:lnTo>
                  <a:lnTo>
                    <a:pt x="3224288" y="3215068"/>
                  </a:lnTo>
                  <a:lnTo>
                    <a:pt x="3223501" y="3227768"/>
                  </a:lnTo>
                  <a:lnTo>
                    <a:pt x="3221913" y="3227768"/>
                  </a:lnTo>
                  <a:lnTo>
                    <a:pt x="3218535" y="3240328"/>
                  </a:lnTo>
                  <a:lnTo>
                    <a:pt x="3218497" y="3240468"/>
                  </a:lnTo>
                  <a:lnTo>
                    <a:pt x="3217913" y="3265868"/>
                  </a:lnTo>
                  <a:lnTo>
                    <a:pt x="3217176" y="3278568"/>
                  </a:lnTo>
                  <a:lnTo>
                    <a:pt x="3214014" y="3278568"/>
                  </a:lnTo>
                  <a:lnTo>
                    <a:pt x="3213265" y="3290493"/>
                  </a:lnTo>
                  <a:lnTo>
                    <a:pt x="3213214" y="3291268"/>
                  </a:lnTo>
                  <a:lnTo>
                    <a:pt x="3208553" y="3303968"/>
                  </a:lnTo>
                  <a:lnTo>
                    <a:pt x="3207880" y="3316668"/>
                  </a:lnTo>
                  <a:lnTo>
                    <a:pt x="3207512" y="3316668"/>
                  </a:lnTo>
                  <a:lnTo>
                    <a:pt x="3206102" y="3329368"/>
                  </a:lnTo>
                  <a:lnTo>
                    <a:pt x="3217964" y="3329368"/>
                  </a:lnTo>
                  <a:lnTo>
                    <a:pt x="3214281" y="3342068"/>
                  </a:lnTo>
                  <a:lnTo>
                    <a:pt x="3212820" y="3342068"/>
                  </a:lnTo>
                  <a:lnTo>
                    <a:pt x="3211957" y="3354768"/>
                  </a:lnTo>
                  <a:lnTo>
                    <a:pt x="3210052" y="3354768"/>
                  </a:lnTo>
                  <a:lnTo>
                    <a:pt x="3205315" y="3367468"/>
                  </a:lnTo>
                  <a:lnTo>
                    <a:pt x="3205315" y="3380168"/>
                  </a:lnTo>
                  <a:lnTo>
                    <a:pt x="3199777" y="3380168"/>
                  </a:lnTo>
                  <a:lnTo>
                    <a:pt x="3201746" y="3392868"/>
                  </a:lnTo>
                  <a:lnTo>
                    <a:pt x="3212160" y="3392868"/>
                  </a:lnTo>
                  <a:lnTo>
                    <a:pt x="3217176" y="3380168"/>
                  </a:lnTo>
                  <a:lnTo>
                    <a:pt x="3226663" y="3380168"/>
                  </a:lnTo>
                  <a:lnTo>
                    <a:pt x="3226663" y="3392868"/>
                  </a:lnTo>
                  <a:lnTo>
                    <a:pt x="3225076" y="3405568"/>
                  </a:lnTo>
                  <a:lnTo>
                    <a:pt x="3222714" y="3418268"/>
                  </a:lnTo>
                  <a:lnTo>
                    <a:pt x="3217964" y="3418268"/>
                  </a:lnTo>
                  <a:lnTo>
                    <a:pt x="3216999" y="3430968"/>
                  </a:lnTo>
                  <a:lnTo>
                    <a:pt x="3216186" y="3430968"/>
                  </a:lnTo>
                  <a:lnTo>
                    <a:pt x="3213290" y="3443668"/>
                  </a:lnTo>
                  <a:lnTo>
                    <a:pt x="3206102" y="3443668"/>
                  </a:lnTo>
                  <a:lnTo>
                    <a:pt x="3204032" y="3430968"/>
                  </a:lnTo>
                  <a:lnTo>
                    <a:pt x="3205010" y="3430968"/>
                  </a:lnTo>
                  <a:lnTo>
                    <a:pt x="3207321" y="3418268"/>
                  </a:lnTo>
                  <a:lnTo>
                    <a:pt x="3209264" y="3418268"/>
                  </a:lnTo>
                  <a:lnTo>
                    <a:pt x="3209836" y="3405568"/>
                  </a:lnTo>
                  <a:lnTo>
                    <a:pt x="3203727" y="3405568"/>
                  </a:lnTo>
                  <a:lnTo>
                    <a:pt x="3198990" y="3405568"/>
                  </a:lnTo>
                  <a:lnTo>
                    <a:pt x="3198088" y="3418268"/>
                  </a:lnTo>
                  <a:lnTo>
                    <a:pt x="3195358" y="3418268"/>
                  </a:lnTo>
                  <a:lnTo>
                    <a:pt x="3191573" y="3430968"/>
                  </a:lnTo>
                  <a:lnTo>
                    <a:pt x="3188512" y="3443668"/>
                  </a:lnTo>
                  <a:lnTo>
                    <a:pt x="3187916" y="3443668"/>
                  </a:lnTo>
                  <a:lnTo>
                    <a:pt x="3183166" y="3456368"/>
                  </a:lnTo>
                  <a:lnTo>
                    <a:pt x="3173679" y="3456368"/>
                  </a:lnTo>
                  <a:lnTo>
                    <a:pt x="3174466" y="3469068"/>
                  </a:lnTo>
                  <a:lnTo>
                    <a:pt x="3170517" y="3469068"/>
                  </a:lnTo>
                  <a:lnTo>
                    <a:pt x="3171304" y="3494468"/>
                  </a:lnTo>
                  <a:lnTo>
                    <a:pt x="3166961" y="3507168"/>
                  </a:lnTo>
                  <a:lnTo>
                    <a:pt x="3168637" y="3507168"/>
                  </a:lnTo>
                  <a:lnTo>
                    <a:pt x="3169729" y="3519868"/>
                  </a:lnTo>
                  <a:lnTo>
                    <a:pt x="3165767" y="3532568"/>
                  </a:lnTo>
                  <a:lnTo>
                    <a:pt x="3164192" y="3532568"/>
                  </a:lnTo>
                  <a:lnTo>
                    <a:pt x="3162604" y="3545268"/>
                  </a:lnTo>
                  <a:lnTo>
                    <a:pt x="3161030" y="3545268"/>
                  </a:lnTo>
                  <a:lnTo>
                    <a:pt x="3159442" y="3557968"/>
                  </a:lnTo>
                  <a:lnTo>
                    <a:pt x="3154705" y="3570668"/>
                  </a:lnTo>
                  <a:lnTo>
                    <a:pt x="3152330" y="3570668"/>
                  </a:lnTo>
                  <a:lnTo>
                    <a:pt x="3149955" y="3583368"/>
                  </a:lnTo>
                  <a:lnTo>
                    <a:pt x="3146793" y="3583368"/>
                  </a:lnTo>
                  <a:lnTo>
                    <a:pt x="3142043" y="3608768"/>
                  </a:lnTo>
                  <a:lnTo>
                    <a:pt x="3131578" y="3634168"/>
                  </a:lnTo>
                  <a:lnTo>
                    <a:pt x="3127806" y="3646868"/>
                  </a:lnTo>
                  <a:lnTo>
                    <a:pt x="3127019" y="3672268"/>
                  </a:lnTo>
                  <a:lnTo>
                    <a:pt x="3119907" y="3672268"/>
                  </a:lnTo>
                  <a:lnTo>
                    <a:pt x="3119107" y="3684968"/>
                  </a:lnTo>
                  <a:lnTo>
                    <a:pt x="3116745" y="3697668"/>
                  </a:lnTo>
                  <a:lnTo>
                    <a:pt x="3111995" y="3697668"/>
                  </a:lnTo>
                  <a:lnTo>
                    <a:pt x="3110407" y="3710368"/>
                  </a:lnTo>
                  <a:lnTo>
                    <a:pt x="3109620" y="3697668"/>
                  </a:lnTo>
                  <a:lnTo>
                    <a:pt x="3108833" y="3710368"/>
                  </a:lnTo>
                  <a:lnTo>
                    <a:pt x="3106064" y="3710368"/>
                  </a:lnTo>
                  <a:lnTo>
                    <a:pt x="3103892" y="3723068"/>
                  </a:lnTo>
                  <a:lnTo>
                    <a:pt x="3100819" y="3735768"/>
                  </a:lnTo>
                  <a:lnTo>
                    <a:pt x="3095383" y="3735768"/>
                  </a:lnTo>
                  <a:lnTo>
                    <a:pt x="3094596" y="3748468"/>
                  </a:lnTo>
                  <a:lnTo>
                    <a:pt x="3097758" y="3761168"/>
                  </a:lnTo>
                  <a:lnTo>
                    <a:pt x="3090646" y="3761168"/>
                  </a:lnTo>
                  <a:lnTo>
                    <a:pt x="3089859" y="3773868"/>
                  </a:lnTo>
                  <a:lnTo>
                    <a:pt x="3083522" y="3773868"/>
                  </a:lnTo>
                  <a:lnTo>
                    <a:pt x="3085109" y="3786568"/>
                  </a:lnTo>
                  <a:lnTo>
                    <a:pt x="3081947" y="3786568"/>
                  </a:lnTo>
                  <a:lnTo>
                    <a:pt x="3080359" y="3799268"/>
                  </a:lnTo>
                  <a:lnTo>
                    <a:pt x="3074035" y="3799268"/>
                  </a:lnTo>
                  <a:lnTo>
                    <a:pt x="3073400" y="3811968"/>
                  </a:lnTo>
                  <a:lnTo>
                    <a:pt x="3068891" y="3824668"/>
                  </a:lnTo>
                  <a:lnTo>
                    <a:pt x="3063811" y="3837368"/>
                  </a:lnTo>
                  <a:lnTo>
                    <a:pt x="3061385" y="3862768"/>
                  </a:lnTo>
                  <a:lnTo>
                    <a:pt x="3072460" y="3862768"/>
                  </a:lnTo>
                  <a:lnTo>
                    <a:pt x="3072460" y="3850068"/>
                  </a:lnTo>
                  <a:lnTo>
                    <a:pt x="3075622" y="3850068"/>
                  </a:lnTo>
                  <a:lnTo>
                    <a:pt x="3076410" y="3837368"/>
                  </a:lnTo>
                  <a:lnTo>
                    <a:pt x="3086684" y="3837368"/>
                  </a:lnTo>
                  <a:lnTo>
                    <a:pt x="3089859" y="3824668"/>
                  </a:lnTo>
                  <a:lnTo>
                    <a:pt x="3093809" y="3811968"/>
                  </a:lnTo>
                  <a:lnTo>
                    <a:pt x="3109620" y="3811968"/>
                  </a:lnTo>
                  <a:lnTo>
                    <a:pt x="3105670" y="3799268"/>
                  </a:lnTo>
                  <a:lnTo>
                    <a:pt x="3118320" y="3799268"/>
                  </a:lnTo>
                  <a:lnTo>
                    <a:pt x="3118320" y="3786568"/>
                  </a:lnTo>
                  <a:lnTo>
                    <a:pt x="3117532" y="3773868"/>
                  </a:lnTo>
                  <a:lnTo>
                    <a:pt x="3123641" y="3773868"/>
                  </a:lnTo>
                  <a:lnTo>
                    <a:pt x="3127806" y="3761168"/>
                  </a:lnTo>
                  <a:lnTo>
                    <a:pt x="3130207" y="3748468"/>
                  </a:lnTo>
                  <a:lnTo>
                    <a:pt x="3130969" y="3735768"/>
                  </a:lnTo>
                  <a:lnTo>
                    <a:pt x="3136506" y="3735768"/>
                  </a:lnTo>
                  <a:lnTo>
                    <a:pt x="3137306" y="3723068"/>
                  </a:lnTo>
                  <a:lnTo>
                    <a:pt x="3142043" y="3723068"/>
                  </a:lnTo>
                  <a:lnTo>
                    <a:pt x="3142831" y="3710368"/>
                  </a:lnTo>
                  <a:lnTo>
                    <a:pt x="3151530" y="3710368"/>
                  </a:lnTo>
                  <a:lnTo>
                    <a:pt x="3153118" y="3697668"/>
                  </a:lnTo>
                  <a:lnTo>
                    <a:pt x="3154705" y="3697668"/>
                  </a:lnTo>
                  <a:lnTo>
                    <a:pt x="3152330" y="3684968"/>
                  </a:lnTo>
                  <a:lnTo>
                    <a:pt x="3152330" y="3672268"/>
                  </a:lnTo>
                  <a:lnTo>
                    <a:pt x="3141256" y="3672268"/>
                  </a:lnTo>
                  <a:lnTo>
                    <a:pt x="3145002" y="3646868"/>
                  </a:lnTo>
                  <a:lnTo>
                    <a:pt x="3148698" y="3634168"/>
                  </a:lnTo>
                  <a:lnTo>
                    <a:pt x="3152292" y="3621468"/>
                  </a:lnTo>
                  <a:lnTo>
                    <a:pt x="3153118" y="3608768"/>
                  </a:lnTo>
                  <a:lnTo>
                    <a:pt x="3160636" y="3596068"/>
                  </a:lnTo>
                  <a:lnTo>
                    <a:pt x="3165271" y="3583368"/>
                  </a:lnTo>
                  <a:lnTo>
                    <a:pt x="3168573" y="3570668"/>
                  </a:lnTo>
                  <a:lnTo>
                    <a:pt x="3172091" y="3557968"/>
                  </a:lnTo>
                  <a:lnTo>
                    <a:pt x="3182975" y="3519868"/>
                  </a:lnTo>
                  <a:lnTo>
                    <a:pt x="3187001" y="3507168"/>
                  </a:lnTo>
                  <a:lnTo>
                    <a:pt x="3187916" y="3494468"/>
                  </a:lnTo>
                  <a:lnTo>
                    <a:pt x="3192653" y="3494468"/>
                  </a:lnTo>
                  <a:lnTo>
                    <a:pt x="3195815" y="3481768"/>
                  </a:lnTo>
                  <a:lnTo>
                    <a:pt x="3202152" y="3481768"/>
                  </a:lnTo>
                  <a:lnTo>
                    <a:pt x="3202127" y="3469068"/>
                  </a:lnTo>
                  <a:lnTo>
                    <a:pt x="3204324" y="3456368"/>
                  </a:lnTo>
                  <a:lnTo>
                    <a:pt x="3208591" y="3456368"/>
                  </a:lnTo>
                  <a:lnTo>
                    <a:pt x="3214801" y="3443668"/>
                  </a:lnTo>
                  <a:lnTo>
                    <a:pt x="3217964" y="3456368"/>
                  </a:lnTo>
                  <a:lnTo>
                    <a:pt x="3218751" y="3456368"/>
                  </a:lnTo>
                  <a:lnTo>
                    <a:pt x="3215589" y="3469068"/>
                  </a:lnTo>
                  <a:lnTo>
                    <a:pt x="3212427" y="3469068"/>
                  </a:lnTo>
                  <a:lnTo>
                    <a:pt x="3213201" y="3481476"/>
                  </a:lnTo>
                  <a:lnTo>
                    <a:pt x="3213214" y="3481768"/>
                  </a:lnTo>
                  <a:lnTo>
                    <a:pt x="3206102" y="3481768"/>
                  </a:lnTo>
                  <a:lnTo>
                    <a:pt x="3204514" y="3494468"/>
                  </a:lnTo>
                  <a:lnTo>
                    <a:pt x="3204514" y="3507168"/>
                  </a:lnTo>
                  <a:lnTo>
                    <a:pt x="3201022" y="3507168"/>
                  </a:lnTo>
                  <a:lnTo>
                    <a:pt x="3198495" y="3519868"/>
                  </a:lnTo>
                  <a:lnTo>
                    <a:pt x="3194240" y="3519868"/>
                  </a:lnTo>
                  <a:lnTo>
                    <a:pt x="3193453" y="3532568"/>
                  </a:lnTo>
                  <a:lnTo>
                    <a:pt x="3194240" y="3532568"/>
                  </a:lnTo>
                  <a:lnTo>
                    <a:pt x="3192653" y="3545268"/>
                  </a:lnTo>
                  <a:lnTo>
                    <a:pt x="3188703" y="3545268"/>
                  </a:lnTo>
                  <a:lnTo>
                    <a:pt x="3188703" y="3557968"/>
                  </a:lnTo>
                  <a:lnTo>
                    <a:pt x="3185541" y="3557968"/>
                  </a:lnTo>
                  <a:lnTo>
                    <a:pt x="3183953" y="3570668"/>
                  </a:lnTo>
                  <a:lnTo>
                    <a:pt x="3185541" y="3570668"/>
                  </a:lnTo>
                  <a:lnTo>
                    <a:pt x="3183953" y="3583368"/>
                  </a:lnTo>
                  <a:lnTo>
                    <a:pt x="3178721" y="3583368"/>
                  </a:lnTo>
                  <a:lnTo>
                    <a:pt x="3178949" y="3596068"/>
                  </a:lnTo>
                  <a:lnTo>
                    <a:pt x="3187916" y="3596068"/>
                  </a:lnTo>
                  <a:lnTo>
                    <a:pt x="3190290" y="3583368"/>
                  </a:lnTo>
                  <a:lnTo>
                    <a:pt x="3190290" y="3570668"/>
                  </a:lnTo>
                  <a:lnTo>
                    <a:pt x="3192653" y="3583368"/>
                  </a:lnTo>
                  <a:lnTo>
                    <a:pt x="3193453" y="3570668"/>
                  </a:lnTo>
                  <a:lnTo>
                    <a:pt x="3198190" y="3570668"/>
                  </a:lnTo>
                  <a:lnTo>
                    <a:pt x="3198990" y="3557968"/>
                  </a:lnTo>
                  <a:lnTo>
                    <a:pt x="3202152" y="3557968"/>
                  </a:lnTo>
                  <a:lnTo>
                    <a:pt x="3204146" y="3545268"/>
                  </a:lnTo>
                  <a:lnTo>
                    <a:pt x="3207258" y="3532568"/>
                  </a:lnTo>
                  <a:lnTo>
                    <a:pt x="3209264" y="3519868"/>
                  </a:lnTo>
                  <a:lnTo>
                    <a:pt x="3215589" y="3519868"/>
                  </a:lnTo>
                  <a:lnTo>
                    <a:pt x="3214014" y="3507168"/>
                  </a:lnTo>
                  <a:lnTo>
                    <a:pt x="3219551" y="3507168"/>
                  </a:lnTo>
                  <a:lnTo>
                    <a:pt x="3222714" y="3494468"/>
                  </a:lnTo>
                  <a:lnTo>
                    <a:pt x="3223501" y="3481768"/>
                  </a:lnTo>
                  <a:lnTo>
                    <a:pt x="3227451" y="3481768"/>
                  </a:lnTo>
                  <a:lnTo>
                    <a:pt x="3224288" y="3469068"/>
                  </a:lnTo>
                  <a:lnTo>
                    <a:pt x="3225076" y="3456368"/>
                  </a:lnTo>
                  <a:lnTo>
                    <a:pt x="3231413" y="3456368"/>
                  </a:lnTo>
                  <a:lnTo>
                    <a:pt x="3232988" y="3443668"/>
                  </a:lnTo>
                  <a:lnTo>
                    <a:pt x="3233775" y="3443668"/>
                  </a:lnTo>
                  <a:lnTo>
                    <a:pt x="3235909" y="3430968"/>
                  </a:lnTo>
                  <a:lnTo>
                    <a:pt x="3239503" y="3418268"/>
                  </a:lnTo>
                  <a:lnTo>
                    <a:pt x="3244062" y="3405568"/>
                  </a:lnTo>
                  <a:lnTo>
                    <a:pt x="3245637" y="3392868"/>
                  </a:lnTo>
                  <a:lnTo>
                    <a:pt x="3250387" y="3392868"/>
                  </a:lnTo>
                  <a:lnTo>
                    <a:pt x="3251174" y="3380168"/>
                  </a:lnTo>
                  <a:lnTo>
                    <a:pt x="3245243" y="3380168"/>
                  </a:lnTo>
                  <a:lnTo>
                    <a:pt x="3246437" y="3367468"/>
                  </a:lnTo>
                  <a:lnTo>
                    <a:pt x="3251212" y="3367468"/>
                  </a:lnTo>
                  <a:lnTo>
                    <a:pt x="3252660" y="3354768"/>
                  </a:lnTo>
                  <a:lnTo>
                    <a:pt x="3253155" y="3342068"/>
                  </a:lnTo>
                  <a:lnTo>
                    <a:pt x="3257499" y="3342068"/>
                  </a:lnTo>
                  <a:lnTo>
                    <a:pt x="3258299" y="3329368"/>
                  </a:lnTo>
                  <a:lnTo>
                    <a:pt x="3261461" y="3329368"/>
                  </a:lnTo>
                  <a:lnTo>
                    <a:pt x="3261461" y="3316668"/>
                  </a:lnTo>
                  <a:lnTo>
                    <a:pt x="3270948" y="3265868"/>
                  </a:lnTo>
                  <a:lnTo>
                    <a:pt x="3272536" y="3253168"/>
                  </a:lnTo>
                  <a:lnTo>
                    <a:pt x="3276485" y="3253168"/>
                  </a:lnTo>
                  <a:lnTo>
                    <a:pt x="3279521" y="3240468"/>
                  </a:lnTo>
                  <a:lnTo>
                    <a:pt x="3280435" y="3227768"/>
                  </a:lnTo>
                  <a:lnTo>
                    <a:pt x="3282023" y="3227768"/>
                  </a:lnTo>
                  <a:lnTo>
                    <a:pt x="3281222" y="3215068"/>
                  </a:lnTo>
                  <a:lnTo>
                    <a:pt x="3285185" y="3215068"/>
                  </a:lnTo>
                  <a:lnTo>
                    <a:pt x="3285325" y="3202368"/>
                  </a:lnTo>
                  <a:lnTo>
                    <a:pt x="3283597" y="3189668"/>
                  </a:lnTo>
                  <a:lnTo>
                    <a:pt x="3284397" y="3189668"/>
                  </a:lnTo>
                  <a:lnTo>
                    <a:pt x="3289922" y="3176968"/>
                  </a:lnTo>
                  <a:lnTo>
                    <a:pt x="3289922" y="3164268"/>
                  </a:lnTo>
                  <a:lnTo>
                    <a:pt x="3290722" y="3164268"/>
                  </a:lnTo>
                  <a:lnTo>
                    <a:pt x="3293084" y="3151568"/>
                  </a:lnTo>
                  <a:lnTo>
                    <a:pt x="3296475" y="3151568"/>
                  </a:lnTo>
                  <a:lnTo>
                    <a:pt x="3296361" y="3138868"/>
                  </a:lnTo>
                  <a:lnTo>
                    <a:pt x="3296259" y="3126168"/>
                  </a:lnTo>
                  <a:lnTo>
                    <a:pt x="3299422" y="3126168"/>
                  </a:lnTo>
                  <a:lnTo>
                    <a:pt x="3300095" y="3113468"/>
                  </a:lnTo>
                  <a:lnTo>
                    <a:pt x="3300819" y="3090113"/>
                  </a:lnTo>
                  <a:lnTo>
                    <a:pt x="3300882" y="3088068"/>
                  </a:lnTo>
                  <a:lnTo>
                    <a:pt x="3300996" y="3075368"/>
                  </a:lnTo>
                  <a:lnTo>
                    <a:pt x="3302584" y="3062668"/>
                  </a:lnTo>
                  <a:lnTo>
                    <a:pt x="3307321" y="3062668"/>
                  </a:lnTo>
                  <a:lnTo>
                    <a:pt x="3308083" y="3049968"/>
                  </a:lnTo>
                  <a:lnTo>
                    <a:pt x="3308146" y="3037268"/>
                  </a:lnTo>
                  <a:lnTo>
                    <a:pt x="3308210" y="3024568"/>
                  </a:lnTo>
                  <a:lnTo>
                    <a:pt x="3308908" y="3024568"/>
                  </a:lnTo>
                  <a:lnTo>
                    <a:pt x="3312071" y="3011868"/>
                  </a:lnTo>
                  <a:lnTo>
                    <a:pt x="3312071" y="2999168"/>
                  </a:lnTo>
                  <a:lnTo>
                    <a:pt x="3314966" y="2999168"/>
                  </a:lnTo>
                  <a:lnTo>
                    <a:pt x="3314446" y="2986468"/>
                  </a:lnTo>
                  <a:lnTo>
                    <a:pt x="3316821" y="2986468"/>
                  </a:lnTo>
                  <a:lnTo>
                    <a:pt x="3316922" y="2973768"/>
                  </a:lnTo>
                  <a:lnTo>
                    <a:pt x="3317036" y="2961068"/>
                  </a:lnTo>
                  <a:lnTo>
                    <a:pt x="3317151" y="2948368"/>
                  </a:lnTo>
                  <a:lnTo>
                    <a:pt x="3317608" y="2935668"/>
                  </a:lnTo>
                  <a:lnTo>
                    <a:pt x="3319742" y="2935668"/>
                  </a:lnTo>
                  <a:lnTo>
                    <a:pt x="3321558" y="2922968"/>
                  </a:lnTo>
                  <a:lnTo>
                    <a:pt x="3322320" y="2910268"/>
                  </a:lnTo>
                  <a:lnTo>
                    <a:pt x="3322447" y="2897568"/>
                  </a:lnTo>
                  <a:lnTo>
                    <a:pt x="3323145" y="2884868"/>
                  </a:lnTo>
                  <a:lnTo>
                    <a:pt x="3323933" y="2872168"/>
                  </a:lnTo>
                  <a:lnTo>
                    <a:pt x="3327095" y="2872168"/>
                  </a:lnTo>
                  <a:lnTo>
                    <a:pt x="3328682" y="2859468"/>
                  </a:lnTo>
                  <a:lnTo>
                    <a:pt x="3330397" y="2834068"/>
                  </a:lnTo>
                  <a:lnTo>
                    <a:pt x="3330956" y="2821368"/>
                  </a:lnTo>
                  <a:lnTo>
                    <a:pt x="3332632" y="2808668"/>
                  </a:lnTo>
                  <a:lnTo>
                    <a:pt x="3331121" y="2796540"/>
                  </a:lnTo>
                  <a:lnTo>
                    <a:pt x="3331045" y="2795968"/>
                  </a:lnTo>
                  <a:lnTo>
                    <a:pt x="3334207" y="2795968"/>
                  </a:lnTo>
                  <a:lnTo>
                    <a:pt x="3336582" y="2783268"/>
                  </a:lnTo>
                  <a:lnTo>
                    <a:pt x="3336582" y="2770568"/>
                  </a:lnTo>
                  <a:lnTo>
                    <a:pt x="3337382" y="2757868"/>
                  </a:lnTo>
                  <a:lnTo>
                    <a:pt x="3341332" y="2745168"/>
                  </a:lnTo>
                  <a:lnTo>
                    <a:pt x="3341332" y="2732468"/>
                  </a:lnTo>
                  <a:lnTo>
                    <a:pt x="3340544" y="2732468"/>
                  </a:lnTo>
                  <a:lnTo>
                    <a:pt x="3341332" y="2719768"/>
                  </a:lnTo>
                  <a:lnTo>
                    <a:pt x="3345281" y="2707068"/>
                  </a:lnTo>
                  <a:lnTo>
                    <a:pt x="3346069" y="2707068"/>
                  </a:lnTo>
                  <a:lnTo>
                    <a:pt x="3343706" y="2694368"/>
                  </a:lnTo>
                  <a:lnTo>
                    <a:pt x="3345497" y="2681668"/>
                  </a:lnTo>
                  <a:lnTo>
                    <a:pt x="3350260" y="2668968"/>
                  </a:lnTo>
                  <a:lnTo>
                    <a:pt x="3350882" y="2656268"/>
                  </a:lnTo>
                  <a:lnTo>
                    <a:pt x="3346869" y="2643568"/>
                  </a:lnTo>
                  <a:lnTo>
                    <a:pt x="3348444" y="2643568"/>
                  </a:lnTo>
                  <a:lnTo>
                    <a:pt x="3350818" y="2630868"/>
                  </a:lnTo>
                  <a:lnTo>
                    <a:pt x="3350704" y="2605468"/>
                  </a:lnTo>
                  <a:lnTo>
                    <a:pt x="3350031" y="2605468"/>
                  </a:lnTo>
                  <a:lnTo>
                    <a:pt x="3349002" y="2592768"/>
                  </a:lnTo>
                  <a:lnTo>
                    <a:pt x="3348558" y="2572156"/>
                  </a:lnTo>
                  <a:lnTo>
                    <a:pt x="3348444" y="2567368"/>
                  </a:lnTo>
                  <a:lnTo>
                    <a:pt x="3351606" y="2567368"/>
                  </a:lnTo>
                  <a:lnTo>
                    <a:pt x="3355505" y="2529268"/>
                  </a:lnTo>
                  <a:lnTo>
                    <a:pt x="3357105" y="2466835"/>
                  </a:lnTo>
                  <a:lnTo>
                    <a:pt x="3357143" y="2453068"/>
                  </a:lnTo>
                  <a:lnTo>
                    <a:pt x="3360305" y="2453068"/>
                  </a:lnTo>
                  <a:lnTo>
                    <a:pt x="3360204" y="2427668"/>
                  </a:lnTo>
                  <a:lnTo>
                    <a:pt x="3360089" y="2402268"/>
                  </a:lnTo>
                  <a:lnTo>
                    <a:pt x="3357943" y="2389568"/>
                  </a:lnTo>
                  <a:lnTo>
                    <a:pt x="3354552" y="2389568"/>
                  </a:lnTo>
                  <a:lnTo>
                    <a:pt x="3354628" y="2376652"/>
                  </a:lnTo>
                  <a:lnTo>
                    <a:pt x="3354705" y="2364168"/>
                  </a:lnTo>
                  <a:lnTo>
                    <a:pt x="3354768" y="2338768"/>
                  </a:lnTo>
                  <a:lnTo>
                    <a:pt x="3351606" y="2338768"/>
                  </a:lnTo>
                  <a:lnTo>
                    <a:pt x="3351682" y="2326068"/>
                  </a:lnTo>
                  <a:lnTo>
                    <a:pt x="3351746" y="2313368"/>
                  </a:lnTo>
                  <a:lnTo>
                    <a:pt x="3351809" y="2300668"/>
                  </a:lnTo>
                  <a:lnTo>
                    <a:pt x="3352723" y="2287968"/>
                  </a:lnTo>
                  <a:lnTo>
                    <a:pt x="3350818" y="2287968"/>
                  </a:lnTo>
                  <a:lnTo>
                    <a:pt x="3350818" y="2275268"/>
                  </a:lnTo>
                  <a:lnTo>
                    <a:pt x="3352406" y="2275268"/>
                  </a:lnTo>
                  <a:lnTo>
                    <a:pt x="3353193" y="2262568"/>
                  </a:lnTo>
                  <a:lnTo>
                    <a:pt x="3354768" y="2249868"/>
                  </a:lnTo>
                  <a:lnTo>
                    <a:pt x="3351619" y="2249868"/>
                  </a:lnTo>
                  <a:lnTo>
                    <a:pt x="3353193" y="2224468"/>
                  </a:lnTo>
                  <a:lnTo>
                    <a:pt x="3357943" y="2224468"/>
                  </a:lnTo>
                  <a:lnTo>
                    <a:pt x="3355848" y="2211768"/>
                  </a:lnTo>
                  <a:lnTo>
                    <a:pt x="3357143" y="2211768"/>
                  </a:lnTo>
                  <a:lnTo>
                    <a:pt x="3357143" y="2160968"/>
                  </a:lnTo>
                  <a:lnTo>
                    <a:pt x="3355568" y="2148268"/>
                  </a:lnTo>
                  <a:lnTo>
                    <a:pt x="3350031" y="2148268"/>
                  </a:lnTo>
                  <a:lnTo>
                    <a:pt x="3347720" y="2135568"/>
                  </a:lnTo>
                  <a:lnTo>
                    <a:pt x="3347694" y="2133828"/>
                  </a:lnTo>
                  <a:lnTo>
                    <a:pt x="3347580" y="2122868"/>
                  </a:lnTo>
                  <a:lnTo>
                    <a:pt x="3347542" y="2120328"/>
                  </a:lnTo>
                  <a:lnTo>
                    <a:pt x="3347428" y="2110168"/>
                  </a:lnTo>
                  <a:lnTo>
                    <a:pt x="3346869" y="2097468"/>
                  </a:lnTo>
                  <a:lnTo>
                    <a:pt x="3355098" y="2097468"/>
                  </a:lnTo>
                  <a:lnTo>
                    <a:pt x="3355568" y="2084768"/>
                  </a:lnTo>
                  <a:lnTo>
                    <a:pt x="3354730" y="2084768"/>
                  </a:lnTo>
                  <a:lnTo>
                    <a:pt x="3352457" y="2059368"/>
                  </a:lnTo>
                  <a:lnTo>
                    <a:pt x="3352025" y="2059368"/>
                  </a:lnTo>
                  <a:lnTo>
                    <a:pt x="3351923" y="2046668"/>
                  </a:lnTo>
                  <a:lnTo>
                    <a:pt x="3351822" y="2033968"/>
                  </a:lnTo>
                  <a:lnTo>
                    <a:pt x="3351720" y="2021268"/>
                  </a:lnTo>
                  <a:lnTo>
                    <a:pt x="3351606" y="2008568"/>
                  </a:lnTo>
                  <a:lnTo>
                    <a:pt x="3353193" y="2008568"/>
                  </a:lnTo>
                  <a:lnTo>
                    <a:pt x="3353193" y="1995868"/>
                  </a:lnTo>
                  <a:lnTo>
                    <a:pt x="3350818" y="1995868"/>
                  </a:lnTo>
                  <a:lnTo>
                    <a:pt x="3350818" y="1983168"/>
                  </a:lnTo>
                  <a:lnTo>
                    <a:pt x="3349993" y="1983168"/>
                  </a:lnTo>
                  <a:lnTo>
                    <a:pt x="3352927" y="1970468"/>
                  </a:lnTo>
                  <a:lnTo>
                    <a:pt x="3343719" y="1970468"/>
                  </a:lnTo>
                  <a:lnTo>
                    <a:pt x="3343071" y="1945068"/>
                  </a:lnTo>
                  <a:lnTo>
                    <a:pt x="3343999" y="1932368"/>
                  </a:lnTo>
                  <a:lnTo>
                    <a:pt x="3345370" y="1932368"/>
                  </a:lnTo>
                  <a:lnTo>
                    <a:pt x="3346069" y="1906968"/>
                  </a:lnTo>
                  <a:lnTo>
                    <a:pt x="3342906" y="1906968"/>
                  </a:lnTo>
                  <a:lnTo>
                    <a:pt x="3342906" y="1894268"/>
                  </a:lnTo>
                  <a:lnTo>
                    <a:pt x="3345281" y="1894268"/>
                  </a:lnTo>
                  <a:lnTo>
                    <a:pt x="3345167" y="1881568"/>
                  </a:lnTo>
                  <a:lnTo>
                    <a:pt x="3345040" y="1868614"/>
                  </a:lnTo>
                  <a:lnTo>
                    <a:pt x="3344926" y="1856168"/>
                  </a:lnTo>
                  <a:lnTo>
                    <a:pt x="3344811" y="1843468"/>
                  </a:lnTo>
                  <a:lnTo>
                    <a:pt x="3344697" y="1830768"/>
                  </a:lnTo>
                  <a:lnTo>
                    <a:pt x="3352406" y="1830768"/>
                  </a:lnTo>
                  <a:lnTo>
                    <a:pt x="3354679" y="1856168"/>
                  </a:lnTo>
                  <a:lnTo>
                    <a:pt x="3355098" y="1868614"/>
                  </a:lnTo>
                  <a:lnTo>
                    <a:pt x="3355746" y="1894268"/>
                  </a:lnTo>
                  <a:lnTo>
                    <a:pt x="3357943" y="1906968"/>
                  </a:lnTo>
                  <a:lnTo>
                    <a:pt x="3352406" y="1906968"/>
                  </a:lnTo>
                  <a:lnTo>
                    <a:pt x="3356356" y="1919668"/>
                  </a:lnTo>
                  <a:lnTo>
                    <a:pt x="3350031" y="1919668"/>
                  </a:lnTo>
                  <a:lnTo>
                    <a:pt x="3347656" y="1932368"/>
                  </a:lnTo>
                  <a:lnTo>
                    <a:pt x="3353193" y="1932368"/>
                  </a:lnTo>
                  <a:lnTo>
                    <a:pt x="3351606" y="1957768"/>
                  </a:lnTo>
                  <a:lnTo>
                    <a:pt x="3359518" y="1957768"/>
                  </a:lnTo>
                  <a:lnTo>
                    <a:pt x="3361982" y="1970468"/>
                  </a:lnTo>
                  <a:lnTo>
                    <a:pt x="3361931" y="1983905"/>
                  </a:lnTo>
                  <a:lnTo>
                    <a:pt x="3360966" y="1995868"/>
                  </a:lnTo>
                  <a:lnTo>
                    <a:pt x="3360305" y="2021268"/>
                  </a:lnTo>
                  <a:lnTo>
                    <a:pt x="3364268" y="2021268"/>
                  </a:lnTo>
                  <a:lnTo>
                    <a:pt x="3364611" y="2033968"/>
                  </a:lnTo>
                  <a:lnTo>
                    <a:pt x="3365055" y="2059368"/>
                  </a:lnTo>
                  <a:lnTo>
                    <a:pt x="3365843" y="2084768"/>
                  </a:lnTo>
                  <a:lnTo>
                    <a:pt x="3369005" y="2084768"/>
                  </a:lnTo>
                  <a:lnTo>
                    <a:pt x="3370364" y="2110168"/>
                  </a:lnTo>
                  <a:lnTo>
                    <a:pt x="3370402" y="2120328"/>
                  </a:lnTo>
                  <a:lnTo>
                    <a:pt x="3370503" y="2148268"/>
                  </a:lnTo>
                  <a:lnTo>
                    <a:pt x="3370592" y="2173668"/>
                  </a:lnTo>
                  <a:lnTo>
                    <a:pt x="3367430" y="2173668"/>
                  </a:lnTo>
                  <a:lnTo>
                    <a:pt x="3368217" y="2186368"/>
                  </a:lnTo>
                  <a:lnTo>
                    <a:pt x="3368586" y="2208377"/>
                  </a:lnTo>
                  <a:lnTo>
                    <a:pt x="3368637" y="2211768"/>
                  </a:lnTo>
                  <a:lnTo>
                    <a:pt x="3365843" y="2224468"/>
                  </a:lnTo>
                  <a:lnTo>
                    <a:pt x="3369805" y="2237168"/>
                  </a:lnTo>
                  <a:lnTo>
                    <a:pt x="3369805" y="2249868"/>
                  </a:lnTo>
                  <a:lnTo>
                    <a:pt x="3367430" y="2249868"/>
                  </a:lnTo>
                  <a:lnTo>
                    <a:pt x="3367354" y="2262568"/>
                  </a:lnTo>
                  <a:lnTo>
                    <a:pt x="3367265" y="2275268"/>
                  </a:lnTo>
                  <a:lnTo>
                    <a:pt x="3367189" y="2287968"/>
                  </a:lnTo>
                  <a:lnTo>
                    <a:pt x="3365055" y="2300668"/>
                  </a:lnTo>
                  <a:lnTo>
                    <a:pt x="3369005" y="2313368"/>
                  </a:lnTo>
                  <a:lnTo>
                    <a:pt x="3370592" y="2313368"/>
                  </a:lnTo>
                  <a:lnTo>
                    <a:pt x="3369005" y="2338768"/>
                  </a:lnTo>
                  <a:lnTo>
                    <a:pt x="3374542" y="2338768"/>
                  </a:lnTo>
                  <a:lnTo>
                    <a:pt x="3374567" y="2351608"/>
                  </a:lnTo>
                  <a:lnTo>
                    <a:pt x="3376130" y="2364168"/>
                  </a:lnTo>
                  <a:lnTo>
                    <a:pt x="3376130" y="2427668"/>
                  </a:lnTo>
                  <a:lnTo>
                    <a:pt x="3373755" y="2427668"/>
                  </a:lnTo>
                  <a:lnTo>
                    <a:pt x="3373755" y="2440368"/>
                  </a:lnTo>
                  <a:lnTo>
                    <a:pt x="3376130" y="2440368"/>
                  </a:lnTo>
                  <a:lnTo>
                    <a:pt x="3376130" y="2453068"/>
                  </a:lnTo>
                  <a:lnTo>
                    <a:pt x="3374542" y="2453068"/>
                  </a:lnTo>
                  <a:lnTo>
                    <a:pt x="3373031" y="2465768"/>
                  </a:lnTo>
                  <a:lnTo>
                    <a:pt x="3372345" y="2478468"/>
                  </a:lnTo>
                  <a:lnTo>
                    <a:pt x="3371380" y="2491168"/>
                  </a:lnTo>
                  <a:lnTo>
                    <a:pt x="3370669" y="2503868"/>
                  </a:lnTo>
                  <a:lnTo>
                    <a:pt x="3373755" y="2516568"/>
                  </a:lnTo>
                  <a:lnTo>
                    <a:pt x="3371380" y="2516568"/>
                  </a:lnTo>
                  <a:lnTo>
                    <a:pt x="3367430" y="2529268"/>
                  </a:lnTo>
                  <a:lnTo>
                    <a:pt x="3367430" y="2567368"/>
                  </a:lnTo>
                  <a:lnTo>
                    <a:pt x="3369805" y="2580068"/>
                  </a:lnTo>
                  <a:lnTo>
                    <a:pt x="3369005" y="2592768"/>
                  </a:lnTo>
                  <a:lnTo>
                    <a:pt x="3367430" y="2605468"/>
                  </a:lnTo>
                  <a:lnTo>
                    <a:pt x="3369805" y="2605468"/>
                  </a:lnTo>
                  <a:lnTo>
                    <a:pt x="3369805" y="2618168"/>
                  </a:lnTo>
                  <a:lnTo>
                    <a:pt x="3366630" y="2618168"/>
                  </a:lnTo>
                  <a:lnTo>
                    <a:pt x="3365843" y="2630868"/>
                  </a:lnTo>
                  <a:lnTo>
                    <a:pt x="3367430" y="2630868"/>
                  </a:lnTo>
                  <a:lnTo>
                    <a:pt x="3364166" y="2656268"/>
                  </a:lnTo>
                  <a:lnTo>
                    <a:pt x="3361410" y="2681668"/>
                  </a:lnTo>
                  <a:lnTo>
                    <a:pt x="3361105" y="2707068"/>
                  </a:lnTo>
                  <a:lnTo>
                    <a:pt x="3360305" y="2719768"/>
                  </a:lnTo>
                  <a:lnTo>
                    <a:pt x="3356356" y="2719768"/>
                  </a:lnTo>
                  <a:lnTo>
                    <a:pt x="3356356" y="2745168"/>
                  </a:lnTo>
                  <a:lnTo>
                    <a:pt x="3357943" y="2745168"/>
                  </a:lnTo>
                  <a:lnTo>
                    <a:pt x="3355200" y="2770568"/>
                  </a:lnTo>
                  <a:lnTo>
                    <a:pt x="3354413" y="2795968"/>
                  </a:lnTo>
                  <a:lnTo>
                    <a:pt x="3353727" y="2808668"/>
                  </a:lnTo>
                  <a:lnTo>
                    <a:pt x="3353193" y="2821368"/>
                  </a:lnTo>
                  <a:lnTo>
                    <a:pt x="3347516" y="2859468"/>
                  </a:lnTo>
                  <a:lnTo>
                    <a:pt x="3345281" y="2872168"/>
                  </a:lnTo>
                  <a:lnTo>
                    <a:pt x="3346869" y="2872168"/>
                  </a:lnTo>
                  <a:lnTo>
                    <a:pt x="3346869" y="2884868"/>
                  </a:lnTo>
                  <a:lnTo>
                    <a:pt x="3345523" y="2897568"/>
                  </a:lnTo>
                  <a:lnTo>
                    <a:pt x="3340747" y="2910268"/>
                  </a:lnTo>
                  <a:lnTo>
                    <a:pt x="3338957" y="2922968"/>
                  </a:lnTo>
                  <a:lnTo>
                    <a:pt x="3338157" y="2922968"/>
                  </a:lnTo>
                  <a:lnTo>
                    <a:pt x="3337382" y="2948368"/>
                  </a:lnTo>
                  <a:lnTo>
                    <a:pt x="3336582" y="2961068"/>
                  </a:lnTo>
                  <a:lnTo>
                    <a:pt x="3338169" y="2961068"/>
                  </a:lnTo>
                  <a:lnTo>
                    <a:pt x="3338169" y="2973768"/>
                  </a:lnTo>
                  <a:lnTo>
                    <a:pt x="3335794" y="2973768"/>
                  </a:lnTo>
                  <a:lnTo>
                    <a:pt x="3334245" y="2986240"/>
                  </a:lnTo>
                  <a:lnTo>
                    <a:pt x="3334207" y="2986468"/>
                  </a:lnTo>
                  <a:lnTo>
                    <a:pt x="3336582" y="2986468"/>
                  </a:lnTo>
                  <a:lnTo>
                    <a:pt x="3335794" y="2999168"/>
                  </a:lnTo>
                  <a:lnTo>
                    <a:pt x="3333394" y="2999168"/>
                  </a:lnTo>
                  <a:lnTo>
                    <a:pt x="3332632" y="3011868"/>
                  </a:lnTo>
                  <a:lnTo>
                    <a:pt x="3331553" y="3024568"/>
                  </a:lnTo>
                  <a:lnTo>
                    <a:pt x="3328466" y="3037268"/>
                  </a:lnTo>
                  <a:lnTo>
                    <a:pt x="3327895" y="3049790"/>
                  </a:lnTo>
                  <a:lnTo>
                    <a:pt x="3327095" y="3062668"/>
                  </a:lnTo>
                  <a:lnTo>
                    <a:pt x="3323145" y="3062668"/>
                  </a:lnTo>
                  <a:lnTo>
                    <a:pt x="3323145" y="3100768"/>
                  </a:lnTo>
                  <a:lnTo>
                    <a:pt x="3323933" y="3100768"/>
                  </a:lnTo>
                  <a:lnTo>
                    <a:pt x="3323145" y="3126168"/>
                  </a:lnTo>
                  <a:lnTo>
                    <a:pt x="3312858" y="3126168"/>
                  </a:lnTo>
                  <a:lnTo>
                    <a:pt x="3312858" y="3138868"/>
                  </a:lnTo>
                  <a:lnTo>
                    <a:pt x="3315436" y="3151568"/>
                  </a:lnTo>
                  <a:lnTo>
                    <a:pt x="3315030" y="3164268"/>
                  </a:lnTo>
                  <a:lnTo>
                    <a:pt x="3313747" y="3164268"/>
                  </a:lnTo>
                  <a:lnTo>
                    <a:pt x="3313646" y="3189668"/>
                  </a:lnTo>
                  <a:lnTo>
                    <a:pt x="3308121" y="3189668"/>
                  </a:lnTo>
                  <a:lnTo>
                    <a:pt x="3307321" y="3202368"/>
                  </a:lnTo>
                  <a:lnTo>
                    <a:pt x="3302584" y="3202368"/>
                  </a:lnTo>
                  <a:lnTo>
                    <a:pt x="3304705" y="3215068"/>
                  </a:lnTo>
                  <a:lnTo>
                    <a:pt x="3304159" y="3215068"/>
                  </a:lnTo>
                  <a:lnTo>
                    <a:pt x="3303359" y="3240328"/>
                  </a:lnTo>
                  <a:lnTo>
                    <a:pt x="3303359" y="3240468"/>
                  </a:lnTo>
                  <a:lnTo>
                    <a:pt x="3293160" y="3240468"/>
                  </a:lnTo>
                  <a:lnTo>
                    <a:pt x="3294672" y="3253168"/>
                  </a:lnTo>
                  <a:lnTo>
                    <a:pt x="3294570" y="3265868"/>
                  </a:lnTo>
                  <a:lnTo>
                    <a:pt x="3296780" y="3278568"/>
                  </a:lnTo>
                  <a:lnTo>
                    <a:pt x="3300996" y="3291268"/>
                  </a:lnTo>
                  <a:lnTo>
                    <a:pt x="3307765" y="3278568"/>
                  </a:lnTo>
                  <a:lnTo>
                    <a:pt x="3310090" y="3253168"/>
                  </a:lnTo>
                  <a:lnTo>
                    <a:pt x="3311207" y="3240468"/>
                  </a:lnTo>
                  <a:lnTo>
                    <a:pt x="3317608" y="3227768"/>
                  </a:lnTo>
                  <a:lnTo>
                    <a:pt x="3318395" y="3215068"/>
                  </a:lnTo>
                  <a:lnTo>
                    <a:pt x="3319983" y="3215068"/>
                  </a:lnTo>
                  <a:lnTo>
                    <a:pt x="3322345" y="3202368"/>
                  </a:lnTo>
                  <a:lnTo>
                    <a:pt x="3321558" y="3202368"/>
                  </a:lnTo>
                  <a:lnTo>
                    <a:pt x="3324720" y="3189668"/>
                  </a:lnTo>
                  <a:lnTo>
                    <a:pt x="3327095" y="3176968"/>
                  </a:lnTo>
                  <a:lnTo>
                    <a:pt x="3327882" y="3164268"/>
                  </a:lnTo>
                  <a:lnTo>
                    <a:pt x="3332454" y="3164268"/>
                  </a:lnTo>
                  <a:lnTo>
                    <a:pt x="3335121" y="3126168"/>
                  </a:lnTo>
                  <a:lnTo>
                    <a:pt x="3337382" y="3126168"/>
                  </a:lnTo>
                  <a:lnTo>
                    <a:pt x="3338957" y="3113468"/>
                  </a:lnTo>
                  <a:lnTo>
                    <a:pt x="3337382" y="3113468"/>
                  </a:lnTo>
                  <a:lnTo>
                    <a:pt x="3338169" y="3100768"/>
                  </a:lnTo>
                  <a:lnTo>
                    <a:pt x="3340074" y="3100768"/>
                  </a:lnTo>
                  <a:lnTo>
                    <a:pt x="3344176" y="3062668"/>
                  </a:lnTo>
                  <a:lnTo>
                    <a:pt x="3346069" y="3062668"/>
                  </a:lnTo>
                  <a:lnTo>
                    <a:pt x="3346869" y="3049968"/>
                  </a:lnTo>
                  <a:lnTo>
                    <a:pt x="3349764" y="3037268"/>
                  </a:lnTo>
                  <a:lnTo>
                    <a:pt x="3349777" y="3024568"/>
                  </a:lnTo>
                  <a:lnTo>
                    <a:pt x="3347656" y="3011868"/>
                  </a:lnTo>
                  <a:lnTo>
                    <a:pt x="3352444" y="2999168"/>
                  </a:lnTo>
                  <a:lnTo>
                    <a:pt x="3353155" y="2986468"/>
                  </a:lnTo>
                  <a:lnTo>
                    <a:pt x="3353943" y="2973768"/>
                  </a:lnTo>
                  <a:lnTo>
                    <a:pt x="3354387" y="2961068"/>
                  </a:lnTo>
                  <a:lnTo>
                    <a:pt x="3354768" y="2948368"/>
                  </a:lnTo>
                  <a:lnTo>
                    <a:pt x="3357143" y="2948368"/>
                  </a:lnTo>
                  <a:lnTo>
                    <a:pt x="3357143" y="2935668"/>
                  </a:lnTo>
                  <a:lnTo>
                    <a:pt x="3361105" y="2935668"/>
                  </a:lnTo>
                  <a:lnTo>
                    <a:pt x="3360305" y="2922968"/>
                  </a:lnTo>
                  <a:lnTo>
                    <a:pt x="3362680" y="2922968"/>
                  </a:lnTo>
                  <a:lnTo>
                    <a:pt x="3363760" y="2910268"/>
                  </a:lnTo>
                  <a:lnTo>
                    <a:pt x="3364166" y="2897568"/>
                  </a:lnTo>
                  <a:lnTo>
                    <a:pt x="3365017" y="2884868"/>
                  </a:lnTo>
                  <a:lnTo>
                    <a:pt x="3369805" y="2872168"/>
                  </a:lnTo>
                  <a:lnTo>
                    <a:pt x="3371380" y="2859468"/>
                  </a:lnTo>
                  <a:lnTo>
                    <a:pt x="3372167" y="2859468"/>
                  </a:lnTo>
                  <a:lnTo>
                    <a:pt x="3373805" y="2846768"/>
                  </a:lnTo>
                  <a:lnTo>
                    <a:pt x="3375139" y="2834068"/>
                  </a:lnTo>
                  <a:lnTo>
                    <a:pt x="3376180" y="2821368"/>
                  </a:lnTo>
                  <a:lnTo>
                    <a:pt x="3376917" y="2808668"/>
                  </a:lnTo>
                  <a:lnTo>
                    <a:pt x="3376130" y="2808668"/>
                  </a:lnTo>
                  <a:lnTo>
                    <a:pt x="3376130" y="2795968"/>
                  </a:lnTo>
                  <a:lnTo>
                    <a:pt x="3380867" y="2795968"/>
                  </a:lnTo>
                  <a:lnTo>
                    <a:pt x="3380867" y="2745168"/>
                  </a:lnTo>
                  <a:lnTo>
                    <a:pt x="3383242" y="2745168"/>
                  </a:lnTo>
                  <a:lnTo>
                    <a:pt x="3384029" y="2732468"/>
                  </a:lnTo>
                  <a:lnTo>
                    <a:pt x="3384816" y="2707068"/>
                  </a:lnTo>
                  <a:lnTo>
                    <a:pt x="3385616" y="2707068"/>
                  </a:lnTo>
                  <a:lnTo>
                    <a:pt x="3387674" y="2694368"/>
                  </a:lnTo>
                  <a:lnTo>
                    <a:pt x="3392754" y="2656268"/>
                  </a:lnTo>
                  <a:lnTo>
                    <a:pt x="3393529" y="2618168"/>
                  </a:lnTo>
                  <a:lnTo>
                    <a:pt x="3394075" y="2630868"/>
                  </a:lnTo>
                  <a:lnTo>
                    <a:pt x="3394316" y="2643568"/>
                  </a:lnTo>
                  <a:lnTo>
                    <a:pt x="3402749" y="2643568"/>
                  </a:lnTo>
                  <a:lnTo>
                    <a:pt x="3404095" y="2630868"/>
                  </a:lnTo>
                  <a:lnTo>
                    <a:pt x="3401745" y="2630868"/>
                  </a:lnTo>
                  <a:lnTo>
                    <a:pt x="3397847" y="2618168"/>
                  </a:lnTo>
                  <a:lnTo>
                    <a:pt x="3398266" y="2618168"/>
                  </a:lnTo>
                  <a:lnTo>
                    <a:pt x="3397478" y="2605468"/>
                  </a:lnTo>
                  <a:lnTo>
                    <a:pt x="3398266" y="2592768"/>
                  </a:lnTo>
                  <a:lnTo>
                    <a:pt x="3400641" y="2580068"/>
                  </a:lnTo>
                  <a:lnTo>
                    <a:pt x="3399713" y="2554668"/>
                  </a:lnTo>
                  <a:lnTo>
                    <a:pt x="3399066" y="2503868"/>
                  </a:lnTo>
                  <a:lnTo>
                    <a:pt x="3402228" y="2503868"/>
                  </a:lnTo>
                  <a:lnTo>
                    <a:pt x="3401631" y="2478468"/>
                  </a:lnTo>
                  <a:lnTo>
                    <a:pt x="3401034" y="2478468"/>
                  </a:lnTo>
                  <a:lnTo>
                    <a:pt x="3400323" y="2453068"/>
                  </a:lnTo>
                  <a:lnTo>
                    <a:pt x="3399853" y="2427668"/>
                  </a:lnTo>
                  <a:lnTo>
                    <a:pt x="3403015" y="2427668"/>
                  </a:lnTo>
                  <a:lnTo>
                    <a:pt x="3403015" y="2414968"/>
                  </a:lnTo>
                  <a:lnTo>
                    <a:pt x="3399853" y="2414968"/>
                  </a:lnTo>
                  <a:lnTo>
                    <a:pt x="3399853" y="2402268"/>
                  </a:lnTo>
                  <a:lnTo>
                    <a:pt x="3398939" y="2389568"/>
                  </a:lnTo>
                  <a:lnTo>
                    <a:pt x="3398266" y="2351608"/>
                  </a:lnTo>
                  <a:lnTo>
                    <a:pt x="3398266" y="2351468"/>
                  </a:lnTo>
                  <a:lnTo>
                    <a:pt x="3400641" y="2351468"/>
                  </a:lnTo>
                  <a:lnTo>
                    <a:pt x="3400641" y="2338768"/>
                  </a:lnTo>
                  <a:lnTo>
                    <a:pt x="3397478" y="2338768"/>
                  </a:lnTo>
                  <a:lnTo>
                    <a:pt x="3397478" y="2313368"/>
                  </a:lnTo>
                  <a:lnTo>
                    <a:pt x="3399053" y="2313368"/>
                  </a:lnTo>
                  <a:lnTo>
                    <a:pt x="3399053" y="2249868"/>
                  </a:lnTo>
                  <a:lnTo>
                    <a:pt x="3402215" y="2249868"/>
                  </a:lnTo>
                  <a:lnTo>
                    <a:pt x="3401631" y="2224468"/>
                  </a:lnTo>
                  <a:lnTo>
                    <a:pt x="3402673" y="2224468"/>
                  </a:lnTo>
                  <a:lnTo>
                    <a:pt x="3406965" y="2211768"/>
                  </a:lnTo>
                  <a:lnTo>
                    <a:pt x="3406813" y="2224468"/>
                  </a:lnTo>
                  <a:lnTo>
                    <a:pt x="3408629" y="2249868"/>
                  </a:lnTo>
                  <a:lnTo>
                    <a:pt x="3410966" y="2262568"/>
                  </a:lnTo>
                  <a:lnTo>
                    <a:pt x="3411728" y="2275268"/>
                  </a:lnTo>
                  <a:lnTo>
                    <a:pt x="3409492" y="2275268"/>
                  </a:lnTo>
                  <a:lnTo>
                    <a:pt x="3412502" y="2287968"/>
                  </a:lnTo>
                  <a:lnTo>
                    <a:pt x="3412502" y="2376894"/>
                  </a:lnTo>
                  <a:lnTo>
                    <a:pt x="3411867" y="2389263"/>
                  </a:lnTo>
                  <a:lnTo>
                    <a:pt x="3410445" y="2377109"/>
                  </a:lnTo>
                  <a:lnTo>
                    <a:pt x="3410420" y="2376894"/>
                  </a:lnTo>
                  <a:lnTo>
                    <a:pt x="3412502" y="2376894"/>
                  </a:lnTo>
                  <a:lnTo>
                    <a:pt x="3412502" y="2287968"/>
                  </a:lnTo>
                  <a:lnTo>
                    <a:pt x="3411829" y="2338768"/>
                  </a:lnTo>
                  <a:lnTo>
                    <a:pt x="3410140" y="2376652"/>
                  </a:lnTo>
                  <a:lnTo>
                    <a:pt x="3410127" y="2376894"/>
                  </a:lnTo>
                  <a:lnTo>
                    <a:pt x="3404400" y="2376894"/>
                  </a:lnTo>
                  <a:lnTo>
                    <a:pt x="3405809" y="2389403"/>
                  </a:lnTo>
                  <a:lnTo>
                    <a:pt x="3405835" y="2389568"/>
                  </a:lnTo>
                  <a:lnTo>
                    <a:pt x="3411880" y="2389568"/>
                  </a:lnTo>
                  <a:lnTo>
                    <a:pt x="3413353" y="2389568"/>
                  </a:lnTo>
                  <a:lnTo>
                    <a:pt x="3414064" y="2414282"/>
                  </a:lnTo>
                  <a:lnTo>
                    <a:pt x="3414090" y="2414968"/>
                  </a:lnTo>
                  <a:lnTo>
                    <a:pt x="3412502" y="2414968"/>
                  </a:lnTo>
                  <a:lnTo>
                    <a:pt x="3412502" y="2440368"/>
                  </a:lnTo>
                  <a:lnTo>
                    <a:pt x="3416452" y="2440368"/>
                  </a:lnTo>
                  <a:lnTo>
                    <a:pt x="3413379" y="2453068"/>
                  </a:lnTo>
                  <a:lnTo>
                    <a:pt x="3414090" y="2453068"/>
                  </a:lnTo>
                  <a:lnTo>
                    <a:pt x="3417874" y="2453068"/>
                  </a:lnTo>
                  <a:lnTo>
                    <a:pt x="3419525" y="2440368"/>
                  </a:lnTo>
                  <a:lnTo>
                    <a:pt x="3420427" y="2440368"/>
                  </a:lnTo>
                  <a:lnTo>
                    <a:pt x="3421989" y="2427668"/>
                  </a:lnTo>
                  <a:lnTo>
                    <a:pt x="3421303" y="2414968"/>
                  </a:lnTo>
                  <a:lnTo>
                    <a:pt x="3418929" y="2414968"/>
                  </a:lnTo>
                  <a:lnTo>
                    <a:pt x="3418548" y="2402268"/>
                  </a:lnTo>
                  <a:lnTo>
                    <a:pt x="3423577" y="2402268"/>
                  </a:lnTo>
                  <a:lnTo>
                    <a:pt x="3426917" y="2414968"/>
                  </a:lnTo>
                  <a:lnTo>
                    <a:pt x="3426460" y="2414968"/>
                  </a:lnTo>
                  <a:lnTo>
                    <a:pt x="3424364" y="2427668"/>
                  </a:lnTo>
                  <a:lnTo>
                    <a:pt x="3427526" y="2427668"/>
                  </a:lnTo>
                  <a:lnTo>
                    <a:pt x="3427526" y="2440368"/>
                  </a:lnTo>
                  <a:lnTo>
                    <a:pt x="3431082" y="2453068"/>
                  </a:lnTo>
                  <a:lnTo>
                    <a:pt x="3431489" y="2465768"/>
                  </a:lnTo>
                  <a:lnTo>
                    <a:pt x="3428314" y="2465768"/>
                  </a:lnTo>
                  <a:lnTo>
                    <a:pt x="3428314" y="2478468"/>
                  </a:lnTo>
                  <a:lnTo>
                    <a:pt x="3430689" y="2478468"/>
                  </a:lnTo>
                  <a:lnTo>
                    <a:pt x="3431654" y="2491168"/>
                  </a:lnTo>
                  <a:lnTo>
                    <a:pt x="3432276" y="2529268"/>
                  </a:lnTo>
                  <a:lnTo>
                    <a:pt x="3436226" y="2541968"/>
                  </a:lnTo>
                  <a:lnTo>
                    <a:pt x="3440049" y="2541968"/>
                  </a:lnTo>
                  <a:lnTo>
                    <a:pt x="3440811" y="2491168"/>
                  </a:lnTo>
                  <a:lnTo>
                    <a:pt x="3440874" y="2478468"/>
                  </a:lnTo>
                  <a:lnTo>
                    <a:pt x="3443122" y="2466835"/>
                  </a:lnTo>
                  <a:lnTo>
                    <a:pt x="3443338" y="2478468"/>
                  </a:lnTo>
                  <a:lnTo>
                    <a:pt x="3447592" y="2478468"/>
                  </a:lnTo>
                  <a:lnTo>
                    <a:pt x="3450348" y="2491168"/>
                  </a:lnTo>
                  <a:lnTo>
                    <a:pt x="3453231" y="2491168"/>
                  </a:lnTo>
                  <a:lnTo>
                    <a:pt x="3451644" y="2478468"/>
                  </a:lnTo>
                  <a:lnTo>
                    <a:pt x="3449294" y="2465768"/>
                  </a:lnTo>
                  <a:lnTo>
                    <a:pt x="3443325" y="2465768"/>
                  </a:lnTo>
                  <a:lnTo>
                    <a:pt x="3442855" y="2453068"/>
                  </a:lnTo>
                  <a:lnTo>
                    <a:pt x="3445230" y="2440368"/>
                  </a:lnTo>
                  <a:lnTo>
                    <a:pt x="3448088" y="2440368"/>
                  </a:lnTo>
                  <a:lnTo>
                    <a:pt x="3442868" y="2427668"/>
                  </a:lnTo>
                  <a:lnTo>
                    <a:pt x="3440849" y="2414968"/>
                  </a:lnTo>
                  <a:lnTo>
                    <a:pt x="3440823" y="2402268"/>
                  </a:lnTo>
                  <a:lnTo>
                    <a:pt x="3440900" y="2389403"/>
                  </a:lnTo>
                  <a:lnTo>
                    <a:pt x="3435540" y="2377109"/>
                  </a:lnTo>
                  <a:lnTo>
                    <a:pt x="3435439" y="2389568"/>
                  </a:lnTo>
                  <a:lnTo>
                    <a:pt x="3425215" y="2389568"/>
                  </a:lnTo>
                  <a:lnTo>
                    <a:pt x="3422154" y="2377109"/>
                  </a:lnTo>
                  <a:lnTo>
                    <a:pt x="3422192" y="2364168"/>
                  </a:lnTo>
                  <a:lnTo>
                    <a:pt x="3422294" y="2350439"/>
                  </a:lnTo>
                  <a:lnTo>
                    <a:pt x="3422383" y="2338768"/>
                  </a:lnTo>
                  <a:lnTo>
                    <a:pt x="3422485" y="2326068"/>
                  </a:lnTo>
                  <a:lnTo>
                    <a:pt x="3422586" y="2313368"/>
                  </a:lnTo>
                  <a:lnTo>
                    <a:pt x="3422688" y="2300668"/>
                  </a:lnTo>
                  <a:lnTo>
                    <a:pt x="3422789" y="2287968"/>
                  </a:lnTo>
                  <a:lnTo>
                    <a:pt x="3423348" y="2275268"/>
                  </a:lnTo>
                  <a:lnTo>
                    <a:pt x="3424364" y="2262568"/>
                  </a:lnTo>
                  <a:lnTo>
                    <a:pt x="3425952" y="2249868"/>
                  </a:lnTo>
                  <a:lnTo>
                    <a:pt x="3423589" y="2249868"/>
                  </a:lnTo>
                  <a:lnTo>
                    <a:pt x="3422802" y="2224468"/>
                  </a:lnTo>
                  <a:lnTo>
                    <a:pt x="3422332" y="2211768"/>
                  </a:lnTo>
                  <a:lnTo>
                    <a:pt x="3422218" y="2208377"/>
                  </a:lnTo>
                  <a:lnTo>
                    <a:pt x="3421672" y="2160968"/>
                  </a:lnTo>
                  <a:lnTo>
                    <a:pt x="3421202" y="2148268"/>
                  </a:lnTo>
                  <a:lnTo>
                    <a:pt x="3417049" y="2122868"/>
                  </a:lnTo>
                  <a:lnTo>
                    <a:pt x="3417862" y="2110168"/>
                  </a:lnTo>
                  <a:lnTo>
                    <a:pt x="3425952" y="2097468"/>
                  </a:lnTo>
                  <a:lnTo>
                    <a:pt x="3421634" y="2097468"/>
                  </a:lnTo>
                  <a:lnTo>
                    <a:pt x="3420910" y="2084768"/>
                  </a:lnTo>
                  <a:lnTo>
                    <a:pt x="3428314" y="2084768"/>
                  </a:lnTo>
                  <a:lnTo>
                    <a:pt x="3425952" y="2097468"/>
                  </a:lnTo>
                  <a:lnTo>
                    <a:pt x="3425240" y="2110168"/>
                  </a:lnTo>
                  <a:lnTo>
                    <a:pt x="3425088" y="2120328"/>
                  </a:lnTo>
                  <a:lnTo>
                    <a:pt x="3425063" y="2122868"/>
                  </a:lnTo>
                  <a:lnTo>
                    <a:pt x="3437813" y="2122868"/>
                  </a:lnTo>
                  <a:lnTo>
                    <a:pt x="3433102" y="2135568"/>
                  </a:lnTo>
                  <a:lnTo>
                    <a:pt x="3430397" y="2148268"/>
                  </a:lnTo>
                  <a:lnTo>
                    <a:pt x="3430130" y="2160968"/>
                  </a:lnTo>
                  <a:lnTo>
                    <a:pt x="3433064" y="2173668"/>
                  </a:lnTo>
                  <a:lnTo>
                    <a:pt x="3437813" y="2173668"/>
                  </a:lnTo>
                  <a:lnTo>
                    <a:pt x="3438601" y="2160968"/>
                  </a:lnTo>
                  <a:lnTo>
                    <a:pt x="3444925" y="2160968"/>
                  </a:lnTo>
                  <a:lnTo>
                    <a:pt x="3445281" y="2186368"/>
                  </a:lnTo>
                  <a:lnTo>
                    <a:pt x="3447796" y="2199068"/>
                  </a:lnTo>
                  <a:lnTo>
                    <a:pt x="3449269" y="2211768"/>
                  </a:lnTo>
                  <a:lnTo>
                    <a:pt x="3446513" y="2224468"/>
                  </a:lnTo>
                  <a:lnTo>
                    <a:pt x="3432276" y="2224468"/>
                  </a:lnTo>
                  <a:lnTo>
                    <a:pt x="3432391" y="2237168"/>
                  </a:lnTo>
                  <a:lnTo>
                    <a:pt x="3432492" y="2249868"/>
                  </a:lnTo>
                  <a:lnTo>
                    <a:pt x="3433064" y="2249868"/>
                  </a:lnTo>
                  <a:lnTo>
                    <a:pt x="3433064" y="2262568"/>
                  </a:lnTo>
                  <a:lnTo>
                    <a:pt x="3440214" y="2249868"/>
                  </a:lnTo>
                  <a:lnTo>
                    <a:pt x="3442068" y="2237168"/>
                  </a:lnTo>
                  <a:lnTo>
                    <a:pt x="3449675" y="2224468"/>
                  </a:lnTo>
                  <a:lnTo>
                    <a:pt x="3450298" y="2249868"/>
                  </a:lnTo>
                  <a:lnTo>
                    <a:pt x="3449370" y="2249868"/>
                  </a:lnTo>
                  <a:lnTo>
                    <a:pt x="3447999" y="2262568"/>
                  </a:lnTo>
                  <a:lnTo>
                    <a:pt x="3446475" y="2275268"/>
                  </a:lnTo>
                  <a:lnTo>
                    <a:pt x="3452838" y="2275268"/>
                  </a:lnTo>
                  <a:lnTo>
                    <a:pt x="3452838" y="2287968"/>
                  </a:lnTo>
                  <a:lnTo>
                    <a:pt x="3451250" y="2287968"/>
                  </a:lnTo>
                  <a:lnTo>
                    <a:pt x="3450463" y="2300668"/>
                  </a:lnTo>
                  <a:lnTo>
                    <a:pt x="3452838" y="2300668"/>
                  </a:lnTo>
                  <a:lnTo>
                    <a:pt x="3452838" y="2313368"/>
                  </a:lnTo>
                  <a:lnTo>
                    <a:pt x="3452037" y="2313368"/>
                  </a:lnTo>
                  <a:lnTo>
                    <a:pt x="3452037" y="2326068"/>
                  </a:lnTo>
                  <a:lnTo>
                    <a:pt x="3447300" y="2338768"/>
                  </a:lnTo>
                  <a:lnTo>
                    <a:pt x="3444925" y="2338768"/>
                  </a:lnTo>
                  <a:lnTo>
                    <a:pt x="3442551" y="2326068"/>
                  </a:lnTo>
                  <a:lnTo>
                    <a:pt x="3452037" y="2326068"/>
                  </a:lnTo>
                  <a:lnTo>
                    <a:pt x="3452037" y="2313368"/>
                  </a:lnTo>
                  <a:lnTo>
                    <a:pt x="3436836" y="2313368"/>
                  </a:lnTo>
                  <a:lnTo>
                    <a:pt x="3437432" y="2326068"/>
                  </a:lnTo>
                  <a:lnTo>
                    <a:pt x="3437775" y="2350439"/>
                  </a:lnTo>
                  <a:lnTo>
                    <a:pt x="3437775" y="2351608"/>
                  </a:lnTo>
                  <a:lnTo>
                    <a:pt x="3435451" y="2376652"/>
                  </a:lnTo>
                  <a:lnTo>
                    <a:pt x="3435439" y="2376894"/>
                  </a:lnTo>
                  <a:lnTo>
                    <a:pt x="3452037" y="2376894"/>
                  </a:lnTo>
                  <a:lnTo>
                    <a:pt x="3449790" y="2389403"/>
                  </a:lnTo>
                  <a:lnTo>
                    <a:pt x="3449751" y="2389568"/>
                  </a:lnTo>
                  <a:lnTo>
                    <a:pt x="3450056" y="2402268"/>
                  </a:lnTo>
                  <a:lnTo>
                    <a:pt x="3450818" y="2427668"/>
                  </a:lnTo>
                  <a:lnTo>
                    <a:pt x="3448088" y="2440368"/>
                  </a:lnTo>
                  <a:lnTo>
                    <a:pt x="3451250" y="2440368"/>
                  </a:lnTo>
                  <a:lnTo>
                    <a:pt x="3454108" y="2453068"/>
                  </a:lnTo>
                  <a:lnTo>
                    <a:pt x="3456292" y="2465768"/>
                  </a:lnTo>
                  <a:lnTo>
                    <a:pt x="3457143" y="2478468"/>
                  </a:lnTo>
                  <a:lnTo>
                    <a:pt x="3456000" y="2491168"/>
                  </a:lnTo>
                  <a:lnTo>
                    <a:pt x="3453231" y="2491168"/>
                  </a:lnTo>
                  <a:lnTo>
                    <a:pt x="3454031" y="2503868"/>
                  </a:lnTo>
                  <a:lnTo>
                    <a:pt x="3454120" y="2516568"/>
                  </a:lnTo>
                  <a:lnTo>
                    <a:pt x="3453168" y="2516568"/>
                  </a:lnTo>
                  <a:lnTo>
                    <a:pt x="3451250" y="2529268"/>
                  </a:lnTo>
                  <a:lnTo>
                    <a:pt x="3455263" y="2541968"/>
                  </a:lnTo>
                  <a:lnTo>
                    <a:pt x="3460839" y="2541968"/>
                  </a:lnTo>
                  <a:lnTo>
                    <a:pt x="3465372" y="2554668"/>
                  </a:lnTo>
                  <a:lnTo>
                    <a:pt x="3466274" y="2567368"/>
                  </a:lnTo>
                  <a:lnTo>
                    <a:pt x="3450958" y="2567368"/>
                  </a:lnTo>
                  <a:lnTo>
                    <a:pt x="3452152" y="2580068"/>
                  </a:lnTo>
                  <a:lnTo>
                    <a:pt x="3452838" y="2580068"/>
                  </a:lnTo>
                  <a:lnTo>
                    <a:pt x="3448088" y="2605468"/>
                  </a:lnTo>
                  <a:lnTo>
                    <a:pt x="3447986" y="2630868"/>
                  </a:lnTo>
                  <a:lnTo>
                    <a:pt x="3449307" y="2643568"/>
                  </a:lnTo>
                  <a:lnTo>
                    <a:pt x="3456000" y="2643568"/>
                  </a:lnTo>
                  <a:lnTo>
                    <a:pt x="3457575" y="2618168"/>
                  </a:lnTo>
                  <a:lnTo>
                    <a:pt x="3459162" y="2605468"/>
                  </a:lnTo>
                  <a:lnTo>
                    <a:pt x="3459162" y="2592768"/>
                  </a:lnTo>
                  <a:lnTo>
                    <a:pt x="3456000" y="2592768"/>
                  </a:lnTo>
                  <a:lnTo>
                    <a:pt x="3456000" y="2580068"/>
                  </a:lnTo>
                  <a:lnTo>
                    <a:pt x="3466274" y="2580068"/>
                  </a:lnTo>
                  <a:lnTo>
                    <a:pt x="3464699" y="2592768"/>
                  </a:lnTo>
                  <a:lnTo>
                    <a:pt x="3462324" y="2605468"/>
                  </a:lnTo>
                  <a:lnTo>
                    <a:pt x="3465487" y="2605468"/>
                  </a:lnTo>
                  <a:lnTo>
                    <a:pt x="3465487" y="2618168"/>
                  </a:lnTo>
                  <a:lnTo>
                    <a:pt x="3463899" y="2630868"/>
                  </a:lnTo>
                  <a:lnTo>
                    <a:pt x="3461537" y="2630868"/>
                  </a:lnTo>
                  <a:lnTo>
                    <a:pt x="3463899" y="2643568"/>
                  </a:lnTo>
                  <a:lnTo>
                    <a:pt x="3461537" y="2643568"/>
                  </a:lnTo>
                  <a:lnTo>
                    <a:pt x="3459950" y="2656268"/>
                  </a:lnTo>
                  <a:lnTo>
                    <a:pt x="3459950" y="2668968"/>
                  </a:lnTo>
                  <a:lnTo>
                    <a:pt x="3459162" y="2668968"/>
                  </a:lnTo>
                  <a:lnTo>
                    <a:pt x="3457575" y="2681668"/>
                  </a:lnTo>
                  <a:lnTo>
                    <a:pt x="3461537" y="2681668"/>
                  </a:lnTo>
                  <a:lnTo>
                    <a:pt x="3460712" y="2694368"/>
                  </a:lnTo>
                  <a:lnTo>
                    <a:pt x="3459162" y="2694368"/>
                  </a:lnTo>
                  <a:lnTo>
                    <a:pt x="3457575" y="2707068"/>
                  </a:lnTo>
                  <a:lnTo>
                    <a:pt x="3457575" y="2719768"/>
                  </a:lnTo>
                  <a:lnTo>
                    <a:pt x="3456000" y="2719768"/>
                  </a:lnTo>
                  <a:lnTo>
                    <a:pt x="3455212" y="2732468"/>
                  </a:lnTo>
                  <a:lnTo>
                    <a:pt x="3456000" y="2745168"/>
                  </a:lnTo>
                  <a:lnTo>
                    <a:pt x="3454412" y="2745168"/>
                  </a:lnTo>
                  <a:lnTo>
                    <a:pt x="3449675" y="2757868"/>
                  </a:lnTo>
                  <a:lnTo>
                    <a:pt x="3448088" y="2770568"/>
                  </a:lnTo>
                  <a:lnTo>
                    <a:pt x="3447745" y="2770568"/>
                  </a:lnTo>
                  <a:lnTo>
                    <a:pt x="3447262" y="2795968"/>
                  </a:lnTo>
                  <a:lnTo>
                    <a:pt x="3446513" y="2808668"/>
                  </a:lnTo>
                  <a:lnTo>
                    <a:pt x="3445408" y="2821368"/>
                  </a:lnTo>
                  <a:lnTo>
                    <a:pt x="3445281" y="2834068"/>
                  </a:lnTo>
                  <a:lnTo>
                    <a:pt x="3447300" y="2846768"/>
                  </a:lnTo>
                  <a:lnTo>
                    <a:pt x="3438601" y="2846768"/>
                  </a:lnTo>
                  <a:lnTo>
                    <a:pt x="3438601" y="2859468"/>
                  </a:lnTo>
                  <a:lnTo>
                    <a:pt x="3435439" y="2859468"/>
                  </a:lnTo>
                  <a:lnTo>
                    <a:pt x="3437013" y="2872168"/>
                  </a:lnTo>
                  <a:lnTo>
                    <a:pt x="3430689" y="2872168"/>
                  </a:lnTo>
                  <a:lnTo>
                    <a:pt x="3428314" y="2884868"/>
                  </a:lnTo>
                  <a:lnTo>
                    <a:pt x="3432276" y="2897568"/>
                  </a:lnTo>
                  <a:lnTo>
                    <a:pt x="3429114" y="2897568"/>
                  </a:lnTo>
                  <a:lnTo>
                    <a:pt x="3428314" y="2910268"/>
                  </a:lnTo>
                  <a:lnTo>
                    <a:pt x="3429114" y="2910268"/>
                  </a:lnTo>
                  <a:lnTo>
                    <a:pt x="3428314" y="2922968"/>
                  </a:lnTo>
                  <a:lnTo>
                    <a:pt x="3422789" y="2922968"/>
                  </a:lnTo>
                  <a:lnTo>
                    <a:pt x="3422789" y="2935668"/>
                  </a:lnTo>
                  <a:lnTo>
                    <a:pt x="3419614" y="2935668"/>
                  </a:lnTo>
                  <a:lnTo>
                    <a:pt x="3418040" y="2948368"/>
                  </a:lnTo>
                  <a:lnTo>
                    <a:pt x="3421989" y="2961068"/>
                  </a:lnTo>
                  <a:lnTo>
                    <a:pt x="3418040" y="2961068"/>
                  </a:lnTo>
                  <a:lnTo>
                    <a:pt x="3418040" y="2973768"/>
                  </a:lnTo>
                  <a:lnTo>
                    <a:pt x="3414877" y="2973768"/>
                  </a:lnTo>
                  <a:lnTo>
                    <a:pt x="3414090" y="2986240"/>
                  </a:lnTo>
                  <a:lnTo>
                    <a:pt x="3413290" y="3011868"/>
                  </a:lnTo>
                  <a:lnTo>
                    <a:pt x="3418408" y="3011868"/>
                  </a:lnTo>
                  <a:lnTo>
                    <a:pt x="3422078" y="2999168"/>
                  </a:lnTo>
                  <a:lnTo>
                    <a:pt x="3425152" y="2999168"/>
                  </a:lnTo>
                  <a:lnTo>
                    <a:pt x="3427526" y="3011868"/>
                  </a:lnTo>
                  <a:lnTo>
                    <a:pt x="3427323" y="3024568"/>
                  </a:lnTo>
                  <a:lnTo>
                    <a:pt x="3420961" y="3062668"/>
                  </a:lnTo>
                  <a:lnTo>
                    <a:pt x="3421202" y="3075368"/>
                  </a:lnTo>
                  <a:lnTo>
                    <a:pt x="3418040" y="3088068"/>
                  </a:lnTo>
                  <a:lnTo>
                    <a:pt x="3412502" y="3088068"/>
                  </a:lnTo>
                  <a:lnTo>
                    <a:pt x="3414877" y="3100768"/>
                  </a:lnTo>
                  <a:lnTo>
                    <a:pt x="3416452" y="3100768"/>
                  </a:lnTo>
                  <a:lnTo>
                    <a:pt x="3412502" y="3113468"/>
                  </a:lnTo>
                  <a:lnTo>
                    <a:pt x="3410127" y="3126168"/>
                  </a:lnTo>
                  <a:lnTo>
                    <a:pt x="3413290" y="3138868"/>
                  </a:lnTo>
                  <a:lnTo>
                    <a:pt x="3414090" y="3151568"/>
                  </a:lnTo>
                  <a:lnTo>
                    <a:pt x="3404590" y="3151568"/>
                  </a:lnTo>
                  <a:lnTo>
                    <a:pt x="3403015" y="3164268"/>
                  </a:lnTo>
                  <a:lnTo>
                    <a:pt x="3399853" y="3164268"/>
                  </a:lnTo>
                  <a:lnTo>
                    <a:pt x="3399028" y="3176968"/>
                  </a:lnTo>
                  <a:lnTo>
                    <a:pt x="3398469" y="3189668"/>
                  </a:lnTo>
                  <a:lnTo>
                    <a:pt x="3399625" y="3202368"/>
                  </a:lnTo>
                  <a:lnTo>
                    <a:pt x="3400641" y="3215068"/>
                  </a:lnTo>
                  <a:lnTo>
                    <a:pt x="3398266" y="3215068"/>
                  </a:lnTo>
                  <a:lnTo>
                    <a:pt x="3397466" y="3240328"/>
                  </a:lnTo>
                  <a:lnTo>
                    <a:pt x="3403015" y="3227768"/>
                  </a:lnTo>
                  <a:lnTo>
                    <a:pt x="3397516" y="3240328"/>
                  </a:lnTo>
                  <a:lnTo>
                    <a:pt x="3397466" y="3240468"/>
                  </a:lnTo>
                  <a:lnTo>
                    <a:pt x="3395040" y="3240468"/>
                  </a:lnTo>
                  <a:lnTo>
                    <a:pt x="3393529" y="3253168"/>
                  </a:lnTo>
                  <a:lnTo>
                    <a:pt x="3395891" y="3265868"/>
                  </a:lnTo>
                  <a:lnTo>
                    <a:pt x="3393529" y="3278568"/>
                  </a:lnTo>
                  <a:lnTo>
                    <a:pt x="3389566" y="3278568"/>
                  </a:lnTo>
                  <a:lnTo>
                    <a:pt x="3392728" y="3291268"/>
                  </a:lnTo>
                  <a:lnTo>
                    <a:pt x="3391154" y="3291268"/>
                  </a:lnTo>
                  <a:lnTo>
                    <a:pt x="3385616" y="3303968"/>
                  </a:lnTo>
                  <a:lnTo>
                    <a:pt x="3384816" y="3316668"/>
                  </a:lnTo>
                  <a:lnTo>
                    <a:pt x="3384423" y="3316668"/>
                  </a:lnTo>
                  <a:lnTo>
                    <a:pt x="3383851" y="3329368"/>
                  </a:lnTo>
                  <a:lnTo>
                    <a:pt x="3382708" y="3342068"/>
                  </a:lnTo>
                  <a:lnTo>
                    <a:pt x="3381171" y="3342068"/>
                  </a:lnTo>
                  <a:lnTo>
                    <a:pt x="3381248" y="3354768"/>
                  </a:lnTo>
                  <a:lnTo>
                    <a:pt x="3384829" y="3354768"/>
                  </a:lnTo>
                  <a:lnTo>
                    <a:pt x="3391789" y="3329368"/>
                  </a:lnTo>
                  <a:lnTo>
                    <a:pt x="3395167" y="3316668"/>
                  </a:lnTo>
                  <a:lnTo>
                    <a:pt x="3398266" y="3291268"/>
                  </a:lnTo>
                  <a:lnTo>
                    <a:pt x="3399853" y="3291268"/>
                  </a:lnTo>
                  <a:lnTo>
                    <a:pt x="3401809" y="3278568"/>
                  </a:lnTo>
                  <a:lnTo>
                    <a:pt x="3403117" y="3278568"/>
                  </a:lnTo>
                  <a:lnTo>
                    <a:pt x="3403968" y="3265868"/>
                  </a:lnTo>
                  <a:lnTo>
                    <a:pt x="3404590" y="3253168"/>
                  </a:lnTo>
                  <a:lnTo>
                    <a:pt x="3406495" y="3253168"/>
                  </a:lnTo>
                  <a:lnTo>
                    <a:pt x="3407740" y="3240468"/>
                  </a:lnTo>
                  <a:lnTo>
                    <a:pt x="3409531" y="3227768"/>
                  </a:lnTo>
                  <a:lnTo>
                    <a:pt x="3414090" y="3215068"/>
                  </a:lnTo>
                  <a:lnTo>
                    <a:pt x="3417252" y="3215068"/>
                  </a:lnTo>
                  <a:lnTo>
                    <a:pt x="3417252" y="3189668"/>
                  </a:lnTo>
                  <a:lnTo>
                    <a:pt x="3421202" y="3189668"/>
                  </a:lnTo>
                  <a:lnTo>
                    <a:pt x="3418040" y="3176968"/>
                  </a:lnTo>
                  <a:lnTo>
                    <a:pt x="3418827" y="3164268"/>
                  </a:lnTo>
                  <a:lnTo>
                    <a:pt x="3424364" y="3164268"/>
                  </a:lnTo>
                  <a:lnTo>
                    <a:pt x="3424364" y="3151568"/>
                  </a:lnTo>
                  <a:lnTo>
                    <a:pt x="3423577" y="3151568"/>
                  </a:lnTo>
                  <a:lnTo>
                    <a:pt x="3423577" y="3138868"/>
                  </a:lnTo>
                  <a:lnTo>
                    <a:pt x="3424948" y="3126168"/>
                  </a:lnTo>
                  <a:lnTo>
                    <a:pt x="3425025" y="3100768"/>
                  </a:lnTo>
                  <a:lnTo>
                    <a:pt x="3426739" y="3088068"/>
                  </a:lnTo>
                  <a:lnTo>
                    <a:pt x="3429114" y="3088068"/>
                  </a:lnTo>
                  <a:lnTo>
                    <a:pt x="3430689" y="3075368"/>
                  </a:lnTo>
                  <a:lnTo>
                    <a:pt x="3431489" y="3075368"/>
                  </a:lnTo>
                  <a:lnTo>
                    <a:pt x="3432276" y="3049968"/>
                  </a:lnTo>
                  <a:lnTo>
                    <a:pt x="3434880" y="3049968"/>
                  </a:lnTo>
                  <a:lnTo>
                    <a:pt x="3440392" y="3011868"/>
                  </a:lnTo>
                  <a:lnTo>
                    <a:pt x="3442487" y="2999168"/>
                  </a:lnTo>
                  <a:lnTo>
                    <a:pt x="3443338" y="2999168"/>
                  </a:lnTo>
                  <a:lnTo>
                    <a:pt x="3441763" y="2986468"/>
                  </a:lnTo>
                  <a:lnTo>
                    <a:pt x="3444925" y="2986468"/>
                  </a:lnTo>
                  <a:lnTo>
                    <a:pt x="3445713" y="2973768"/>
                  </a:lnTo>
                  <a:lnTo>
                    <a:pt x="3449675" y="2961068"/>
                  </a:lnTo>
                  <a:lnTo>
                    <a:pt x="3452838" y="2961068"/>
                  </a:lnTo>
                  <a:lnTo>
                    <a:pt x="3455212" y="2948368"/>
                  </a:lnTo>
                  <a:lnTo>
                    <a:pt x="3459162" y="2948368"/>
                  </a:lnTo>
                  <a:lnTo>
                    <a:pt x="3459950" y="2935668"/>
                  </a:lnTo>
                  <a:lnTo>
                    <a:pt x="3456787" y="2935668"/>
                  </a:lnTo>
                  <a:lnTo>
                    <a:pt x="3457575" y="2922968"/>
                  </a:lnTo>
                  <a:lnTo>
                    <a:pt x="3463899" y="2922968"/>
                  </a:lnTo>
                  <a:lnTo>
                    <a:pt x="3463899" y="2910268"/>
                  </a:lnTo>
                  <a:lnTo>
                    <a:pt x="3464699" y="2897568"/>
                  </a:lnTo>
                  <a:lnTo>
                    <a:pt x="3460737" y="2897568"/>
                  </a:lnTo>
                  <a:lnTo>
                    <a:pt x="3452037" y="2884868"/>
                  </a:lnTo>
                  <a:lnTo>
                    <a:pt x="3463899" y="2884868"/>
                  </a:lnTo>
                  <a:lnTo>
                    <a:pt x="3461537" y="2872168"/>
                  </a:lnTo>
                  <a:lnTo>
                    <a:pt x="3462324" y="2872168"/>
                  </a:lnTo>
                  <a:lnTo>
                    <a:pt x="3465487" y="2859468"/>
                  </a:lnTo>
                  <a:lnTo>
                    <a:pt x="3471024" y="2859468"/>
                  </a:lnTo>
                  <a:lnTo>
                    <a:pt x="3470237" y="2846768"/>
                  </a:lnTo>
                  <a:lnTo>
                    <a:pt x="3471024" y="2834068"/>
                  </a:lnTo>
                  <a:lnTo>
                    <a:pt x="3474186" y="2834068"/>
                  </a:lnTo>
                  <a:lnTo>
                    <a:pt x="3474948" y="2821368"/>
                  </a:lnTo>
                  <a:lnTo>
                    <a:pt x="3475075" y="2808668"/>
                  </a:lnTo>
                  <a:lnTo>
                    <a:pt x="3475736" y="2796540"/>
                  </a:lnTo>
                  <a:lnTo>
                    <a:pt x="3475761" y="2795968"/>
                  </a:lnTo>
                  <a:lnTo>
                    <a:pt x="3477895" y="2795968"/>
                  </a:lnTo>
                  <a:lnTo>
                    <a:pt x="3480320" y="2770568"/>
                  </a:lnTo>
                  <a:lnTo>
                    <a:pt x="3482441" y="2770568"/>
                  </a:lnTo>
                  <a:lnTo>
                    <a:pt x="3482886" y="2707068"/>
                  </a:lnTo>
                  <a:lnTo>
                    <a:pt x="3485261" y="2707068"/>
                  </a:lnTo>
                  <a:lnTo>
                    <a:pt x="3485261" y="2694368"/>
                  </a:lnTo>
                  <a:lnTo>
                    <a:pt x="3489185" y="2694368"/>
                  </a:lnTo>
                  <a:lnTo>
                    <a:pt x="3486048" y="2681668"/>
                  </a:lnTo>
                  <a:lnTo>
                    <a:pt x="3487636" y="2668968"/>
                  </a:lnTo>
                  <a:lnTo>
                    <a:pt x="3493160" y="2668968"/>
                  </a:lnTo>
                  <a:lnTo>
                    <a:pt x="3497415" y="2643568"/>
                  </a:lnTo>
                  <a:lnTo>
                    <a:pt x="3503447" y="2643568"/>
                  </a:lnTo>
                  <a:lnTo>
                    <a:pt x="3500488" y="2630868"/>
                  </a:lnTo>
                  <a:lnTo>
                    <a:pt x="3500221" y="2605468"/>
                  </a:lnTo>
                  <a:lnTo>
                    <a:pt x="3499497" y="2592768"/>
                  </a:lnTo>
                  <a:lnTo>
                    <a:pt x="3503447" y="2592768"/>
                  </a:lnTo>
                  <a:lnTo>
                    <a:pt x="3502660" y="2580068"/>
                  </a:lnTo>
                  <a:lnTo>
                    <a:pt x="3511359" y="2580068"/>
                  </a:lnTo>
                  <a:lnTo>
                    <a:pt x="3511359" y="2567368"/>
                  </a:lnTo>
                  <a:lnTo>
                    <a:pt x="3499497" y="2567368"/>
                  </a:lnTo>
                  <a:lnTo>
                    <a:pt x="3502660" y="2554668"/>
                  </a:lnTo>
                  <a:lnTo>
                    <a:pt x="3507397" y="2554668"/>
                  </a:lnTo>
                  <a:lnTo>
                    <a:pt x="3511245" y="2541968"/>
                  </a:lnTo>
                  <a:lnTo>
                    <a:pt x="3513429" y="2529268"/>
                  </a:lnTo>
                  <a:lnTo>
                    <a:pt x="3516363" y="2516568"/>
                  </a:lnTo>
                  <a:lnTo>
                    <a:pt x="3518420" y="2503868"/>
                  </a:lnTo>
                  <a:lnTo>
                    <a:pt x="3519259" y="2503868"/>
                  </a:lnTo>
                  <a:lnTo>
                    <a:pt x="3516884" y="2491168"/>
                  </a:lnTo>
                  <a:lnTo>
                    <a:pt x="3518471" y="2478468"/>
                  </a:lnTo>
                  <a:lnTo>
                    <a:pt x="3522395" y="2465768"/>
                  </a:lnTo>
                  <a:lnTo>
                    <a:pt x="3523107" y="2440368"/>
                  </a:lnTo>
                  <a:lnTo>
                    <a:pt x="3523538" y="2427668"/>
                  </a:lnTo>
                  <a:lnTo>
                    <a:pt x="3523970" y="2414968"/>
                  </a:lnTo>
                  <a:lnTo>
                    <a:pt x="3523221" y="2414968"/>
                  </a:lnTo>
                  <a:lnTo>
                    <a:pt x="3527171" y="2402268"/>
                  </a:lnTo>
                  <a:lnTo>
                    <a:pt x="3528745" y="2402268"/>
                  </a:lnTo>
                  <a:lnTo>
                    <a:pt x="3524008" y="2389568"/>
                  </a:lnTo>
                  <a:lnTo>
                    <a:pt x="3535527" y="2389568"/>
                  </a:lnTo>
                  <a:lnTo>
                    <a:pt x="3538042" y="2402268"/>
                  </a:lnTo>
                  <a:lnTo>
                    <a:pt x="3539591" y="2414282"/>
                  </a:lnTo>
                  <a:lnTo>
                    <a:pt x="3539680" y="2414968"/>
                  </a:lnTo>
                  <a:lnTo>
                    <a:pt x="3538397" y="2414968"/>
                  </a:lnTo>
                  <a:lnTo>
                    <a:pt x="3538436" y="2427668"/>
                  </a:lnTo>
                  <a:lnTo>
                    <a:pt x="3540620" y="2440368"/>
                  </a:lnTo>
                  <a:lnTo>
                    <a:pt x="3537445" y="2440368"/>
                  </a:lnTo>
                  <a:lnTo>
                    <a:pt x="3535870" y="2453068"/>
                  </a:lnTo>
                  <a:lnTo>
                    <a:pt x="3535083" y="2453068"/>
                  </a:lnTo>
                  <a:lnTo>
                    <a:pt x="3537470" y="2465768"/>
                  </a:lnTo>
                  <a:lnTo>
                    <a:pt x="3540620" y="2478468"/>
                  </a:lnTo>
                  <a:lnTo>
                    <a:pt x="3540772" y="2491168"/>
                  </a:lnTo>
                  <a:lnTo>
                    <a:pt x="3537712" y="2503868"/>
                  </a:lnTo>
                  <a:lnTo>
                    <a:pt x="3536658" y="2516568"/>
                  </a:lnTo>
                  <a:lnTo>
                    <a:pt x="3535984" y="2529268"/>
                  </a:lnTo>
                  <a:lnTo>
                    <a:pt x="3535375" y="2541968"/>
                  </a:lnTo>
                  <a:lnTo>
                    <a:pt x="3533432" y="2554668"/>
                  </a:lnTo>
                  <a:lnTo>
                    <a:pt x="3528745" y="2567368"/>
                  </a:lnTo>
                  <a:lnTo>
                    <a:pt x="3531349" y="2580068"/>
                  </a:lnTo>
                  <a:lnTo>
                    <a:pt x="3529939" y="2580068"/>
                  </a:lnTo>
                  <a:lnTo>
                    <a:pt x="3526752" y="2605468"/>
                  </a:lnTo>
                  <a:lnTo>
                    <a:pt x="3524008" y="2605468"/>
                  </a:lnTo>
                  <a:lnTo>
                    <a:pt x="3524504" y="2630868"/>
                  </a:lnTo>
                  <a:lnTo>
                    <a:pt x="3525228" y="2630868"/>
                  </a:lnTo>
                  <a:lnTo>
                    <a:pt x="3525583" y="2643568"/>
                  </a:lnTo>
                  <a:lnTo>
                    <a:pt x="3523221" y="2643568"/>
                  </a:lnTo>
                  <a:lnTo>
                    <a:pt x="3520846" y="2668968"/>
                  </a:lnTo>
                  <a:lnTo>
                    <a:pt x="3517900" y="2668968"/>
                  </a:lnTo>
                  <a:lnTo>
                    <a:pt x="3517823" y="2681668"/>
                  </a:lnTo>
                  <a:lnTo>
                    <a:pt x="3517760" y="2694368"/>
                  </a:lnTo>
                  <a:lnTo>
                    <a:pt x="3517633" y="2719768"/>
                  </a:lnTo>
                  <a:lnTo>
                    <a:pt x="3519068" y="2732468"/>
                  </a:lnTo>
                  <a:lnTo>
                    <a:pt x="3521633" y="2732468"/>
                  </a:lnTo>
                  <a:lnTo>
                    <a:pt x="3521633" y="2745168"/>
                  </a:lnTo>
                  <a:lnTo>
                    <a:pt x="3520846" y="2745168"/>
                  </a:lnTo>
                  <a:lnTo>
                    <a:pt x="3518471" y="2757868"/>
                  </a:lnTo>
                  <a:lnTo>
                    <a:pt x="3517684" y="2770568"/>
                  </a:lnTo>
                  <a:lnTo>
                    <a:pt x="3516096" y="2783268"/>
                  </a:lnTo>
                  <a:lnTo>
                    <a:pt x="3509772" y="2783268"/>
                  </a:lnTo>
                  <a:lnTo>
                    <a:pt x="3511346" y="2795968"/>
                  </a:lnTo>
                  <a:lnTo>
                    <a:pt x="3507498" y="2808668"/>
                  </a:lnTo>
                  <a:lnTo>
                    <a:pt x="3499497" y="2808668"/>
                  </a:lnTo>
                  <a:lnTo>
                    <a:pt x="3499497" y="2821368"/>
                  </a:lnTo>
                  <a:lnTo>
                    <a:pt x="3502660" y="2821368"/>
                  </a:lnTo>
                  <a:lnTo>
                    <a:pt x="3499497" y="2834068"/>
                  </a:lnTo>
                  <a:lnTo>
                    <a:pt x="3498824" y="2859468"/>
                  </a:lnTo>
                  <a:lnTo>
                    <a:pt x="3497910" y="2872168"/>
                  </a:lnTo>
                  <a:lnTo>
                    <a:pt x="3492766" y="2872168"/>
                  </a:lnTo>
                  <a:lnTo>
                    <a:pt x="3491014" y="2884868"/>
                  </a:lnTo>
                  <a:lnTo>
                    <a:pt x="3489998" y="2897568"/>
                  </a:lnTo>
                  <a:lnTo>
                    <a:pt x="3490798" y="2897568"/>
                  </a:lnTo>
                  <a:lnTo>
                    <a:pt x="3490798" y="2922968"/>
                  </a:lnTo>
                  <a:lnTo>
                    <a:pt x="3487636" y="2922968"/>
                  </a:lnTo>
                  <a:lnTo>
                    <a:pt x="3489210" y="2935668"/>
                  </a:lnTo>
                  <a:lnTo>
                    <a:pt x="3485261" y="2935668"/>
                  </a:lnTo>
                  <a:lnTo>
                    <a:pt x="3485261" y="2948368"/>
                  </a:lnTo>
                  <a:lnTo>
                    <a:pt x="3482289" y="2961068"/>
                  </a:lnTo>
                  <a:lnTo>
                    <a:pt x="3481032" y="2973768"/>
                  </a:lnTo>
                  <a:lnTo>
                    <a:pt x="3480524" y="2986240"/>
                  </a:lnTo>
                  <a:lnTo>
                    <a:pt x="3480511" y="2986468"/>
                  </a:lnTo>
                  <a:lnTo>
                    <a:pt x="3482924" y="2999168"/>
                  </a:lnTo>
                  <a:lnTo>
                    <a:pt x="3491192" y="2999168"/>
                  </a:lnTo>
                  <a:lnTo>
                    <a:pt x="3493020" y="2986468"/>
                  </a:lnTo>
                  <a:lnTo>
                    <a:pt x="3497122" y="2986468"/>
                  </a:lnTo>
                  <a:lnTo>
                    <a:pt x="3497630" y="2973768"/>
                  </a:lnTo>
                  <a:lnTo>
                    <a:pt x="3498278" y="2961068"/>
                  </a:lnTo>
                  <a:lnTo>
                    <a:pt x="3498697" y="2935668"/>
                  </a:lnTo>
                  <a:lnTo>
                    <a:pt x="3499497" y="2922968"/>
                  </a:lnTo>
                  <a:lnTo>
                    <a:pt x="3504234" y="2922968"/>
                  </a:lnTo>
                  <a:lnTo>
                    <a:pt x="3505022" y="2910268"/>
                  </a:lnTo>
                  <a:lnTo>
                    <a:pt x="3501860" y="2897568"/>
                  </a:lnTo>
                  <a:lnTo>
                    <a:pt x="3506609" y="2897568"/>
                  </a:lnTo>
                  <a:lnTo>
                    <a:pt x="3506609" y="2884868"/>
                  </a:lnTo>
                  <a:lnTo>
                    <a:pt x="3516884" y="2872168"/>
                  </a:lnTo>
                  <a:lnTo>
                    <a:pt x="3520846" y="2872168"/>
                  </a:lnTo>
                  <a:lnTo>
                    <a:pt x="3523589" y="2884868"/>
                  </a:lnTo>
                  <a:lnTo>
                    <a:pt x="3522624" y="2897568"/>
                  </a:lnTo>
                  <a:lnTo>
                    <a:pt x="3520173" y="2897568"/>
                  </a:lnTo>
                  <a:lnTo>
                    <a:pt x="3518471" y="2910268"/>
                  </a:lnTo>
                  <a:lnTo>
                    <a:pt x="3516401" y="2935668"/>
                  </a:lnTo>
                  <a:lnTo>
                    <a:pt x="3513721" y="2935668"/>
                  </a:lnTo>
                  <a:lnTo>
                    <a:pt x="3513721" y="2948368"/>
                  </a:lnTo>
                  <a:lnTo>
                    <a:pt x="3511359" y="2948368"/>
                  </a:lnTo>
                  <a:lnTo>
                    <a:pt x="3509772" y="2961068"/>
                  </a:lnTo>
                  <a:lnTo>
                    <a:pt x="3512934" y="2961068"/>
                  </a:lnTo>
                  <a:lnTo>
                    <a:pt x="3511359" y="2973768"/>
                  </a:lnTo>
                  <a:lnTo>
                    <a:pt x="3506609" y="2973768"/>
                  </a:lnTo>
                  <a:lnTo>
                    <a:pt x="3505060" y="2986240"/>
                  </a:lnTo>
                  <a:lnTo>
                    <a:pt x="3505022" y="2986468"/>
                  </a:lnTo>
                  <a:lnTo>
                    <a:pt x="3506609" y="2986468"/>
                  </a:lnTo>
                  <a:lnTo>
                    <a:pt x="3504234" y="2999168"/>
                  </a:lnTo>
                  <a:lnTo>
                    <a:pt x="3504234" y="3011868"/>
                  </a:lnTo>
                  <a:lnTo>
                    <a:pt x="3501860" y="3011868"/>
                  </a:lnTo>
                  <a:lnTo>
                    <a:pt x="3499497" y="3024568"/>
                  </a:lnTo>
                  <a:lnTo>
                    <a:pt x="3501860" y="3024568"/>
                  </a:lnTo>
                  <a:lnTo>
                    <a:pt x="3496754" y="3037268"/>
                  </a:lnTo>
                  <a:lnTo>
                    <a:pt x="3498761" y="3037268"/>
                  </a:lnTo>
                  <a:lnTo>
                    <a:pt x="3499485" y="3049790"/>
                  </a:lnTo>
                  <a:lnTo>
                    <a:pt x="3499497" y="3049968"/>
                  </a:lnTo>
                  <a:lnTo>
                    <a:pt x="3497910" y="3049968"/>
                  </a:lnTo>
                  <a:lnTo>
                    <a:pt x="3497122" y="3062668"/>
                  </a:lnTo>
                  <a:lnTo>
                    <a:pt x="3493960" y="3075368"/>
                  </a:lnTo>
                  <a:lnTo>
                    <a:pt x="3497910" y="3088068"/>
                  </a:lnTo>
                  <a:lnTo>
                    <a:pt x="3497910" y="3100768"/>
                  </a:lnTo>
                  <a:lnTo>
                    <a:pt x="3492373" y="3100768"/>
                  </a:lnTo>
                  <a:lnTo>
                    <a:pt x="3492373" y="3113468"/>
                  </a:lnTo>
                  <a:lnTo>
                    <a:pt x="3494748" y="3113468"/>
                  </a:lnTo>
                  <a:lnTo>
                    <a:pt x="3495535" y="3126168"/>
                  </a:lnTo>
                  <a:lnTo>
                    <a:pt x="3497122" y="3126168"/>
                  </a:lnTo>
                  <a:lnTo>
                    <a:pt x="3495535" y="3138868"/>
                  </a:lnTo>
                  <a:lnTo>
                    <a:pt x="3497122" y="3151568"/>
                  </a:lnTo>
                  <a:lnTo>
                    <a:pt x="3494748" y="3151568"/>
                  </a:lnTo>
                  <a:lnTo>
                    <a:pt x="3490798" y="3164268"/>
                  </a:lnTo>
                  <a:lnTo>
                    <a:pt x="3494748" y="3164268"/>
                  </a:lnTo>
                  <a:lnTo>
                    <a:pt x="3489998" y="3176968"/>
                  </a:lnTo>
                  <a:lnTo>
                    <a:pt x="3492373" y="3189668"/>
                  </a:lnTo>
                  <a:lnTo>
                    <a:pt x="3486048" y="3189668"/>
                  </a:lnTo>
                  <a:lnTo>
                    <a:pt x="3480511" y="3202368"/>
                  </a:lnTo>
                  <a:lnTo>
                    <a:pt x="3480511" y="3215068"/>
                  </a:lnTo>
                  <a:lnTo>
                    <a:pt x="3475761" y="3227768"/>
                  </a:lnTo>
                  <a:lnTo>
                    <a:pt x="3474186" y="3227768"/>
                  </a:lnTo>
                  <a:lnTo>
                    <a:pt x="3470338" y="3240328"/>
                  </a:lnTo>
                  <a:lnTo>
                    <a:pt x="3470300" y="3240468"/>
                  </a:lnTo>
                  <a:lnTo>
                    <a:pt x="3471811" y="3253168"/>
                  </a:lnTo>
                  <a:lnTo>
                    <a:pt x="3470186" y="3253168"/>
                  </a:lnTo>
                  <a:lnTo>
                    <a:pt x="3468255" y="3265868"/>
                  </a:lnTo>
                  <a:lnTo>
                    <a:pt x="3466922" y="3278568"/>
                  </a:lnTo>
                  <a:lnTo>
                    <a:pt x="3467062" y="3290493"/>
                  </a:lnTo>
                  <a:lnTo>
                    <a:pt x="3467074" y="3291268"/>
                  </a:lnTo>
                  <a:lnTo>
                    <a:pt x="3462909" y="3291268"/>
                  </a:lnTo>
                  <a:lnTo>
                    <a:pt x="3460445" y="3303968"/>
                  </a:lnTo>
                  <a:lnTo>
                    <a:pt x="3458730" y="3316668"/>
                  </a:lnTo>
                  <a:lnTo>
                    <a:pt x="3457308" y="3329368"/>
                  </a:lnTo>
                  <a:lnTo>
                    <a:pt x="3456673" y="3329368"/>
                  </a:lnTo>
                  <a:lnTo>
                    <a:pt x="3455124" y="3342068"/>
                  </a:lnTo>
                  <a:lnTo>
                    <a:pt x="3452926" y="3354768"/>
                  </a:lnTo>
                  <a:lnTo>
                    <a:pt x="3450894" y="3367468"/>
                  </a:lnTo>
                  <a:lnTo>
                    <a:pt x="3449675" y="3380168"/>
                  </a:lnTo>
                  <a:lnTo>
                    <a:pt x="3451250" y="3392868"/>
                  </a:lnTo>
                  <a:lnTo>
                    <a:pt x="3450463" y="3405568"/>
                  </a:lnTo>
                  <a:lnTo>
                    <a:pt x="3447897" y="3405568"/>
                  </a:lnTo>
                  <a:lnTo>
                    <a:pt x="3444722" y="3418268"/>
                  </a:lnTo>
                  <a:lnTo>
                    <a:pt x="3442449" y="3430968"/>
                  </a:lnTo>
                  <a:lnTo>
                    <a:pt x="3442551" y="3443668"/>
                  </a:lnTo>
                  <a:lnTo>
                    <a:pt x="3438728" y="3443668"/>
                  </a:lnTo>
                  <a:lnTo>
                    <a:pt x="3436226" y="3456368"/>
                  </a:lnTo>
                  <a:lnTo>
                    <a:pt x="3432314" y="3481476"/>
                  </a:lnTo>
                  <a:lnTo>
                    <a:pt x="3428073" y="3507168"/>
                  </a:lnTo>
                  <a:lnTo>
                    <a:pt x="3425952" y="3519868"/>
                  </a:lnTo>
                  <a:lnTo>
                    <a:pt x="3422040" y="3545268"/>
                  </a:lnTo>
                  <a:lnTo>
                    <a:pt x="3412502" y="3570668"/>
                  </a:lnTo>
                  <a:lnTo>
                    <a:pt x="3412312" y="3583368"/>
                  </a:lnTo>
                  <a:lnTo>
                    <a:pt x="3409238" y="3583368"/>
                  </a:lnTo>
                  <a:lnTo>
                    <a:pt x="3404832" y="3608768"/>
                  </a:lnTo>
                  <a:lnTo>
                    <a:pt x="3403803" y="3608768"/>
                  </a:lnTo>
                  <a:lnTo>
                    <a:pt x="3404590" y="3634168"/>
                  </a:lnTo>
                  <a:lnTo>
                    <a:pt x="3400602" y="3634168"/>
                  </a:lnTo>
                  <a:lnTo>
                    <a:pt x="3399853" y="3646868"/>
                  </a:lnTo>
                  <a:lnTo>
                    <a:pt x="3392728" y="3646868"/>
                  </a:lnTo>
                  <a:lnTo>
                    <a:pt x="3389566" y="3672268"/>
                  </a:lnTo>
                  <a:lnTo>
                    <a:pt x="3388957" y="3672268"/>
                  </a:lnTo>
                  <a:lnTo>
                    <a:pt x="3388779" y="3684968"/>
                  </a:lnTo>
                  <a:lnTo>
                    <a:pt x="3384092" y="3697668"/>
                  </a:lnTo>
                  <a:lnTo>
                    <a:pt x="3382746" y="3710368"/>
                  </a:lnTo>
                  <a:lnTo>
                    <a:pt x="3382441" y="3710368"/>
                  </a:lnTo>
                  <a:lnTo>
                    <a:pt x="3380867" y="3735768"/>
                  </a:lnTo>
                  <a:lnTo>
                    <a:pt x="3375329" y="3735768"/>
                  </a:lnTo>
                  <a:lnTo>
                    <a:pt x="3373374" y="3748468"/>
                  </a:lnTo>
                  <a:lnTo>
                    <a:pt x="3370884" y="3761168"/>
                  </a:lnTo>
                  <a:lnTo>
                    <a:pt x="3370592" y="3761168"/>
                  </a:lnTo>
                  <a:lnTo>
                    <a:pt x="3366528" y="3773868"/>
                  </a:lnTo>
                  <a:lnTo>
                    <a:pt x="3364026" y="3773868"/>
                  </a:lnTo>
                  <a:lnTo>
                    <a:pt x="3359518" y="3786568"/>
                  </a:lnTo>
                  <a:lnTo>
                    <a:pt x="3359150" y="3799268"/>
                  </a:lnTo>
                  <a:lnTo>
                    <a:pt x="3357740" y="3799268"/>
                  </a:lnTo>
                  <a:lnTo>
                    <a:pt x="3357143" y="3811968"/>
                  </a:lnTo>
                  <a:lnTo>
                    <a:pt x="3350818" y="3811968"/>
                  </a:lnTo>
                  <a:lnTo>
                    <a:pt x="3342906" y="3837368"/>
                  </a:lnTo>
                  <a:lnTo>
                    <a:pt x="3346069" y="3837368"/>
                  </a:lnTo>
                  <a:lnTo>
                    <a:pt x="3341243" y="3850068"/>
                  </a:lnTo>
                  <a:lnTo>
                    <a:pt x="3338855" y="3862768"/>
                  </a:lnTo>
                  <a:lnTo>
                    <a:pt x="3335794" y="3862768"/>
                  </a:lnTo>
                  <a:lnTo>
                    <a:pt x="3331387" y="3875468"/>
                  </a:lnTo>
                  <a:lnTo>
                    <a:pt x="3338957" y="3875468"/>
                  </a:lnTo>
                  <a:lnTo>
                    <a:pt x="3332632" y="3888168"/>
                  </a:lnTo>
                  <a:lnTo>
                    <a:pt x="3341332" y="3888168"/>
                  </a:lnTo>
                  <a:lnTo>
                    <a:pt x="3343706" y="3875468"/>
                  </a:lnTo>
                  <a:lnTo>
                    <a:pt x="3352787" y="3875468"/>
                  </a:lnTo>
                  <a:lnTo>
                    <a:pt x="3351314" y="3862768"/>
                  </a:lnTo>
                  <a:lnTo>
                    <a:pt x="3348444" y="3862768"/>
                  </a:lnTo>
                  <a:lnTo>
                    <a:pt x="3354717" y="3850068"/>
                  </a:lnTo>
                  <a:lnTo>
                    <a:pt x="3357041" y="3837368"/>
                  </a:lnTo>
                  <a:lnTo>
                    <a:pt x="3359239" y="3824668"/>
                  </a:lnTo>
                  <a:lnTo>
                    <a:pt x="3365055" y="3811968"/>
                  </a:lnTo>
                  <a:lnTo>
                    <a:pt x="3364077" y="3811968"/>
                  </a:lnTo>
                  <a:lnTo>
                    <a:pt x="3364954" y="3799268"/>
                  </a:lnTo>
                  <a:lnTo>
                    <a:pt x="3366274" y="3799268"/>
                  </a:lnTo>
                  <a:lnTo>
                    <a:pt x="3366630" y="3786568"/>
                  </a:lnTo>
                  <a:lnTo>
                    <a:pt x="3372789" y="3773868"/>
                  </a:lnTo>
                  <a:lnTo>
                    <a:pt x="3378492" y="3773868"/>
                  </a:lnTo>
                  <a:lnTo>
                    <a:pt x="3382429" y="3761168"/>
                  </a:lnTo>
                  <a:lnTo>
                    <a:pt x="3383242" y="3748468"/>
                  </a:lnTo>
                  <a:lnTo>
                    <a:pt x="3390366" y="3748468"/>
                  </a:lnTo>
                  <a:lnTo>
                    <a:pt x="3388779" y="3735768"/>
                  </a:lnTo>
                  <a:lnTo>
                    <a:pt x="3386404" y="3735768"/>
                  </a:lnTo>
                  <a:lnTo>
                    <a:pt x="3388779" y="3723068"/>
                  </a:lnTo>
                  <a:lnTo>
                    <a:pt x="3393363" y="3710368"/>
                  </a:lnTo>
                  <a:lnTo>
                    <a:pt x="3400450" y="3697668"/>
                  </a:lnTo>
                  <a:lnTo>
                    <a:pt x="3404590" y="3697668"/>
                  </a:lnTo>
                  <a:lnTo>
                    <a:pt x="3404590" y="3684968"/>
                  </a:lnTo>
                  <a:lnTo>
                    <a:pt x="3399053" y="3684968"/>
                  </a:lnTo>
                  <a:lnTo>
                    <a:pt x="3400641" y="3672268"/>
                  </a:lnTo>
                  <a:lnTo>
                    <a:pt x="3405073" y="3659568"/>
                  </a:lnTo>
                  <a:lnTo>
                    <a:pt x="3408845" y="3646868"/>
                  </a:lnTo>
                  <a:lnTo>
                    <a:pt x="3414090" y="3646868"/>
                  </a:lnTo>
                  <a:lnTo>
                    <a:pt x="3417176" y="3634168"/>
                  </a:lnTo>
                  <a:lnTo>
                    <a:pt x="3419170" y="3634168"/>
                  </a:lnTo>
                  <a:lnTo>
                    <a:pt x="3421989" y="3621468"/>
                  </a:lnTo>
                  <a:lnTo>
                    <a:pt x="3423577" y="3596068"/>
                  </a:lnTo>
                  <a:lnTo>
                    <a:pt x="3427526" y="3596068"/>
                  </a:lnTo>
                  <a:lnTo>
                    <a:pt x="3428314" y="3583368"/>
                  </a:lnTo>
                  <a:lnTo>
                    <a:pt x="3431184" y="3583368"/>
                  </a:lnTo>
                  <a:lnTo>
                    <a:pt x="3432073" y="3570668"/>
                  </a:lnTo>
                  <a:lnTo>
                    <a:pt x="3432670" y="3570668"/>
                  </a:lnTo>
                  <a:lnTo>
                    <a:pt x="3433851" y="3557968"/>
                  </a:lnTo>
                  <a:lnTo>
                    <a:pt x="3438601" y="3545268"/>
                  </a:lnTo>
                  <a:lnTo>
                    <a:pt x="3445713" y="3545268"/>
                  </a:lnTo>
                  <a:lnTo>
                    <a:pt x="3446513" y="3532568"/>
                  </a:lnTo>
                  <a:lnTo>
                    <a:pt x="3443338" y="3519868"/>
                  </a:lnTo>
                  <a:lnTo>
                    <a:pt x="3444925" y="3519868"/>
                  </a:lnTo>
                  <a:lnTo>
                    <a:pt x="3450463" y="3507168"/>
                  </a:lnTo>
                  <a:lnTo>
                    <a:pt x="3452838" y="3507168"/>
                  </a:lnTo>
                  <a:lnTo>
                    <a:pt x="3452838" y="3494468"/>
                  </a:lnTo>
                  <a:lnTo>
                    <a:pt x="3454412" y="3481768"/>
                  </a:lnTo>
                  <a:lnTo>
                    <a:pt x="3451250" y="3481768"/>
                  </a:lnTo>
                  <a:lnTo>
                    <a:pt x="3457575" y="3456368"/>
                  </a:lnTo>
                  <a:lnTo>
                    <a:pt x="3455212" y="3456368"/>
                  </a:lnTo>
                  <a:lnTo>
                    <a:pt x="3459950" y="3443668"/>
                  </a:lnTo>
                  <a:lnTo>
                    <a:pt x="3462324" y="3443668"/>
                  </a:lnTo>
                  <a:lnTo>
                    <a:pt x="3462324" y="3430968"/>
                  </a:lnTo>
                  <a:lnTo>
                    <a:pt x="3467176" y="3418268"/>
                  </a:lnTo>
                  <a:lnTo>
                    <a:pt x="3468649" y="3405568"/>
                  </a:lnTo>
                  <a:lnTo>
                    <a:pt x="3467074" y="3392868"/>
                  </a:lnTo>
                  <a:lnTo>
                    <a:pt x="3468649" y="3380168"/>
                  </a:lnTo>
                  <a:lnTo>
                    <a:pt x="3471811" y="3380168"/>
                  </a:lnTo>
                  <a:lnTo>
                    <a:pt x="3476561" y="3342068"/>
                  </a:lnTo>
                  <a:lnTo>
                    <a:pt x="3479723" y="3342068"/>
                  </a:lnTo>
                  <a:lnTo>
                    <a:pt x="3481298" y="3329368"/>
                  </a:lnTo>
                  <a:lnTo>
                    <a:pt x="3483673" y="3316668"/>
                  </a:lnTo>
                  <a:lnTo>
                    <a:pt x="3483673" y="3303968"/>
                  </a:lnTo>
                  <a:lnTo>
                    <a:pt x="3484461" y="3291268"/>
                  </a:lnTo>
                  <a:lnTo>
                    <a:pt x="3489210" y="3291268"/>
                  </a:lnTo>
                  <a:lnTo>
                    <a:pt x="3489210" y="3265868"/>
                  </a:lnTo>
                  <a:lnTo>
                    <a:pt x="3493960" y="3278568"/>
                  </a:lnTo>
                  <a:lnTo>
                    <a:pt x="3494748" y="3265868"/>
                  </a:lnTo>
                  <a:lnTo>
                    <a:pt x="3497122" y="3265868"/>
                  </a:lnTo>
                  <a:lnTo>
                    <a:pt x="3493160" y="3253168"/>
                  </a:lnTo>
                  <a:lnTo>
                    <a:pt x="3500285" y="3253168"/>
                  </a:lnTo>
                  <a:lnTo>
                    <a:pt x="3495535" y="3227768"/>
                  </a:lnTo>
                  <a:lnTo>
                    <a:pt x="3500285" y="3227768"/>
                  </a:lnTo>
                  <a:lnTo>
                    <a:pt x="3499726" y="3215068"/>
                  </a:lnTo>
                  <a:lnTo>
                    <a:pt x="3504730" y="3215068"/>
                  </a:lnTo>
                  <a:lnTo>
                    <a:pt x="3509289" y="3202368"/>
                  </a:lnTo>
                  <a:lnTo>
                    <a:pt x="3507397" y="3189668"/>
                  </a:lnTo>
                  <a:lnTo>
                    <a:pt x="3511766" y="3189668"/>
                  </a:lnTo>
                  <a:lnTo>
                    <a:pt x="3511969" y="3176968"/>
                  </a:lnTo>
                  <a:lnTo>
                    <a:pt x="3512058" y="3171888"/>
                  </a:lnTo>
                  <a:lnTo>
                    <a:pt x="3512185" y="3164268"/>
                  </a:lnTo>
                  <a:lnTo>
                    <a:pt x="3516096" y="3164268"/>
                  </a:lnTo>
                  <a:lnTo>
                    <a:pt x="3518344" y="3151568"/>
                  </a:lnTo>
                  <a:lnTo>
                    <a:pt x="3517684" y="3126168"/>
                  </a:lnTo>
                  <a:lnTo>
                    <a:pt x="3514521" y="3113468"/>
                  </a:lnTo>
                  <a:lnTo>
                    <a:pt x="3513721" y="3100768"/>
                  </a:lnTo>
                  <a:lnTo>
                    <a:pt x="3520249" y="3100768"/>
                  </a:lnTo>
                  <a:lnTo>
                    <a:pt x="3522395" y="3088068"/>
                  </a:lnTo>
                  <a:lnTo>
                    <a:pt x="3523221" y="3088068"/>
                  </a:lnTo>
                  <a:lnTo>
                    <a:pt x="3526383" y="3075368"/>
                  </a:lnTo>
                  <a:lnTo>
                    <a:pt x="3522421" y="3062668"/>
                  </a:lnTo>
                  <a:lnTo>
                    <a:pt x="3527171" y="3049968"/>
                  </a:lnTo>
                  <a:lnTo>
                    <a:pt x="3528695" y="3037268"/>
                  </a:lnTo>
                  <a:lnTo>
                    <a:pt x="3527171" y="3037268"/>
                  </a:lnTo>
                  <a:lnTo>
                    <a:pt x="3527171" y="3024568"/>
                  </a:lnTo>
                  <a:lnTo>
                    <a:pt x="3531120" y="3024568"/>
                  </a:lnTo>
                  <a:lnTo>
                    <a:pt x="3532708" y="3011868"/>
                  </a:lnTo>
                  <a:lnTo>
                    <a:pt x="3532682" y="2999168"/>
                  </a:lnTo>
                  <a:lnTo>
                    <a:pt x="3530701" y="2999168"/>
                  </a:lnTo>
                  <a:lnTo>
                    <a:pt x="3532708" y="2986468"/>
                  </a:lnTo>
                  <a:lnTo>
                    <a:pt x="3540620" y="2986468"/>
                  </a:lnTo>
                  <a:lnTo>
                    <a:pt x="3540620" y="2999168"/>
                  </a:lnTo>
                  <a:lnTo>
                    <a:pt x="3547287" y="2986468"/>
                  </a:lnTo>
                  <a:lnTo>
                    <a:pt x="3541153" y="2986468"/>
                  </a:lnTo>
                  <a:lnTo>
                    <a:pt x="3540620" y="2973768"/>
                  </a:lnTo>
                  <a:lnTo>
                    <a:pt x="3546144" y="2973768"/>
                  </a:lnTo>
                  <a:lnTo>
                    <a:pt x="3549307" y="2961068"/>
                  </a:lnTo>
                  <a:lnTo>
                    <a:pt x="3554057" y="2961068"/>
                  </a:lnTo>
                  <a:lnTo>
                    <a:pt x="3556431" y="2948368"/>
                  </a:lnTo>
                  <a:lnTo>
                    <a:pt x="3558463" y="2935668"/>
                  </a:lnTo>
                  <a:lnTo>
                    <a:pt x="3558806" y="2910268"/>
                  </a:lnTo>
                  <a:lnTo>
                    <a:pt x="3559594" y="2897568"/>
                  </a:lnTo>
                  <a:lnTo>
                    <a:pt x="3563543" y="2897568"/>
                  </a:lnTo>
                  <a:lnTo>
                    <a:pt x="3565131" y="2884868"/>
                  </a:lnTo>
                  <a:lnTo>
                    <a:pt x="3563543" y="2872168"/>
                  </a:lnTo>
                  <a:lnTo>
                    <a:pt x="3565918" y="2872168"/>
                  </a:lnTo>
                  <a:lnTo>
                    <a:pt x="3566706" y="2859468"/>
                  </a:lnTo>
                  <a:lnTo>
                    <a:pt x="3569868" y="2859468"/>
                  </a:lnTo>
                  <a:lnTo>
                    <a:pt x="3569081" y="2846768"/>
                  </a:lnTo>
                  <a:lnTo>
                    <a:pt x="3571456" y="2846768"/>
                  </a:lnTo>
                  <a:lnTo>
                    <a:pt x="3571456" y="2834068"/>
                  </a:lnTo>
                  <a:lnTo>
                    <a:pt x="3568293" y="2834068"/>
                  </a:lnTo>
                  <a:lnTo>
                    <a:pt x="3568293" y="2821368"/>
                  </a:lnTo>
                  <a:lnTo>
                    <a:pt x="3569868" y="2808668"/>
                  </a:lnTo>
                  <a:lnTo>
                    <a:pt x="3569868" y="2770568"/>
                  </a:lnTo>
                  <a:lnTo>
                    <a:pt x="3571456" y="2783268"/>
                  </a:lnTo>
                  <a:lnTo>
                    <a:pt x="3573043" y="2770568"/>
                  </a:lnTo>
                  <a:lnTo>
                    <a:pt x="3574618" y="2770568"/>
                  </a:lnTo>
                  <a:lnTo>
                    <a:pt x="3573830" y="2757868"/>
                  </a:lnTo>
                  <a:lnTo>
                    <a:pt x="3588855" y="2757868"/>
                  </a:lnTo>
                  <a:lnTo>
                    <a:pt x="3592677" y="2770568"/>
                  </a:lnTo>
                  <a:lnTo>
                    <a:pt x="3597554" y="2757868"/>
                  </a:lnTo>
                  <a:lnTo>
                    <a:pt x="3596665" y="2745168"/>
                  </a:lnTo>
                  <a:lnTo>
                    <a:pt x="3592220" y="2745168"/>
                  </a:lnTo>
                  <a:lnTo>
                    <a:pt x="3590429" y="2732468"/>
                  </a:lnTo>
                  <a:lnTo>
                    <a:pt x="3593592" y="2732468"/>
                  </a:lnTo>
                  <a:lnTo>
                    <a:pt x="3596106" y="2707068"/>
                  </a:lnTo>
                  <a:lnTo>
                    <a:pt x="3596652" y="2656268"/>
                  </a:lnTo>
                  <a:lnTo>
                    <a:pt x="3598138" y="2643568"/>
                  </a:lnTo>
                  <a:lnTo>
                    <a:pt x="3598900" y="2630868"/>
                  </a:lnTo>
                  <a:lnTo>
                    <a:pt x="3599891" y="2592768"/>
                  </a:lnTo>
                  <a:lnTo>
                    <a:pt x="3601504" y="2580068"/>
                  </a:lnTo>
                  <a:lnTo>
                    <a:pt x="3602266" y="2567368"/>
                  </a:lnTo>
                  <a:lnTo>
                    <a:pt x="3602329" y="2554668"/>
                  </a:lnTo>
                  <a:lnTo>
                    <a:pt x="3602393" y="2541968"/>
                  </a:lnTo>
                  <a:lnTo>
                    <a:pt x="3606254" y="2541968"/>
                  </a:lnTo>
                  <a:lnTo>
                    <a:pt x="3605898" y="2516568"/>
                  </a:lnTo>
                  <a:lnTo>
                    <a:pt x="3605161" y="2516568"/>
                  </a:lnTo>
                  <a:lnTo>
                    <a:pt x="3604666" y="2503868"/>
                  </a:lnTo>
                  <a:lnTo>
                    <a:pt x="3606152" y="2491168"/>
                  </a:lnTo>
                  <a:lnTo>
                    <a:pt x="3583317" y="2491168"/>
                  </a:lnTo>
                  <a:lnTo>
                    <a:pt x="3580155" y="2478468"/>
                  </a:lnTo>
                  <a:lnTo>
                    <a:pt x="3574618" y="2478468"/>
                  </a:lnTo>
                  <a:lnTo>
                    <a:pt x="3574618" y="2491168"/>
                  </a:lnTo>
                  <a:lnTo>
                    <a:pt x="3569081" y="2491168"/>
                  </a:lnTo>
                  <a:lnTo>
                    <a:pt x="3568738" y="2503868"/>
                  </a:lnTo>
                  <a:lnTo>
                    <a:pt x="3574008" y="2503868"/>
                  </a:lnTo>
                  <a:lnTo>
                    <a:pt x="3575405" y="2516568"/>
                  </a:lnTo>
                  <a:lnTo>
                    <a:pt x="3569805" y="2516568"/>
                  </a:lnTo>
                  <a:lnTo>
                    <a:pt x="3567900" y="2529268"/>
                  </a:lnTo>
                  <a:lnTo>
                    <a:pt x="3567176" y="2541968"/>
                  </a:lnTo>
                  <a:lnTo>
                    <a:pt x="3565131" y="2541968"/>
                  </a:lnTo>
                  <a:lnTo>
                    <a:pt x="3566414" y="2554668"/>
                  </a:lnTo>
                  <a:lnTo>
                    <a:pt x="3576205" y="2554668"/>
                  </a:lnTo>
                  <a:lnTo>
                    <a:pt x="3575685" y="2567368"/>
                  </a:lnTo>
                  <a:lnTo>
                    <a:pt x="3572052" y="2580068"/>
                  </a:lnTo>
                  <a:lnTo>
                    <a:pt x="3569309" y="2592768"/>
                  </a:lnTo>
                  <a:lnTo>
                    <a:pt x="3571456" y="2605468"/>
                  </a:lnTo>
                  <a:lnTo>
                    <a:pt x="3561169" y="2605468"/>
                  </a:lnTo>
                  <a:lnTo>
                    <a:pt x="3561169" y="2630868"/>
                  </a:lnTo>
                  <a:lnTo>
                    <a:pt x="3565918" y="2630868"/>
                  </a:lnTo>
                  <a:lnTo>
                    <a:pt x="3565131" y="2668968"/>
                  </a:lnTo>
                  <a:lnTo>
                    <a:pt x="3561931" y="2694368"/>
                  </a:lnTo>
                  <a:lnTo>
                    <a:pt x="3560318" y="2694368"/>
                  </a:lnTo>
                  <a:lnTo>
                    <a:pt x="3563264" y="2707068"/>
                  </a:lnTo>
                  <a:lnTo>
                    <a:pt x="3563543" y="2732468"/>
                  </a:lnTo>
                  <a:lnTo>
                    <a:pt x="3558806" y="2732468"/>
                  </a:lnTo>
                  <a:lnTo>
                    <a:pt x="3557219" y="2745168"/>
                  </a:lnTo>
                  <a:lnTo>
                    <a:pt x="3560381" y="2757868"/>
                  </a:lnTo>
                  <a:lnTo>
                    <a:pt x="3558806" y="2770568"/>
                  </a:lnTo>
                  <a:lnTo>
                    <a:pt x="3555352" y="2770568"/>
                  </a:lnTo>
                  <a:lnTo>
                    <a:pt x="3556431" y="2783268"/>
                  </a:lnTo>
                  <a:lnTo>
                    <a:pt x="3556431" y="2795968"/>
                  </a:lnTo>
                  <a:lnTo>
                    <a:pt x="3554057" y="2795968"/>
                  </a:lnTo>
                  <a:lnTo>
                    <a:pt x="3553358" y="2808668"/>
                  </a:lnTo>
                  <a:lnTo>
                    <a:pt x="3552837" y="2821368"/>
                  </a:lnTo>
                  <a:lnTo>
                    <a:pt x="3551682" y="2834068"/>
                  </a:lnTo>
                  <a:lnTo>
                    <a:pt x="3549307" y="2834068"/>
                  </a:lnTo>
                  <a:lnTo>
                    <a:pt x="3547732" y="2846768"/>
                  </a:lnTo>
                  <a:lnTo>
                    <a:pt x="3552482" y="2859468"/>
                  </a:lnTo>
                  <a:lnTo>
                    <a:pt x="3540620" y="2859468"/>
                  </a:lnTo>
                  <a:lnTo>
                    <a:pt x="3537445" y="2846768"/>
                  </a:lnTo>
                  <a:lnTo>
                    <a:pt x="3535083" y="2821368"/>
                  </a:lnTo>
                  <a:lnTo>
                    <a:pt x="3532708" y="2821368"/>
                  </a:lnTo>
                  <a:lnTo>
                    <a:pt x="3535083" y="2808668"/>
                  </a:lnTo>
                  <a:lnTo>
                    <a:pt x="3535870" y="2808668"/>
                  </a:lnTo>
                  <a:lnTo>
                    <a:pt x="3533610" y="2796540"/>
                  </a:lnTo>
                  <a:lnTo>
                    <a:pt x="3533495" y="2795968"/>
                  </a:lnTo>
                  <a:lnTo>
                    <a:pt x="3536658" y="2795968"/>
                  </a:lnTo>
                  <a:lnTo>
                    <a:pt x="3539820" y="2770568"/>
                  </a:lnTo>
                  <a:lnTo>
                    <a:pt x="3539820" y="2757868"/>
                  </a:lnTo>
                  <a:lnTo>
                    <a:pt x="3542195" y="2757868"/>
                  </a:lnTo>
                  <a:lnTo>
                    <a:pt x="3542195" y="2745168"/>
                  </a:lnTo>
                  <a:lnTo>
                    <a:pt x="3536658" y="2745168"/>
                  </a:lnTo>
                  <a:lnTo>
                    <a:pt x="3535870" y="2732468"/>
                  </a:lnTo>
                  <a:lnTo>
                    <a:pt x="3542030" y="2732468"/>
                  </a:lnTo>
                  <a:lnTo>
                    <a:pt x="3542119" y="2719768"/>
                  </a:lnTo>
                  <a:lnTo>
                    <a:pt x="3542207" y="2707068"/>
                  </a:lnTo>
                  <a:lnTo>
                    <a:pt x="3545852" y="2694368"/>
                  </a:lnTo>
                  <a:lnTo>
                    <a:pt x="3541992" y="2681668"/>
                  </a:lnTo>
                  <a:lnTo>
                    <a:pt x="3536658" y="2681668"/>
                  </a:lnTo>
                  <a:lnTo>
                    <a:pt x="3537013" y="2668968"/>
                  </a:lnTo>
                  <a:lnTo>
                    <a:pt x="3538334" y="2668968"/>
                  </a:lnTo>
                  <a:lnTo>
                    <a:pt x="3538245" y="2643568"/>
                  </a:lnTo>
                  <a:lnTo>
                    <a:pt x="3553561" y="2643568"/>
                  </a:lnTo>
                  <a:lnTo>
                    <a:pt x="3557930" y="2630868"/>
                  </a:lnTo>
                  <a:lnTo>
                    <a:pt x="3561169" y="2630868"/>
                  </a:lnTo>
                  <a:lnTo>
                    <a:pt x="3560381" y="2618168"/>
                  </a:lnTo>
                  <a:lnTo>
                    <a:pt x="3549040" y="2618168"/>
                  </a:lnTo>
                  <a:lnTo>
                    <a:pt x="3547529" y="2605468"/>
                  </a:lnTo>
                  <a:lnTo>
                    <a:pt x="3547656" y="2567368"/>
                  </a:lnTo>
                  <a:lnTo>
                    <a:pt x="3547732" y="2541968"/>
                  </a:lnTo>
                  <a:lnTo>
                    <a:pt x="3546475" y="2541968"/>
                  </a:lnTo>
                  <a:lnTo>
                    <a:pt x="3545954" y="2516568"/>
                  </a:lnTo>
                  <a:lnTo>
                    <a:pt x="3547503" y="2516568"/>
                  </a:lnTo>
                  <a:lnTo>
                    <a:pt x="3552482" y="2503868"/>
                  </a:lnTo>
                  <a:lnTo>
                    <a:pt x="3551047" y="2491168"/>
                  </a:lnTo>
                  <a:lnTo>
                    <a:pt x="3547757" y="2478468"/>
                  </a:lnTo>
                  <a:lnTo>
                    <a:pt x="3546157" y="2465768"/>
                  </a:lnTo>
                  <a:lnTo>
                    <a:pt x="3551732" y="2465768"/>
                  </a:lnTo>
                  <a:lnTo>
                    <a:pt x="3546144" y="2453068"/>
                  </a:lnTo>
                  <a:lnTo>
                    <a:pt x="3551682" y="2453068"/>
                  </a:lnTo>
                  <a:lnTo>
                    <a:pt x="3552571" y="2427668"/>
                  </a:lnTo>
                  <a:lnTo>
                    <a:pt x="3556127" y="2414968"/>
                  </a:lnTo>
                  <a:lnTo>
                    <a:pt x="3564966" y="2414968"/>
                  </a:lnTo>
                  <a:lnTo>
                    <a:pt x="3568395" y="2427668"/>
                  </a:lnTo>
                  <a:lnTo>
                    <a:pt x="3571456" y="2453068"/>
                  </a:lnTo>
                  <a:lnTo>
                    <a:pt x="3575799" y="2440368"/>
                  </a:lnTo>
                  <a:lnTo>
                    <a:pt x="3586505" y="2440368"/>
                  </a:lnTo>
                  <a:lnTo>
                    <a:pt x="3588258" y="2453068"/>
                  </a:lnTo>
                  <a:lnTo>
                    <a:pt x="3589718" y="2465768"/>
                  </a:lnTo>
                  <a:lnTo>
                    <a:pt x="3609530" y="2465768"/>
                  </a:lnTo>
                  <a:lnTo>
                    <a:pt x="3609479" y="2440368"/>
                  </a:lnTo>
                  <a:lnTo>
                    <a:pt x="3609098" y="2427668"/>
                  </a:lnTo>
                  <a:lnTo>
                    <a:pt x="3608324" y="2414968"/>
                  </a:lnTo>
                  <a:lnTo>
                    <a:pt x="3606825" y="2389568"/>
                  </a:lnTo>
                  <a:lnTo>
                    <a:pt x="3606076" y="2389568"/>
                  </a:lnTo>
                  <a:lnTo>
                    <a:pt x="3603841" y="2364168"/>
                  </a:lnTo>
                  <a:lnTo>
                    <a:pt x="3603091" y="2351608"/>
                  </a:lnTo>
                  <a:lnTo>
                    <a:pt x="3603091" y="2351468"/>
                  </a:lnTo>
                  <a:lnTo>
                    <a:pt x="3607041" y="2351468"/>
                  </a:lnTo>
                  <a:lnTo>
                    <a:pt x="3607828" y="2338768"/>
                  </a:lnTo>
                  <a:lnTo>
                    <a:pt x="3610991" y="2338768"/>
                  </a:lnTo>
                  <a:lnTo>
                    <a:pt x="3606457" y="2326068"/>
                  </a:lnTo>
                  <a:lnTo>
                    <a:pt x="3605555" y="2313368"/>
                  </a:lnTo>
                  <a:lnTo>
                    <a:pt x="3612578" y="2313368"/>
                  </a:lnTo>
                  <a:lnTo>
                    <a:pt x="3609124" y="2287968"/>
                  </a:lnTo>
                  <a:lnTo>
                    <a:pt x="3606254" y="2287968"/>
                  </a:lnTo>
                  <a:lnTo>
                    <a:pt x="3606342" y="2275268"/>
                  </a:lnTo>
                  <a:lnTo>
                    <a:pt x="3616248" y="2275268"/>
                  </a:lnTo>
                  <a:lnTo>
                    <a:pt x="3619500" y="2287968"/>
                  </a:lnTo>
                  <a:lnTo>
                    <a:pt x="3622014" y="2287968"/>
                  </a:lnTo>
                  <a:lnTo>
                    <a:pt x="3623653" y="2300668"/>
                  </a:lnTo>
                  <a:lnTo>
                    <a:pt x="3622852" y="2313368"/>
                  </a:lnTo>
                  <a:lnTo>
                    <a:pt x="3615740" y="2313368"/>
                  </a:lnTo>
                  <a:lnTo>
                    <a:pt x="3616528" y="2326068"/>
                  </a:lnTo>
                  <a:lnTo>
                    <a:pt x="3619677" y="2338768"/>
                  </a:lnTo>
                  <a:lnTo>
                    <a:pt x="3622167" y="2338768"/>
                  </a:lnTo>
                  <a:lnTo>
                    <a:pt x="3624186" y="2351341"/>
                  </a:lnTo>
                  <a:lnTo>
                    <a:pt x="3624199" y="2351468"/>
                  </a:lnTo>
                  <a:lnTo>
                    <a:pt x="3626015" y="2351468"/>
                  </a:lnTo>
                  <a:lnTo>
                    <a:pt x="3626078" y="2364168"/>
                  </a:lnTo>
                  <a:lnTo>
                    <a:pt x="3626815" y="2402268"/>
                  </a:lnTo>
                  <a:lnTo>
                    <a:pt x="3627602" y="2402268"/>
                  </a:lnTo>
                  <a:lnTo>
                    <a:pt x="3629977" y="2414968"/>
                  </a:lnTo>
                  <a:lnTo>
                    <a:pt x="3626815" y="2414968"/>
                  </a:lnTo>
                  <a:lnTo>
                    <a:pt x="3626815" y="2427668"/>
                  </a:lnTo>
                  <a:lnTo>
                    <a:pt x="3630765" y="2440368"/>
                  </a:lnTo>
                  <a:lnTo>
                    <a:pt x="3629977" y="2440368"/>
                  </a:lnTo>
                  <a:lnTo>
                    <a:pt x="3623653" y="2453068"/>
                  </a:lnTo>
                  <a:lnTo>
                    <a:pt x="3633139" y="2453068"/>
                  </a:lnTo>
                  <a:lnTo>
                    <a:pt x="3637889" y="2440368"/>
                  </a:lnTo>
                  <a:lnTo>
                    <a:pt x="3646576" y="2440368"/>
                  </a:lnTo>
                  <a:lnTo>
                    <a:pt x="3646576" y="2414968"/>
                  </a:lnTo>
                  <a:lnTo>
                    <a:pt x="3645789" y="2414968"/>
                  </a:lnTo>
                  <a:lnTo>
                    <a:pt x="3646576" y="2402268"/>
                  </a:lnTo>
                  <a:close/>
                </a:path>
                <a:path w="3765550" h="4168140">
                  <a:moveTo>
                    <a:pt x="3647376" y="1398968"/>
                  </a:moveTo>
                  <a:lnTo>
                    <a:pt x="3644912" y="1373568"/>
                  </a:lnTo>
                  <a:lnTo>
                    <a:pt x="3640747" y="1335468"/>
                  </a:lnTo>
                  <a:lnTo>
                    <a:pt x="3636137" y="1310068"/>
                  </a:lnTo>
                  <a:lnTo>
                    <a:pt x="3632416" y="1284668"/>
                  </a:lnTo>
                  <a:lnTo>
                    <a:pt x="3629583" y="1284668"/>
                  </a:lnTo>
                  <a:lnTo>
                    <a:pt x="3629672" y="1272006"/>
                  </a:lnTo>
                  <a:lnTo>
                    <a:pt x="3628390" y="1272006"/>
                  </a:lnTo>
                  <a:lnTo>
                    <a:pt x="3628390" y="1259268"/>
                  </a:lnTo>
                  <a:lnTo>
                    <a:pt x="3622852" y="1259268"/>
                  </a:lnTo>
                  <a:lnTo>
                    <a:pt x="3622852" y="1272006"/>
                  </a:lnTo>
                  <a:lnTo>
                    <a:pt x="3626027" y="1272006"/>
                  </a:lnTo>
                  <a:lnTo>
                    <a:pt x="3626408" y="1284668"/>
                  </a:lnTo>
                  <a:lnTo>
                    <a:pt x="3627018" y="1297368"/>
                  </a:lnTo>
                  <a:lnTo>
                    <a:pt x="3628694" y="1310068"/>
                  </a:lnTo>
                  <a:lnTo>
                    <a:pt x="3631031" y="1322768"/>
                  </a:lnTo>
                  <a:lnTo>
                    <a:pt x="3633139" y="1335468"/>
                  </a:lnTo>
                  <a:lnTo>
                    <a:pt x="3635933" y="1348168"/>
                  </a:lnTo>
                  <a:lnTo>
                    <a:pt x="3639147" y="1373568"/>
                  </a:lnTo>
                  <a:lnTo>
                    <a:pt x="3641013" y="1386078"/>
                  </a:lnTo>
                  <a:lnTo>
                    <a:pt x="3641052" y="1398968"/>
                  </a:lnTo>
                  <a:lnTo>
                    <a:pt x="3647376" y="1398968"/>
                  </a:lnTo>
                  <a:close/>
                </a:path>
                <a:path w="3765550" h="4168140">
                  <a:moveTo>
                    <a:pt x="3647376" y="1157668"/>
                  </a:moveTo>
                  <a:lnTo>
                    <a:pt x="3642182" y="1144968"/>
                  </a:lnTo>
                  <a:lnTo>
                    <a:pt x="3641052" y="1144968"/>
                  </a:lnTo>
                  <a:lnTo>
                    <a:pt x="3639312" y="1157668"/>
                  </a:lnTo>
                  <a:lnTo>
                    <a:pt x="3641052" y="1157668"/>
                  </a:lnTo>
                  <a:lnTo>
                    <a:pt x="3641052" y="1170368"/>
                  </a:lnTo>
                  <a:lnTo>
                    <a:pt x="3644214" y="1170368"/>
                  </a:lnTo>
                  <a:lnTo>
                    <a:pt x="3644214" y="1157668"/>
                  </a:lnTo>
                  <a:lnTo>
                    <a:pt x="3647376" y="1157668"/>
                  </a:lnTo>
                  <a:close/>
                </a:path>
                <a:path w="3765550" h="4168140">
                  <a:moveTo>
                    <a:pt x="3647402" y="2516568"/>
                  </a:moveTo>
                  <a:lnTo>
                    <a:pt x="3647376" y="2503868"/>
                  </a:lnTo>
                  <a:lnTo>
                    <a:pt x="3626777" y="2503868"/>
                  </a:lnTo>
                  <a:lnTo>
                    <a:pt x="3625100" y="2516568"/>
                  </a:lnTo>
                  <a:lnTo>
                    <a:pt x="3629368" y="2516568"/>
                  </a:lnTo>
                  <a:lnTo>
                    <a:pt x="3630765" y="2529268"/>
                  </a:lnTo>
                  <a:lnTo>
                    <a:pt x="3626815" y="2529268"/>
                  </a:lnTo>
                  <a:lnTo>
                    <a:pt x="3626015" y="2541968"/>
                  </a:lnTo>
                  <a:lnTo>
                    <a:pt x="3623907" y="2554668"/>
                  </a:lnTo>
                  <a:lnTo>
                    <a:pt x="3624148" y="2567368"/>
                  </a:lnTo>
                  <a:lnTo>
                    <a:pt x="3625113" y="2567368"/>
                  </a:lnTo>
                  <a:lnTo>
                    <a:pt x="3625621" y="2580068"/>
                  </a:lnTo>
                  <a:lnTo>
                    <a:pt x="3627132" y="2592768"/>
                  </a:lnTo>
                  <a:lnTo>
                    <a:pt x="3632352" y="2592768"/>
                  </a:lnTo>
                  <a:lnTo>
                    <a:pt x="3634829" y="2580068"/>
                  </a:lnTo>
                  <a:lnTo>
                    <a:pt x="3634714" y="2554668"/>
                  </a:lnTo>
                  <a:lnTo>
                    <a:pt x="3640036" y="2541968"/>
                  </a:lnTo>
                  <a:lnTo>
                    <a:pt x="3644608" y="2529268"/>
                  </a:lnTo>
                  <a:lnTo>
                    <a:pt x="3647402" y="2516568"/>
                  </a:lnTo>
                  <a:close/>
                </a:path>
                <a:path w="3765550" h="4168140">
                  <a:moveTo>
                    <a:pt x="3647935" y="1716468"/>
                  </a:moveTo>
                  <a:lnTo>
                    <a:pt x="3641052" y="1716468"/>
                  </a:lnTo>
                  <a:lnTo>
                    <a:pt x="3640950" y="1729168"/>
                  </a:lnTo>
                  <a:lnTo>
                    <a:pt x="3647376" y="1729168"/>
                  </a:lnTo>
                  <a:lnTo>
                    <a:pt x="3647935" y="1716468"/>
                  </a:lnTo>
                  <a:close/>
                </a:path>
                <a:path w="3765550" h="4168140">
                  <a:moveTo>
                    <a:pt x="3651326" y="1437068"/>
                  </a:moveTo>
                  <a:lnTo>
                    <a:pt x="3651300" y="1424127"/>
                  </a:lnTo>
                  <a:lnTo>
                    <a:pt x="3650107" y="1411668"/>
                  </a:lnTo>
                  <a:lnTo>
                    <a:pt x="3648062" y="1411668"/>
                  </a:lnTo>
                  <a:lnTo>
                    <a:pt x="3647656" y="1437068"/>
                  </a:lnTo>
                  <a:lnTo>
                    <a:pt x="3651326" y="1437068"/>
                  </a:lnTo>
                  <a:close/>
                </a:path>
                <a:path w="3765550" h="4168140">
                  <a:moveTo>
                    <a:pt x="3654806" y="1792668"/>
                  </a:moveTo>
                  <a:lnTo>
                    <a:pt x="3649751" y="1792668"/>
                  </a:lnTo>
                  <a:lnTo>
                    <a:pt x="3651326" y="1805368"/>
                  </a:lnTo>
                  <a:lnTo>
                    <a:pt x="3646576" y="1818068"/>
                  </a:lnTo>
                  <a:lnTo>
                    <a:pt x="3653701" y="1805368"/>
                  </a:lnTo>
                  <a:lnTo>
                    <a:pt x="3653967" y="1805368"/>
                  </a:lnTo>
                  <a:lnTo>
                    <a:pt x="3654806" y="1792668"/>
                  </a:lnTo>
                  <a:close/>
                </a:path>
                <a:path w="3765550" h="4168140">
                  <a:moveTo>
                    <a:pt x="3659238" y="1475168"/>
                  </a:moveTo>
                  <a:lnTo>
                    <a:pt x="3656571" y="1462468"/>
                  </a:lnTo>
                  <a:lnTo>
                    <a:pt x="3653091" y="1449768"/>
                  </a:lnTo>
                  <a:lnTo>
                    <a:pt x="3649942" y="1449768"/>
                  </a:lnTo>
                  <a:lnTo>
                    <a:pt x="3652710" y="1462468"/>
                  </a:lnTo>
                  <a:lnTo>
                    <a:pt x="3655771" y="1475168"/>
                  </a:lnTo>
                  <a:lnTo>
                    <a:pt x="3659238" y="1475168"/>
                  </a:lnTo>
                  <a:close/>
                </a:path>
                <a:path w="3765550" h="4168140">
                  <a:moveTo>
                    <a:pt x="3659987" y="929068"/>
                  </a:moveTo>
                  <a:lnTo>
                    <a:pt x="3657650" y="929068"/>
                  </a:lnTo>
                  <a:lnTo>
                    <a:pt x="3657650" y="916368"/>
                  </a:lnTo>
                  <a:lnTo>
                    <a:pt x="3655276" y="916368"/>
                  </a:lnTo>
                  <a:lnTo>
                    <a:pt x="3652875" y="903668"/>
                  </a:lnTo>
                  <a:lnTo>
                    <a:pt x="3651224" y="890968"/>
                  </a:lnTo>
                  <a:lnTo>
                    <a:pt x="3650056" y="878268"/>
                  </a:lnTo>
                  <a:lnTo>
                    <a:pt x="3648951" y="865568"/>
                  </a:lnTo>
                  <a:lnTo>
                    <a:pt x="3645789" y="865568"/>
                  </a:lnTo>
                  <a:lnTo>
                    <a:pt x="3643617" y="852868"/>
                  </a:lnTo>
                  <a:lnTo>
                    <a:pt x="3642626" y="852868"/>
                  </a:lnTo>
                  <a:lnTo>
                    <a:pt x="3641839" y="827468"/>
                  </a:lnTo>
                  <a:lnTo>
                    <a:pt x="3639464" y="827468"/>
                  </a:lnTo>
                  <a:lnTo>
                    <a:pt x="3636391" y="814768"/>
                  </a:lnTo>
                  <a:lnTo>
                    <a:pt x="3632441" y="802284"/>
                  </a:lnTo>
                  <a:lnTo>
                    <a:pt x="3622065" y="763968"/>
                  </a:lnTo>
                  <a:lnTo>
                    <a:pt x="3620490" y="751268"/>
                  </a:lnTo>
                  <a:lnTo>
                    <a:pt x="3618115" y="751268"/>
                  </a:lnTo>
                  <a:lnTo>
                    <a:pt x="3615740" y="738568"/>
                  </a:lnTo>
                  <a:lnTo>
                    <a:pt x="3616528" y="738568"/>
                  </a:lnTo>
                  <a:lnTo>
                    <a:pt x="3615855" y="727684"/>
                  </a:lnTo>
                  <a:lnTo>
                    <a:pt x="3615740" y="725868"/>
                  </a:lnTo>
                  <a:lnTo>
                    <a:pt x="3608628" y="725868"/>
                  </a:lnTo>
                  <a:lnTo>
                    <a:pt x="3607041" y="713168"/>
                  </a:lnTo>
                  <a:lnTo>
                    <a:pt x="3603091" y="713168"/>
                  </a:lnTo>
                  <a:lnTo>
                    <a:pt x="3601504" y="700468"/>
                  </a:lnTo>
                  <a:lnTo>
                    <a:pt x="3601059" y="700468"/>
                  </a:lnTo>
                  <a:lnTo>
                    <a:pt x="3599726" y="675068"/>
                  </a:lnTo>
                  <a:lnTo>
                    <a:pt x="3597503" y="675068"/>
                  </a:lnTo>
                  <a:lnTo>
                    <a:pt x="3594392" y="662368"/>
                  </a:lnTo>
                  <a:lnTo>
                    <a:pt x="3589642" y="649668"/>
                  </a:lnTo>
                  <a:lnTo>
                    <a:pt x="3588067" y="636968"/>
                  </a:lnTo>
                  <a:lnTo>
                    <a:pt x="3584905" y="636968"/>
                  </a:lnTo>
                  <a:lnTo>
                    <a:pt x="3583317" y="624268"/>
                  </a:lnTo>
                  <a:lnTo>
                    <a:pt x="3579977" y="624268"/>
                  </a:lnTo>
                  <a:lnTo>
                    <a:pt x="3579025" y="611568"/>
                  </a:lnTo>
                  <a:lnTo>
                    <a:pt x="3578568" y="611568"/>
                  </a:lnTo>
                  <a:lnTo>
                    <a:pt x="3580155" y="598868"/>
                  </a:lnTo>
                  <a:lnTo>
                    <a:pt x="3573043" y="598868"/>
                  </a:lnTo>
                  <a:lnTo>
                    <a:pt x="3570592" y="586168"/>
                  </a:lnTo>
                  <a:lnTo>
                    <a:pt x="3568395" y="573646"/>
                  </a:lnTo>
                  <a:lnTo>
                    <a:pt x="3565918" y="560768"/>
                  </a:lnTo>
                  <a:lnTo>
                    <a:pt x="3565131" y="560768"/>
                  </a:lnTo>
                  <a:lnTo>
                    <a:pt x="3565918" y="548068"/>
                  </a:lnTo>
                  <a:lnTo>
                    <a:pt x="3562464" y="535368"/>
                  </a:lnTo>
                  <a:lnTo>
                    <a:pt x="3559772" y="523125"/>
                  </a:lnTo>
                  <a:lnTo>
                    <a:pt x="3559670" y="522668"/>
                  </a:lnTo>
                  <a:lnTo>
                    <a:pt x="3557346" y="522668"/>
                  </a:lnTo>
                  <a:lnTo>
                    <a:pt x="3550424" y="497268"/>
                  </a:lnTo>
                  <a:lnTo>
                    <a:pt x="3549319" y="497268"/>
                  </a:lnTo>
                  <a:lnTo>
                    <a:pt x="3546144" y="484568"/>
                  </a:lnTo>
                  <a:lnTo>
                    <a:pt x="3546144" y="471881"/>
                  </a:lnTo>
                  <a:lnTo>
                    <a:pt x="3541407" y="471881"/>
                  </a:lnTo>
                  <a:lnTo>
                    <a:pt x="3537445" y="459168"/>
                  </a:lnTo>
                  <a:lnTo>
                    <a:pt x="3536658" y="446468"/>
                  </a:lnTo>
                  <a:lnTo>
                    <a:pt x="3539883" y="446468"/>
                  </a:lnTo>
                  <a:lnTo>
                    <a:pt x="3535959" y="434047"/>
                  </a:lnTo>
                  <a:lnTo>
                    <a:pt x="3534956" y="446468"/>
                  </a:lnTo>
                  <a:lnTo>
                    <a:pt x="3532708" y="446468"/>
                  </a:lnTo>
                  <a:lnTo>
                    <a:pt x="3527793" y="434047"/>
                  </a:lnTo>
                  <a:lnTo>
                    <a:pt x="3527691" y="433793"/>
                  </a:lnTo>
                  <a:lnTo>
                    <a:pt x="3524808" y="421068"/>
                  </a:lnTo>
                  <a:lnTo>
                    <a:pt x="3523145" y="421068"/>
                  </a:lnTo>
                  <a:lnTo>
                    <a:pt x="3520846" y="408368"/>
                  </a:lnTo>
                  <a:lnTo>
                    <a:pt x="3520846" y="395668"/>
                  </a:lnTo>
                  <a:lnTo>
                    <a:pt x="3516884" y="395668"/>
                  </a:lnTo>
                  <a:lnTo>
                    <a:pt x="3520846" y="382968"/>
                  </a:lnTo>
                  <a:lnTo>
                    <a:pt x="3516096" y="370268"/>
                  </a:lnTo>
                  <a:lnTo>
                    <a:pt x="3509772" y="370268"/>
                  </a:lnTo>
                  <a:lnTo>
                    <a:pt x="3511359" y="382968"/>
                  </a:lnTo>
                  <a:lnTo>
                    <a:pt x="3508197" y="382968"/>
                  </a:lnTo>
                  <a:lnTo>
                    <a:pt x="3507702" y="370268"/>
                  </a:lnTo>
                  <a:lnTo>
                    <a:pt x="3506305" y="357568"/>
                  </a:lnTo>
                  <a:lnTo>
                    <a:pt x="3504234" y="344868"/>
                  </a:lnTo>
                  <a:lnTo>
                    <a:pt x="3496818" y="344868"/>
                  </a:lnTo>
                  <a:lnTo>
                    <a:pt x="3493224" y="332168"/>
                  </a:lnTo>
                  <a:lnTo>
                    <a:pt x="3492373" y="332168"/>
                  </a:lnTo>
                  <a:lnTo>
                    <a:pt x="3490798" y="319468"/>
                  </a:lnTo>
                  <a:lnTo>
                    <a:pt x="3497122" y="319468"/>
                  </a:lnTo>
                  <a:lnTo>
                    <a:pt x="3494748" y="306768"/>
                  </a:lnTo>
                  <a:lnTo>
                    <a:pt x="3489452" y="306768"/>
                  </a:lnTo>
                  <a:lnTo>
                    <a:pt x="3485261" y="281368"/>
                  </a:lnTo>
                  <a:lnTo>
                    <a:pt x="3483673" y="281368"/>
                  </a:lnTo>
                  <a:lnTo>
                    <a:pt x="3476561" y="268668"/>
                  </a:lnTo>
                  <a:lnTo>
                    <a:pt x="3475761" y="255968"/>
                  </a:lnTo>
                  <a:lnTo>
                    <a:pt x="3473399" y="255968"/>
                  </a:lnTo>
                  <a:lnTo>
                    <a:pt x="3471024" y="243268"/>
                  </a:lnTo>
                  <a:lnTo>
                    <a:pt x="3470237" y="243268"/>
                  </a:lnTo>
                  <a:lnTo>
                    <a:pt x="3462959" y="217868"/>
                  </a:lnTo>
                  <a:lnTo>
                    <a:pt x="3455339" y="205168"/>
                  </a:lnTo>
                  <a:lnTo>
                    <a:pt x="3447211" y="179768"/>
                  </a:lnTo>
                  <a:lnTo>
                    <a:pt x="3438614" y="154406"/>
                  </a:lnTo>
                  <a:lnTo>
                    <a:pt x="3431146" y="141668"/>
                  </a:lnTo>
                  <a:lnTo>
                    <a:pt x="3426739" y="141668"/>
                  </a:lnTo>
                  <a:lnTo>
                    <a:pt x="3423577" y="128968"/>
                  </a:lnTo>
                  <a:lnTo>
                    <a:pt x="3423577" y="116268"/>
                  </a:lnTo>
                  <a:lnTo>
                    <a:pt x="3421202" y="116268"/>
                  </a:lnTo>
                  <a:lnTo>
                    <a:pt x="3417862" y="103568"/>
                  </a:lnTo>
                  <a:lnTo>
                    <a:pt x="3415271" y="90868"/>
                  </a:lnTo>
                  <a:lnTo>
                    <a:pt x="3405390" y="90868"/>
                  </a:lnTo>
                  <a:lnTo>
                    <a:pt x="3404590" y="78168"/>
                  </a:lnTo>
                  <a:lnTo>
                    <a:pt x="3395180" y="65468"/>
                  </a:lnTo>
                  <a:lnTo>
                    <a:pt x="3389769" y="52768"/>
                  </a:lnTo>
                  <a:lnTo>
                    <a:pt x="3385248" y="52768"/>
                  </a:lnTo>
                  <a:lnTo>
                    <a:pt x="3378492" y="40068"/>
                  </a:lnTo>
                  <a:lnTo>
                    <a:pt x="3381641" y="52768"/>
                  </a:lnTo>
                  <a:lnTo>
                    <a:pt x="3385807" y="65468"/>
                  </a:lnTo>
                  <a:lnTo>
                    <a:pt x="3390290" y="78168"/>
                  </a:lnTo>
                  <a:lnTo>
                    <a:pt x="3394316" y="78168"/>
                  </a:lnTo>
                  <a:lnTo>
                    <a:pt x="3393529" y="90868"/>
                  </a:lnTo>
                  <a:lnTo>
                    <a:pt x="3399053" y="90868"/>
                  </a:lnTo>
                  <a:lnTo>
                    <a:pt x="3395891" y="103568"/>
                  </a:lnTo>
                  <a:lnTo>
                    <a:pt x="3405390" y="103568"/>
                  </a:lnTo>
                  <a:lnTo>
                    <a:pt x="3411715" y="116268"/>
                  </a:lnTo>
                  <a:lnTo>
                    <a:pt x="3411715" y="128968"/>
                  </a:lnTo>
                  <a:lnTo>
                    <a:pt x="3412502" y="128968"/>
                  </a:lnTo>
                  <a:lnTo>
                    <a:pt x="3412502" y="141668"/>
                  </a:lnTo>
                  <a:lnTo>
                    <a:pt x="3412871" y="141668"/>
                  </a:lnTo>
                  <a:lnTo>
                    <a:pt x="3412502" y="154406"/>
                  </a:lnTo>
                  <a:lnTo>
                    <a:pt x="3416312" y="154406"/>
                  </a:lnTo>
                  <a:lnTo>
                    <a:pt x="3424174" y="167068"/>
                  </a:lnTo>
                  <a:lnTo>
                    <a:pt x="3427526" y="179768"/>
                  </a:lnTo>
                  <a:lnTo>
                    <a:pt x="3430689" y="179768"/>
                  </a:lnTo>
                  <a:lnTo>
                    <a:pt x="3431476" y="192468"/>
                  </a:lnTo>
                  <a:lnTo>
                    <a:pt x="3436226" y="205168"/>
                  </a:lnTo>
                  <a:lnTo>
                    <a:pt x="3440176" y="217868"/>
                  </a:lnTo>
                  <a:lnTo>
                    <a:pt x="3443338" y="217868"/>
                  </a:lnTo>
                  <a:lnTo>
                    <a:pt x="3446513" y="230568"/>
                  </a:lnTo>
                  <a:lnTo>
                    <a:pt x="3444925" y="230568"/>
                  </a:lnTo>
                  <a:lnTo>
                    <a:pt x="3447300" y="243268"/>
                  </a:lnTo>
                  <a:lnTo>
                    <a:pt x="3454222" y="243268"/>
                  </a:lnTo>
                  <a:lnTo>
                    <a:pt x="3457308" y="255968"/>
                  </a:lnTo>
                  <a:lnTo>
                    <a:pt x="3459950" y="255968"/>
                  </a:lnTo>
                  <a:lnTo>
                    <a:pt x="3461131" y="268668"/>
                  </a:lnTo>
                  <a:lnTo>
                    <a:pt x="3461524" y="278625"/>
                  </a:lnTo>
                  <a:lnTo>
                    <a:pt x="3461626" y="281368"/>
                  </a:lnTo>
                  <a:lnTo>
                    <a:pt x="3462286" y="281368"/>
                  </a:lnTo>
                  <a:lnTo>
                    <a:pt x="3463912" y="294068"/>
                  </a:lnTo>
                  <a:lnTo>
                    <a:pt x="3470224" y="294068"/>
                  </a:lnTo>
                  <a:lnTo>
                    <a:pt x="3468624" y="306768"/>
                  </a:lnTo>
                  <a:lnTo>
                    <a:pt x="3471964" y="306768"/>
                  </a:lnTo>
                  <a:lnTo>
                    <a:pt x="3478784" y="332168"/>
                  </a:lnTo>
                  <a:lnTo>
                    <a:pt x="3481298" y="332168"/>
                  </a:lnTo>
                  <a:lnTo>
                    <a:pt x="3485261" y="344868"/>
                  </a:lnTo>
                  <a:lnTo>
                    <a:pt x="3488423" y="344868"/>
                  </a:lnTo>
                  <a:lnTo>
                    <a:pt x="3487636" y="357568"/>
                  </a:lnTo>
                  <a:lnTo>
                    <a:pt x="3489795" y="369697"/>
                  </a:lnTo>
                  <a:lnTo>
                    <a:pt x="3489896" y="370268"/>
                  </a:lnTo>
                  <a:lnTo>
                    <a:pt x="3495306" y="382968"/>
                  </a:lnTo>
                  <a:lnTo>
                    <a:pt x="3502660" y="382968"/>
                  </a:lnTo>
                  <a:lnTo>
                    <a:pt x="3502660" y="395668"/>
                  </a:lnTo>
                  <a:lnTo>
                    <a:pt x="3505022" y="395668"/>
                  </a:lnTo>
                  <a:lnTo>
                    <a:pt x="3507359" y="408368"/>
                  </a:lnTo>
                  <a:lnTo>
                    <a:pt x="3510305" y="421068"/>
                  </a:lnTo>
                  <a:lnTo>
                    <a:pt x="3512274" y="433793"/>
                  </a:lnTo>
                  <a:lnTo>
                    <a:pt x="3517925" y="446468"/>
                  </a:lnTo>
                  <a:lnTo>
                    <a:pt x="3524605" y="471881"/>
                  </a:lnTo>
                  <a:lnTo>
                    <a:pt x="3530384" y="484568"/>
                  </a:lnTo>
                  <a:lnTo>
                    <a:pt x="3533711" y="497268"/>
                  </a:lnTo>
                  <a:lnTo>
                    <a:pt x="3536924" y="497268"/>
                  </a:lnTo>
                  <a:lnTo>
                    <a:pt x="3538601" y="509612"/>
                  </a:lnTo>
                  <a:lnTo>
                    <a:pt x="3538651" y="509968"/>
                  </a:lnTo>
                  <a:lnTo>
                    <a:pt x="3541522" y="522668"/>
                  </a:lnTo>
                  <a:lnTo>
                    <a:pt x="3542982" y="535368"/>
                  </a:lnTo>
                  <a:lnTo>
                    <a:pt x="3549307" y="535368"/>
                  </a:lnTo>
                  <a:lnTo>
                    <a:pt x="3551415" y="548068"/>
                  </a:lnTo>
                  <a:lnTo>
                    <a:pt x="3553066" y="560768"/>
                  </a:lnTo>
                  <a:lnTo>
                    <a:pt x="3555644" y="586168"/>
                  </a:lnTo>
                  <a:lnTo>
                    <a:pt x="3558806" y="598868"/>
                  </a:lnTo>
                  <a:lnTo>
                    <a:pt x="3565131" y="598868"/>
                  </a:lnTo>
                  <a:lnTo>
                    <a:pt x="3568166" y="611568"/>
                  </a:lnTo>
                  <a:lnTo>
                    <a:pt x="3570821" y="624268"/>
                  </a:lnTo>
                  <a:lnTo>
                    <a:pt x="3578568" y="624268"/>
                  </a:lnTo>
                  <a:lnTo>
                    <a:pt x="3577780" y="636968"/>
                  </a:lnTo>
                  <a:lnTo>
                    <a:pt x="3580155" y="636968"/>
                  </a:lnTo>
                  <a:lnTo>
                    <a:pt x="3582530" y="649668"/>
                  </a:lnTo>
                  <a:lnTo>
                    <a:pt x="3582530" y="662368"/>
                  </a:lnTo>
                  <a:lnTo>
                    <a:pt x="3579558" y="662368"/>
                  </a:lnTo>
                  <a:lnTo>
                    <a:pt x="3581146" y="675068"/>
                  </a:lnTo>
                  <a:lnTo>
                    <a:pt x="3588067" y="675068"/>
                  </a:lnTo>
                  <a:lnTo>
                    <a:pt x="3589312" y="687539"/>
                  </a:lnTo>
                  <a:lnTo>
                    <a:pt x="3589324" y="687768"/>
                  </a:lnTo>
                  <a:lnTo>
                    <a:pt x="3589642" y="700468"/>
                  </a:lnTo>
                  <a:lnTo>
                    <a:pt x="3592017" y="700468"/>
                  </a:lnTo>
                  <a:lnTo>
                    <a:pt x="3593871" y="713168"/>
                  </a:lnTo>
                  <a:lnTo>
                    <a:pt x="3596170" y="725868"/>
                  </a:lnTo>
                  <a:lnTo>
                    <a:pt x="3603879" y="725868"/>
                  </a:lnTo>
                  <a:lnTo>
                    <a:pt x="3602723" y="738568"/>
                  </a:lnTo>
                  <a:lnTo>
                    <a:pt x="3604082" y="738568"/>
                  </a:lnTo>
                  <a:lnTo>
                    <a:pt x="3606330" y="751268"/>
                  </a:lnTo>
                  <a:lnTo>
                    <a:pt x="3607828" y="751268"/>
                  </a:lnTo>
                  <a:lnTo>
                    <a:pt x="3608628" y="763968"/>
                  </a:lnTo>
                  <a:lnTo>
                    <a:pt x="3613366" y="763968"/>
                  </a:lnTo>
                  <a:lnTo>
                    <a:pt x="3613366" y="776668"/>
                  </a:lnTo>
                  <a:lnTo>
                    <a:pt x="3614153" y="776668"/>
                  </a:lnTo>
                  <a:lnTo>
                    <a:pt x="3613366" y="789368"/>
                  </a:lnTo>
                  <a:lnTo>
                    <a:pt x="3617328" y="789368"/>
                  </a:lnTo>
                  <a:lnTo>
                    <a:pt x="3618814" y="801293"/>
                  </a:lnTo>
                  <a:lnTo>
                    <a:pt x="3618928" y="802284"/>
                  </a:lnTo>
                  <a:lnTo>
                    <a:pt x="3625253" y="802284"/>
                  </a:lnTo>
                  <a:lnTo>
                    <a:pt x="3626739" y="814768"/>
                  </a:lnTo>
                  <a:lnTo>
                    <a:pt x="3627348" y="827468"/>
                  </a:lnTo>
                  <a:lnTo>
                    <a:pt x="3626015" y="827468"/>
                  </a:lnTo>
                  <a:lnTo>
                    <a:pt x="3629507" y="840168"/>
                  </a:lnTo>
                  <a:lnTo>
                    <a:pt x="3631958" y="852868"/>
                  </a:lnTo>
                  <a:lnTo>
                    <a:pt x="3635514" y="865568"/>
                  </a:lnTo>
                  <a:lnTo>
                    <a:pt x="3635514" y="878268"/>
                  </a:lnTo>
                  <a:lnTo>
                    <a:pt x="3637889" y="865568"/>
                  </a:lnTo>
                  <a:lnTo>
                    <a:pt x="3637889" y="878268"/>
                  </a:lnTo>
                  <a:lnTo>
                    <a:pt x="3641267" y="890968"/>
                  </a:lnTo>
                  <a:lnTo>
                    <a:pt x="3641839" y="890968"/>
                  </a:lnTo>
                  <a:lnTo>
                    <a:pt x="3644595" y="903668"/>
                  </a:lnTo>
                  <a:lnTo>
                    <a:pt x="3643172" y="916368"/>
                  </a:lnTo>
                  <a:lnTo>
                    <a:pt x="3642626" y="916368"/>
                  </a:lnTo>
                  <a:lnTo>
                    <a:pt x="3644138" y="928484"/>
                  </a:lnTo>
                  <a:lnTo>
                    <a:pt x="3644239" y="929068"/>
                  </a:lnTo>
                  <a:lnTo>
                    <a:pt x="3647376" y="916368"/>
                  </a:lnTo>
                  <a:lnTo>
                    <a:pt x="3648951" y="916368"/>
                  </a:lnTo>
                  <a:lnTo>
                    <a:pt x="3651008" y="928484"/>
                  </a:lnTo>
                  <a:lnTo>
                    <a:pt x="3651110" y="929068"/>
                  </a:lnTo>
                  <a:lnTo>
                    <a:pt x="3644239" y="929068"/>
                  </a:lnTo>
                  <a:lnTo>
                    <a:pt x="3646576" y="941768"/>
                  </a:lnTo>
                  <a:lnTo>
                    <a:pt x="3654488" y="941768"/>
                  </a:lnTo>
                  <a:lnTo>
                    <a:pt x="3651554" y="929932"/>
                  </a:lnTo>
                  <a:lnTo>
                    <a:pt x="3657650" y="941768"/>
                  </a:lnTo>
                  <a:lnTo>
                    <a:pt x="3659835" y="929932"/>
                  </a:lnTo>
                  <a:lnTo>
                    <a:pt x="3659936" y="929360"/>
                  </a:lnTo>
                  <a:lnTo>
                    <a:pt x="3659987" y="929068"/>
                  </a:lnTo>
                  <a:close/>
                </a:path>
                <a:path w="3765550" h="4168140">
                  <a:moveTo>
                    <a:pt x="3664775" y="903668"/>
                  </a:moveTo>
                  <a:lnTo>
                    <a:pt x="3664686" y="890968"/>
                  </a:lnTo>
                  <a:lnTo>
                    <a:pt x="3660787" y="903668"/>
                  </a:lnTo>
                  <a:lnTo>
                    <a:pt x="3664775" y="903668"/>
                  </a:lnTo>
                  <a:close/>
                </a:path>
                <a:path w="3765550" h="4168140">
                  <a:moveTo>
                    <a:pt x="3664966" y="1500568"/>
                  </a:moveTo>
                  <a:lnTo>
                    <a:pt x="3662121" y="1487868"/>
                  </a:lnTo>
                  <a:lnTo>
                    <a:pt x="3657650" y="1487868"/>
                  </a:lnTo>
                  <a:lnTo>
                    <a:pt x="3658451" y="1500568"/>
                  </a:lnTo>
                  <a:lnTo>
                    <a:pt x="3658984" y="1513268"/>
                  </a:lnTo>
                  <a:lnTo>
                    <a:pt x="3664547" y="1513268"/>
                  </a:lnTo>
                  <a:lnTo>
                    <a:pt x="3664966" y="1500568"/>
                  </a:lnTo>
                  <a:close/>
                </a:path>
                <a:path w="3765550" h="4168140">
                  <a:moveTo>
                    <a:pt x="3665563" y="1132268"/>
                  </a:moveTo>
                  <a:lnTo>
                    <a:pt x="3660025" y="1132268"/>
                  </a:lnTo>
                  <a:lnTo>
                    <a:pt x="3662299" y="1143876"/>
                  </a:lnTo>
                  <a:lnTo>
                    <a:pt x="3662400" y="1144397"/>
                  </a:lnTo>
                  <a:lnTo>
                    <a:pt x="3662515" y="1144968"/>
                  </a:lnTo>
                  <a:lnTo>
                    <a:pt x="3665563" y="1144968"/>
                  </a:lnTo>
                  <a:lnTo>
                    <a:pt x="3665563" y="1132268"/>
                  </a:lnTo>
                  <a:close/>
                </a:path>
                <a:path w="3765550" h="4168140">
                  <a:moveTo>
                    <a:pt x="3667137" y="1589468"/>
                  </a:moveTo>
                  <a:lnTo>
                    <a:pt x="3664775" y="1576768"/>
                  </a:lnTo>
                  <a:lnTo>
                    <a:pt x="3660813" y="1589468"/>
                  </a:lnTo>
                  <a:lnTo>
                    <a:pt x="3667137" y="1589468"/>
                  </a:lnTo>
                  <a:close/>
                </a:path>
                <a:path w="3765550" h="4168140">
                  <a:moveTo>
                    <a:pt x="3670312" y="1576768"/>
                  </a:moveTo>
                  <a:lnTo>
                    <a:pt x="3668725" y="1564068"/>
                  </a:lnTo>
                  <a:lnTo>
                    <a:pt x="3665309" y="1564068"/>
                  </a:lnTo>
                  <a:lnTo>
                    <a:pt x="3667556" y="1538960"/>
                  </a:lnTo>
                  <a:lnTo>
                    <a:pt x="3667582" y="1538668"/>
                  </a:lnTo>
                  <a:lnTo>
                    <a:pt x="3663975" y="1525968"/>
                  </a:lnTo>
                  <a:lnTo>
                    <a:pt x="3659975" y="1538668"/>
                  </a:lnTo>
                  <a:lnTo>
                    <a:pt x="3659822" y="1551368"/>
                  </a:lnTo>
                  <a:lnTo>
                    <a:pt x="3661753" y="1564068"/>
                  </a:lnTo>
                  <a:lnTo>
                    <a:pt x="3663975" y="1576768"/>
                  </a:lnTo>
                  <a:lnTo>
                    <a:pt x="3664775" y="1576768"/>
                  </a:lnTo>
                  <a:lnTo>
                    <a:pt x="3670312" y="1576768"/>
                  </a:lnTo>
                  <a:close/>
                </a:path>
                <a:path w="3765550" h="4168140">
                  <a:moveTo>
                    <a:pt x="3674427" y="992568"/>
                  </a:moveTo>
                  <a:lnTo>
                    <a:pt x="3674059" y="979868"/>
                  </a:lnTo>
                  <a:lnTo>
                    <a:pt x="3670427" y="967168"/>
                  </a:lnTo>
                  <a:lnTo>
                    <a:pt x="3663975" y="954468"/>
                  </a:lnTo>
                  <a:lnTo>
                    <a:pt x="3662095" y="967168"/>
                  </a:lnTo>
                  <a:lnTo>
                    <a:pt x="3655276" y="967168"/>
                  </a:lnTo>
                  <a:lnTo>
                    <a:pt x="3658781" y="979868"/>
                  </a:lnTo>
                  <a:lnTo>
                    <a:pt x="3662502" y="992568"/>
                  </a:lnTo>
                  <a:lnTo>
                    <a:pt x="3665182" y="992568"/>
                  </a:lnTo>
                  <a:lnTo>
                    <a:pt x="3665563" y="1017968"/>
                  </a:lnTo>
                  <a:lnTo>
                    <a:pt x="3669512" y="1017968"/>
                  </a:lnTo>
                  <a:lnTo>
                    <a:pt x="3674427" y="992568"/>
                  </a:lnTo>
                  <a:close/>
                </a:path>
                <a:path w="3765550" h="4168140">
                  <a:moveTo>
                    <a:pt x="3676624" y="1678381"/>
                  </a:moveTo>
                  <a:lnTo>
                    <a:pt x="3675964" y="1640268"/>
                  </a:lnTo>
                  <a:lnTo>
                    <a:pt x="3675837" y="1627568"/>
                  </a:lnTo>
                  <a:lnTo>
                    <a:pt x="3667239" y="1627568"/>
                  </a:lnTo>
                  <a:lnTo>
                    <a:pt x="3669360" y="1640268"/>
                  </a:lnTo>
                  <a:lnTo>
                    <a:pt x="3671100" y="1652968"/>
                  </a:lnTo>
                  <a:lnTo>
                    <a:pt x="3672116" y="1665668"/>
                  </a:lnTo>
                  <a:lnTo>
                    <a:pt x="3673271" y="1678381"/>
                  </a:lnTo>
                  <a:lnTo>
                    <a:pt x="3673538" y="1678381"/>
                  </a:lnTo>
                  <a:lnTo>
                    <a:pt x="3671887" y="1691068"/>
                  </a:lnTo>
                  <a:lnTo>
                    <a:pt x="3676624" y="1678381"/>
                  </a:lnTo>
                  <a:close/>
                </a:path>
                <a:path w="3765550" h="4168140">
                  <a:moveTo>
                    <a:pt x="3678250" y="1386268"/>
                  </a:moveTo>
                  <a:lnTo>
                    <a:pt x="3675837" y="1373568"/>
                  </a:lnTo>
                  <a:lnTo>
                    <a:pt x="3670312" y="1373568"/>
                  </a:lnTo>
                  <a:lnTo>
                    <a:pt x="3673475" y="1386078"/>
                  </a:lnTo>
                  <a:lnTo>
                    <a:pt x="3673513" y="1386268"/>
                  </a:lnTo>
                  <a:lnTo>
                    <a:pt x="3678250" y="1386268"/>
                  </a:lnTo>
                  <a:close/>
                </a:path>
                <a:path w="3765550" h="4168140">
                  <a:moveTo>
                    <a:pt x="3683114" y="1183068"/>
                  </a:moveTo>
                  <a:lnTo>
                    <a:pt x="3681869" y="1183068"/>
                  </a:lnTo>
                  <a:lnTo>
                    <a:pt x="3678999" y="1157668"/>
                  </a:lnTo>
                  <a:lnTo>
                    <a:pt x="3677005" y="1145349"/>
                  </a:lnTo>
                  <a:lnTo>
                    <a:pt x="3676942" y="1144968"/>
                  </a:lnTo>
                  <a:lnTo>
                    <a:pt x="3676180" y="1144968"/>
                  </a:lnTo>
                  <a:lnTo>
                    <a:pt x="3675113" y="1119568"/>
                  </a:lnTo>
                  <a:lnTo>
                    <a:pt x="3674465" y="1119568"/>
                  </a:lnTo>
                  <a:lnTo>
                    <a:pt x="3669512" y="1106868"/>
                  </a:lnTo>
                  <a:lnTo>
                    <a:pt x="3664775" y="1094168"/>
                  </a:lnTo>
                  <a:lnTo>
                    <a:pt x="3665563" y="1081468"/>
                  </a:lnTo>
                  <a:lnTo>
                    <a:pt x="3661613" y="1081468"/>
                  </a:lnTo>
                  <a:lnTo>
                    <a:pt x="3660813" y="1068768"/>
                  </a:lnTo>
                  <a:lnTo>
                    <a:pt x="3660229" y="1059243"/>
                  </a:lnTo>
                  <a:lnTo>
                    <a:pt x="3660102" y="1057275"/>
                  </a:lnTo>
                  <a:lnTo>
                    <a:pt x="3660025" y="1056068"/>
                  </a:lnTo>
                  <a:lnTo>
                    <a:pt x="3655187" y="1056068"/>
                  </a:lnTo>
                  <a:lnTo>
                    <a:pt x="3655187" y="1081468"/>
                  </a:lnTo>
                  <a:lnTo>
                    <a:pt x="3649751" y="1081468"/>
                  </a:lnTo>
                  <a:lnTo>
                    <a:pt x="3652951" y="1068768"/>
                  </a:lnTo>
                  <a:lnTo>
                    <a:pt x="3655187" y="1081468"/>
                  </a:lnTo>
                  <a:lnTo>
                    <a:pt x="3655187" y="1056068"/>
                  </a:lnTo>
                  <a:lnTo>
                    <a:pt x="3654488" y="1056068"/>
                  </a:lnTo>
                  <a:lnTo>
                    <a:pt x="3651707" y="1031506"/>
                  </a:lnTo>
                  <a:lnTo>
                    <a:pt x="3651605" y="1030668"/>
                  </a:lnTo>
                  <a:lnTo>
                    <a:pt x="3648659" y="1017968"/>
                  </a:lnTo>
                  <a:lnTo>
                    <a:pt x="3645255" y="992568"/>
                  </a:lnTo>
                  <a:lnTo>
                    <a:pt x="3641052" y="979868"/>
                  </a:lnTo>
                  <a:lnTo>
                    <a:pt x="3637889" y="979868"/>
                  </a:lnTo>
                  <a:lnTo>
                    <a:pt x="3637089" y="967168"/>
                  </a:lnTo>
                  <a:lnTo>
                    <a:pt x="3637889" y="967168"/>
                  </a:lnTo>
                  <a:lnTo>
                    <a:pt x="3633686" y="954468"/>
                  </a:lnTo>
                  <a:lnTo>
                    <a:pt x="3630511" y="929932"/>
                  </a:lnTo>
                  <a:lnTo>
                    <a:pt x="3630396" y="929068"/>
                  </a:lnTo>
                  <a:lnTo>
                    <a:pt x="3625240" y="903668"/>
                  </a:lnTo>
                  <a:lnTo>
                    <a:pt x="3622852" y="890968"/>
                  </a:lnTo>
                  <a:lnTo>
                    <a:pt x="3621278" y="878268"/>
                  </a:lnTo>
                  <a:lnTo>
                    <a:pt x="3613493" y="852868"/>
                  </a:lnTo>
                  <a:lnTo>
                    <a:pt x="3611791" y="852868"/>
                  </a:lnTo>
                  <a:lnTo>
                    <a:pt x="3609416" y="827468"/>
                  </a:lnTo>
                  <a:lnTo>
                    <a:pt x="3607828" y="827468"/>
                  </a:lnTo>
                  <a:lnTo>
                    <a:pt x="3606165" y="814768"/>
                  </a:lnTo>
                  <a:lnTo>
                    <a:pt x="3601504" y="789368"/>
                  </a:lnTo>
                  <a:lnTo>
                    <a:pt x="3597008" y="776668"/>
                  </a:lnTo>
                  <a:lnTo>
                    <a:pt x="3590277" y="751268"/>
                  </a:lnTo>
                  <a:lnTo>
                    <a:pt x="3584905" y="738568"/>
                  </a:lnTo>
                  <a:lnTo>
                    <a:pt x="3574885" y="700468"/>
                  </a:lnTo>
                  <a:lnTo>
                    <a:pt x="3571519" y="687768"/>
                  </a:lnTo>
                  <a:lnTo>
                    <a:pt x="3569868" y="675068"/>
                  </a:lnTo>
                  <a:lnTo>
                    <a:pt x="3565918" y="675068"/>
                  </a:lnTo>
                  <a:lnTo>
                    <a:pt x="3563543" y="662368"/>
                  </a:lnTo>
                  <a:lnTo>
                    <a:pt x="3558806" y="662368"/>
                  </a:lnTo>
                  <a:lnTo>
                    <a:pt x="3559594" y="649668"/>
                  </a:lnTo>
                  <a:lnTo>
                    <a:pt x="3557587" y="636968"/>
                  </a:lnTo>
                  <a:lnTo>
                    <a:pt x="3554476" y="624268"/>
                  </a:lnTo>
                  <a:lnTo>
                    <a:pt x="3552787" y="624268"/>
                  </a:lnTo>
                  <a:lnTo>
                    <a:pt x="3549612" y="611568"/>
                  </a:lnTo>
                  <a:lnTo>
                    <a:pt x="3543046" y="587476"/>
                  </a:lnTo>
                  <a:lnTo>
                    <a:pt x="3543046" y="624268"/>
                  </a:lnTo>
                  <a:lnTo>
                    <a:pt x="3539947" y="624268"/>
                  </a:lnTo>
                  <a:lnTo>
                    <a:pt x="3538245" y="611568"/>
                  </a:lnTo>
                  <a:lnTo>
                    <a:pt x="3540353" y="611568"/>
                  </a:lnTo>
                  <a:lnTo>
                    <a:pt x="3543046" y="624268"/>
                  </a:lnTo>
                  <a:lnTo>
                    <a:pt x="3543046" y="587476"/>
                  </a:lnTo>
                  <a:lnTo>
                    <a:pt x="3542690" y="586168"/>
                  </a:lnTo>
                  <a:lnTo>
                    <a:pt x="3539858" y="573646"/>
                  </a:lnTo>
                  <a:lnTo>
                    <a:pt x="3536696" y="573646"/>
                  </a:lnTo>
                  <a:lnTo>
                    <a:pt x="3533952" y="560768"/>
                  </a:lnTo>
                  <a:lnTo>
                    <a:pt x="3529431" y="535368"/>
                  </a:lnTo>
                  <a:lnTo>
                    <a:pt x="3519259" y="535368"/>
                  </a:lnTo>
                  <a:lnTo>
                    <a:pt x="3520706" y="523125"/>
                  </a:lnTo>
                  <a:lnTo>
                    <a:pt x="3520770" y="522668"/>
                  </a:lnTo>
                  <a:lnTo>
                    <a:pt x="3523538" y="522668"/>
                  </a:lnTo>
                  <a:lnTo>
                    <a:pt x="3522815" y="509968"/>
                  </a:lnTo>
                  <a:lnTo>
                    <a:pt x="3522053" y="509968"/>
                  </a:lnTo>
                  <a:lnTo>
                    <a:pt x="3520846" y="497268"/>
                  </a:lnTo>
                  <a:lnTo>
                    <a:pt x="3514521" y="497268"/>
                  </a:lnTo>
                  <a:lnTo>
                    <a:pt x="3512934" y="484568"/>
                  </a:lnTo>
                  <a:lnTo>
                    <a:pt x="3512934" y="471881"/>
                  </a:lnTo>
                  <a:lnTo>
                    <a:pt x="3508984" y="471881"/>
                  </a:lnTo>
                  <a:lnTo>
                    <a:pt x="3505022" y="459168"/>
                  </a:lnTo>
                  <a:lnTo>
                    <a:pt x="3502660" y="446468"/>
                  </a:lnTo>
                  <a:lnTo>
                    <a:pt x="3499497" y="446468"/>
                  </a:lnTo>
                  <a:lnTo>
                    <a:pt x="3501809" y="434047"/>
                  </a:lnTo>
                  <a:lnTo>
                    <a:pt x="3501860" y="433793"/>
                  </a:lnTo>
                  <a:lnTo>
                    <a:pt x="3495573" y="433793"/>
                  </a:lnTo>
                  <a:lnTo>
                    <a:pt x="3494773" y="421068"/>
                  </a:lnTo>
                  <a:lnTo>
                    <a:pt x="3490023" y="421068"/>
                  </a:lnTo>
                  <a:lnTo>
                    <a:pt x="3489210" y="408368"/>
                  </a:lnTo>
                  <a:lnTo>
                    <a:pt x="3484461" y="408368"/>
                  </a:lnTo>
                  <a:lnTo>
                    <a:pt x="3483673" y="395668"/>
                  </a:lnTo>
                  <a:lnTo>
                    <a:pt x="3485261" y="395668"/>
                  </a:lnTo>
                  <a:lnTo>
                    <a:pt x="3484461" y="382968"/>
                  </a:lnTo>
                  <a:lnTo>
                    <a:pt x="3476561" y="382968"/>
                  </a:lnTo>
                  <a:lnTo>
                    <a:pt x="3474974" y="370268"/>
                  </a:lnTo>
                  <a:lnTo>
                    <a:pt x="3471811" y="370268"/>
                  </a:lnTo>
                  <a:lnTo>
                    <a:pt x="3469182" y="357568"/>
                  </a:lnTo>
                  <a:lnTo>
                    <a:pt x="3459950" y="332168"/>
                  </a:lnTo>
                  <a:lnTo>
                    <a:pt x="3450501" y="306768"/>
                  </a:lnTo>
                  <a:lnTo>
                    <a:pt x="3450310" y="298119"/>
                  </a:lnTo>
                  <a:lnTo>
                    <a:pt x="3450234" y="294068"/>
                  </a:lnTo>
                  <a:lnTo>
                    <a:pt x="3449675" y="294068"/>
                  </a:lnTo>
                  <a:lnTo>
                    <a:pt x="3443338" y="281368"/>
                  </a:lnTo>
                  <a:lnTo>
                    <a:pt x="3444925" y="281368"/>
                  </a:lnTo>
                  <a:lnTo>
                    <a:pt x="3443338" y="268668"/>
                  </a:lnTo>
                  <a:lnTo>
                    <a:pt x="3438601" y="268668"/>
                  </a:lnTo>
                  <a:lnTo>
                    <a:pt x="3437813" y="255968"/>
                  </a:lnTo>
                  <a:lnTo>
                    <a:pt x="3433749" y="255968"/>
                  </a:lnTo>
                  <a:lnTo>
                    <a:pt x="3432810" y="243268"/>
                  </a:lnTo>
                  <a:lnTo>
                    <a:pt x="3431476" y="243268"/>
                  </a:lnTo>
                  <a:lnTo>
                    <a:pt x="3425952" y="230568"/>
                  </a:lnTo>
                  <a:lnTo>
                    <a:pt x="3424364" y="230568"/>
                  </a:lnTo>
                  <a:lnTo>
                    <a:pt x="3425952" y="217868"/>
                  </a:lnTo>
                  <a:lnTo>
                    <a:pt x="3422789" y="217868"/>
                  </a:lnTo>
                  <a:lnTo>
                    <a:pt x="3419614" y="205168"/>
                  </a:lnTo>
                  <a:lnTo>
                    <a:pt x="3418840" y="205168"/>
                  </a:lnTo>
                  <a:lnTo>
                    <a:pt x="3416452" y="192468"/>
                  </a:lnTo>
                  <a:lnTo>
                    <a:pt x="3411715" y="192468"/>
                  </a:lnTo>
                  <a:lnTo>
                    <a:pt x="3410127" y="179768"/>
                  </a:lnTo>
                  <a:lnTo>
                    <a:pt x="3409340" y="179768"/>
                  </a:lnTo>
                  <a:lnTo>
                    <a:pt x="3404590" y="167068"/>
                  </a:lnTo>
                  <a:lnTo>
                    <a:pt x="3403015" y="167068"/>
                  </a:lnTo>
                  <a:lnTo>
                    <a:pt x="3399790" y="154406"/>
                  </a:lnTo>
                  <a:lnTo>
                    <a:pt x="3398075" y="154406"/>
                  </a:lnTo>
                  <a:lnTo>
                    <a:pt x="3395103" y="141668"/>
                  </a:lnTo>
                  <a:lnTo>
                    <a:pt x="3389566" y="141668"/>
                  </a:lnTo>
                  <a:lnTo>
                    <a:pt x="3389566" y="128968"/>
                  </a:lnTo>
                  <a:lnTo>
                    <a:pt x="3385832" y="128968"/>
                  </a:lnTo>
                  <a:lnTo>
                    <a:pt x="3387991" y="141668"/>
                  </a:lnTo>
                  <a:lnTo>
                    <a:pt x="3381667" y="141668"/>
                  </a:lnTo>
                  <a:lnTo>
                    <a:pt x="3388068" y="154406"/>
                  </a:lnTo>
                  <a:lnTo>
                    <a:pt x="3393719" y="179768"/>
                  </a:lnTo>
                  <a:lnTo>
                    <a:pt x="3399675" y="192468"/>
                  </a:lnTo>
                  <a:lnTo>
                    <a:pt x="3407753" y="205168"/>
                  </a:lnTo>
                  <a:lnTo>
                    <a:pt x="3409340" y="205168"/>
                  </a:lnTo>
                  <a:lnTo>
                    <a:pt x="3409340" y="217868"/>
                  </a:lnTo>
                  <a:lnTo>
                    <a:pt x="3414268" y="217868"/>
                  </a:lnTo>
                  <a:lnTo>
                    <a:pt x="3416897" y="230568"/>
                  </a:lnTo>
                  <a:lnTo>
                    <a:pt x="3418827" y="243268"/>
                  </a:lnTo>
                  <a:lnTo>
                    <a:pt x="3419614" y="243268"/>
                  </a:lnTo>
                  <a:lnTo>
                    <a:pt x="3422789" y="255968"/>
                  </a:lnTo>
                  <a:lnTo>
                    <a:pt x="3428314" y="255968"/>
                  </a:lnTo>
                  <a:lnTo>
                    <a:pt x="3430689" y="268668"/>
                  </a:lnTo>
                  <a:lnTo>
                    <a:pt x="3430689" y="281368"/>
                  </a:lnTo>
                  <a:lnTo>
                    <a:pt x="3435007" y="281368"/>
                  </a:lnTo>
                  <a:lnTo>
                    <a:pt x="3437813" y="294068"/>
                  </a:lnTo>
                  <a:lnTo>
                    <a:pt x="3438347" y="306768"/>
                  </a:lnTo>
                  <a:lnTo>
                    <a:pt x="3441154" y="306768"/>
                  </a:lnTo>
                  <a:lnTo>
                    <a:pt x="3443338" y="319468"/>
                  </a:lnTo>
                  <a:lnTo>
                    <a:pt x="3450463" y="344868"/>
                  </a:lnTo>
                  <a:lnTo>
                    <a:pt x="3452838" y="344868"/>
                  </a:lnTo>
                  <a:lnTo>
                    <a:pt x="3456140" y="357568"/>
                  </a:lnTo>
                  <a:lnTo>
                    <a:pt x="3461575" y="370268"/>
                  </a:lnTo>
                  <a:lnTo>
                    <a:pt x="3465487" y="382968"/>
                  </a:lnTo>
                  <a:lnTo>
                    <a:pt x="3469284" y="395668"/>
                  </a:lnTo>
                  <a:lnTo>
                    <a:pt x="3477158" y="408368"/>
                  </a:lnTo>
                  <a:lnTo>
                    <a:pt x="3480612" y="421068"/>
                  </a:lnTo>
                  <a:lnTo>
                    <a:pt x="3484384" y="433793"/>
                  </a:lnTo>
                  <a:lnTo>
                    <a:pt x="3487724" y="446468"/>
                  </a:lnTo>
                  <a:lnTo>
                    <a:pt x="3491293" y="446468"/>
                  </a:lnTo>
                  <a:lnTo>
                    <a:pt x="3495535" y="459168"/>
                  </a:lnTo>
                  <a:lnTo>
                    <a:pt x="3495522" y="446468"/>
                  </a:lnTo>
                  <a:lnTo>
                    <a:pt x="3497910" y="446468"/>
                  </a:lnTo>
                  <a:lnTo>
                    <a:pt x="3497910" y="459168"/>
                  </a:lnTo>
                  <a:lnTo>
                    <a:pt x="3494748" y="471881"/>
                  </a:lnTo>
                  <a:lnTo>
                    <a:pt x="3497910" y="471881"/>
                  </a:lnTo>
                  <a:lnTo>
                    <a:pt x="3499383" y="483666"/>
                  </a:lnTo>
                  <a:lnTo>
                    <a:pt x="3499497" y="484568"/>
                  </a:lnTo>
                  <a:lnTo>
                    <a:pt x="3500285" y="484568"/>
                  </a:lnTo>
                  <a:lnTo>
                    <a:pt x="3503447" y="497268"/>
                  </a:lnTo>
                  <a:lnTo>
                    <a:pt x="3504654" y="497268"/>
                  </a:lnTo>
                  <a:lnTo>
                    <a:pt x="3507321" y="509612"/>
                  </a:lnTo>
                  <a:lnTo>
                    <a:pt x="3507397" y="509968"/>
                  </a:lnTo>
                  <a:lnTo>
                    <a:pt x="3516096" y="509968"/>
                  </a:lnTo>
                  <a:lnTo>
                    <a:pt x="3513798" y="521728"/>
                  </a:lnTo>
                  <a:lnTo>
                    <a:pt x="3513721" y="522058"/>
                  </a:lnTo>
                  <a:lnTo>
                    <a:pt x="3513607" y="522668"/>
                  </a:lnTo>
                  <a:lnTo>
                    <a:pt x="3513848" y="522668"/>
                  </a:lnTo>
                  <a:lnTo>
                    <a:pt x="3516096" y="535368"/>
                  </a:lnTo>
                  <a:lnTo>
                    <a:pt x="3515080" y="535368"/>
                  </a:lnTo>
                  <a:lnTo>
                    <a:pt x="3517874" y="548068"/>
                  </a:lnTo>
                  <a:lnTo>
                    <a:pt x="3520402" y="548068"/>
                  </a:lnTo>
                  <a:lnTo>
                    <a:pt x="3523221" y="560768"/>
                  </a:lnTo>
                  <a:lnTo>
                    <a:pt x="3525926" y="572262"/>
                  </a:lnTo>
                  <a:lnTo>
                    <a:pt x="3526244" y="573646"/>
                  </a:lnTo>
                  <a:lnTo>
                    <a:pt x="3530041" y="598868"/>
                  </a:lnTo>
                  <a:lnTo>
                    <a:pt x="3534194" y="611568"/>
                  </a:lnTo>
                  <a:lnTo>
                    <a:pt x="3535337" y="624268"/>
                  </a:lnTo>
                  <a:lnTo>
                    <a:pt x="3540620" y="636968"/>
                  </a:lnTo>
                  <a:lnTo>
                    <a:pt x="3545357" y="636968"/>
                  </a:lnTo>
                  <a:lnTo>
                    <a:pt x="3551682" y="675068"/>
                  </a:lnTo>
                  <a:lnTo>
                    <a:pt x="3564471" y="725868"/>
                  </a:lnTo>
                  <a:lnTo>
                    <a:pt x="3570668" y="738568"/>
                  </a:lnTo>
                  <a:lnTo>
                    <a:pt x="3573830" y="751268"/>
                  </a:lnTo>
                  <a:lnTo>
                    <a:pt x="3574618" y="763968"/>
                  </a:lnTo>
                  <a:lnTo>
                    <a:pt x="3577780" y="763968"/>
                  </a:lnTo>
                  <a:lnTo>
                    <a:pt x="3580447" y="776668"/>
                  </a:lnTo>
                  <a:lnTo>
                    <a:pt x="3582784" y="789368"/>
                  </a:lnTo>
                  <a:lnTo>
                    <a:pt x="3587267" y="789368"/>
                  </a:lnTo>
                  <a:lnTo>
                    <a:pt x="3585692" y="776668"/>
                  </a:lnTo>
                  <a:lnTo>
                    <a:pt x="3592804" y="776668"/>
                  </a:lnTo>
                  <a:lnTo>
                    <a:pt x="3593757" y="789368"/>
                  </a:lnTo>
                  <a:lnTo>
                    <a:pt x="3595268" y="801293"/>
                  </a:lnTo>
                  <a:lnTo>
                    <a:pt x="3595395" y="802284"/>
                  </a:lnTo>
                  <a:lnTo>
                    <a:pt x="3599180" y="802284"/>
                  </a:lnTo>
                  <a:lnTo>
                    <a:pt x="3601796" y="814768"/>
                  </a:lnTo>
                  <a:lnTo>
                    <a:pt x="3602304" y="814768"/>
                  </a:lnTo>
                  <a:lnTo>
                    <a:pt x="3603091" y="827468"/>
                  </a:lnTo>
                  <a:lnTo>
                    <a:pt x="3602291" y="827468"/>
                  </a:lnTo>
                  <a:lnTo>
                    <a:pt x="3605847" y="840168"/>
                  </a:lnTo>
                  <a:lnTo>
                    <a:pt x="3611753" y="865568"/>
                  </a:lnTo>
                  <a:lnTo>
                    <a:pt x="3615880" y="890968"/>
                  </a:lnTo>
                  <a:lnTo>
                    <a:pt x="3608400" y="890968"/>
                  </a:lnTo>
                  <a:lnTo>
                    <a:pt x="3610876" y="903668"/>
                  </a:lnTo>
                  <a:lnTo>
                    <a:pt x="3623653" y="967168"/>
                  </a:lnTo>
                  <a:lnTo>
                    <a:pt x="3627602" y="967168"/>
                  </a:lnTo>
                  <a:lnTo>
                    <a:pt x="3626015" y="979868"/>
                  </a:lnTo>
                  <a:lnTo>
                    <a:pt x="3628390" y="979868"/>
                  </a:lnTo>
                  <a:lnTo>
                    <a:pt x="3631552" y="967168"/>
                  </a:lnTo>
                  <a:lnTo>
                    <a:pt x="3632352" y="979868"/>
                  </a:lnTo>
                  <a:lnTo>
                    <a:pt x="3629977" y="992568"/>
                  </a:lnTo>
                  <a:lnTo>
                    <a:pt x="3630765" y="1005268"/>
                  </a:lnTo>
                  <a:lnTo>
                    <a:pt x="3634867" y="1017968"/>
                  </a:lnTo>
                  <a:lnTo>
                    <a:pt x="3640112" y="1043368"/>
                  </a:lnTo>
                  <a:lnTo>
                    <a:pt x="3644214" y="1056068"/>
                  </a:lnTo>
                  <a:lnTo>
                    <a:pt x="3648405" y="1081468"/>
                  </a:lnTo>
                  <a:lnTo>
                    <a:pt x="3651720" y="1094168"/>
                  </a:lnTo>
                  <a:lnTo>
                    <a:pt x="3654437" y="1106868"/>
                  </a:lnTo>
                  <a:lnTo>
                    <a:pt x="3656800" y="1119225"/>
                  </a:lnTo>
                  <a:lnTo>
                    <a:pt x="3656863" y="1119568"/>
                  </a:lnTo>
                  <a:lnTo>
                    <a:pt x="3667112" y="1119568"/>
                  </a:lnTo>
                  <a:lnTo>
                    <a:pt x="3670681" y="1143876"/>
                  </a:lnTo>
                  <a:lnTo>
                    <a:pt x="3670757" y="1144397"/>
                  </a:lnTo>
                  <a:lnTo>
                    <a:pt x="3670846" y="1144968"/>
                  </a:lnTo>
                  <a:lnTo>
                    <a:pt x="3671887" y="1144968"/>
                  </a:lnTo>
                  <a:lnTo>
                    <a:pt x="3671887" y="1157668"/>
                  </a:lnTo>
                  <a:lnTo>
                    <a:pt x="3666718" y="1157668"/>
                  </a:lnTo>
                  <a:lnTo>
                    <a:pt x="3669322" y="1183068"/>
                  </a:lnTo>
                  <a:lnTo>
                    <a:pt x="3673983" y="1195768"/>
                  </a:lnTo>
                  <a:lnTo>
                    <a:pt x="3682962" y="1208468"/>
                  </a:lnTo>
                  <a:lnTo>
                    <a:pt x="3683038" y="1195768"/>
                  </a:lnTo>
                  <a:lnTo>
                    <a:pt x="3683114" y="1183068"/>
                  </a:lnTo>
                  <a:close/>
                </a:path>
                <a:path w="3765550" h="4168140">
                  <a:moveTo>
                    <a:pt x="3683749" y="979868"/>
                  </a:moveTo>
                  <a:lnTo>
                    <a:pt x="3678212" y="967168"/>
                  </a:lnTo>
                  <a:lnTo>
                    <a:pt x="3676637" y="967168"/>
                  </a:lnTo>
                  <a:lnTo>
                    <a:pt x="3680587" y="979868"/>
                  </a:lnTo>
                  <a:lnTo>
                    <a:pt x="3681412" y="992568"/>
                  </a:lnTo>
                  <a:lnTo>
                    <a:pt x="3683063" y="992568"/>
                  </a:lnTo>
                  <a:lnTo>
                    <a:pt x="3683749" y="979868"/>
                  </a:lnTo>
                  <a:close/>
                </a:path>
                <a:path w="3765550" h="4168140">
                  <a:moveTo>
                    <a:pt x="3685514" y="1056068"/>
                  </a:moveTo>
                  <a:lnTo>
                    <a:pt x="3683063" y="1031506"/>
                  </a:lnTo>
                  <a:lnTo>
                    <a:pt x="3682974" y="1030668"/>
                  </a:lnTo>
                  <a:lnTo>
                    <a:pt x="3679812" y="1030668"/>
                  </a:lnTo>
                  <a:lnTo>
                    <a:pt x="3678999" y="1017968"/>
                  </a:lnTo>
                  <a:lnTo>
                    <a:pt x="3671100" y="1017968"/>
                  </a:lnTo>
                  <a:lnTo>
                    <a:pt x="3674935" y="1030274"/>
                  </a:lnTo>
                  <a:lnTo>
                    <a:pt x="3675062" y="1030668"/>
                  </a:lnTo>
                  <a:lnTo>
                    <a:pt x="3675557" y="1030668"/>
                  </a:lnTo>
                  <a:lnTo>
                    <a:pt x="3678999" y="1056068"/>
                  </a:lnTo>
                  <a:lnTo>
                    <a:pt x="3685514" y="1056068"/>
                  </a:lnTo>
                  <a:close/>
                </a:path>
                <a:path w="3765550" h="4168140">
                  <a:moveTo>
                    <a:pt x="3686124" y="1056068"/>
                  </a:moveTo>
                  <a:lnTo>
                    <a:pt x="3685514" y="1056068"/>
                  </a:lnTo>
                  <a:lnTo>
                    <a:pt x="3685971" y="1057275"/>
                  </a:lnTo>
                  <a:lnTo>
                    <a:pt x="3686124" y="1056068"/>
                  </a:lnTo>
                  <a:close/>
                </a:path>
                <a:path w="3765550" h="4168140">
                  <a:moveTo>
                    <a:pt x="3697198" y="1106868"/>
                  </a:moveTo>
                  <a:lnTo>
                    <a:pt x="3696487" y="1094168"/>
                  </a:lnTo>
                  <a:lnTo>
                    <a:pt x="3695077" y="1081468"/>
                  </a:lnTo>
                  <a:lnTo>
                    <a:pt x="3685971" y="1057275"/>
                  </a:lnTo>
                  <a:lnTo>
                    <a:pt x="3682962" y="1081468"/>
                  </a:lnTo>
                  <a:lnTo>
                    <a:pt x="3694036" y="1081468"/>
                  </a:lnTo>
                  <a:lnTo>
                    <a:pt x="3690874" y="1094168"/>
                  </a:lnTo>
                  <a:lnTo>
                    <a:pt x="3685336" y="1094168"/>
                  </a:lnTo>
                  <a:lnTo>
                    <a:pt x="3690074" y="1106868"/>
                  </a:lnTo>
                  <a:lnTo>
                    <a:pt x="3694036" y="1094168"/>
                  </a:lnTo>
                  <a:lnTo>
                    <a:pt x="3694823" y="1106868"/>
                  </a:lnTo>
                  <a:lnTo>
                    <a:pt x="3697198" y="1106868"/>
                  </a:lnTo>
                  <a:close/>
                </a:path>
                <a:path w="3765550" h="4168140">
                  <a:moveTo>
                    <a:pt x="3708260" y="1805368"/>
                  </a:moveTo>
                  <a:lnTo>
                    <a:pt x="3706304" y="1792668"/>
                  </a:lnTo>
                  <a:lnTo>
                    <a:pt x="3705593" y="1767268"/>
                  </a:lnTo>
                  <a:lnTo>
                    <a:pt x="3705034" y="1754568"/>
                  </a:lnTo>
                  <a:lnTo>
                    <a:pt x="3702735" y="1729168"/>
                  </a:lnTo>
                  <a:lnTo>
                    <a:pt x="3700361" y="1729168"/>
                  </a:lnTo>
                  <a:lnTo>
                    <a:pt x="3699522" y="1716468"/>
                  </a:lnTo>
                  <a:lnTo>
                    <a:pt x="3699560" y="1729168"/>
                  </a:lnTo>
                  <a:lnTo>
                    <a:pt x="3698811" y="1680908"/>
                  </a:lnTo>
                  <a:lnTo>
                    <a:pt x="3698773" y="1678381"/>
                  </a:lnTo>
                  <a:lnTo>
                    <a:pt x="3693655" y="1640268"/>
                  </a:lnTo>
                  <a:lnTo>
                    <a:pt x="3693236" y="1602168"/>
                  </a:lnTo>
                  <a:lnTo>
                    <a:pt x="3690861" y="1576768"/>
                  </a:lnTo>
                  <a:lnTo>
                    <a:pt x="3684943" y="1538960"/>
                  </a:lnTo>
                  <a:lnTo>
                    <a:pt x="3681374" y="1513268"/>
                  </a:lnTo>
                  <a:lnTo>
                    <a:pt x="3686124" y="1513268"/>
                  </a:lnTo>
                  <a:lnTo>
                    <a:pt x="3681374" y="1500568"/>
                  </a:lnTo>
                  <a:lnTo>
                    <a:pt x="3680587" y="1475168"/>
                  </a:lnTo>
                  <a:lnTo>
                    <a:pt x="3679799" y="1462468"/>
                  </a:lnTo>
                  <a:lnTo>
                    <a:pt x="3675049" y="1449768"/>
                  </a:lnTo>
                  <a:lnTo>
                    <a:pt x="3676637" y="1449768"/>
                  </a:lnTo>
                  <a:lnTo>
                    <a:pt x="3679799" y="1437068"/>
                  </a:lnTo>
                  <a:lnTo>
                    <a:pt x="3674262" y="1437068"/>
                  </a:lnTo>
                  <a:lnTo>
                    <a:pt x="3673487" y="1424368"/>
                  </a:lnTo>
                  <a:lnTo>
                    <a:pt x="3670604" y="1398968"/>
                  </a:lnTo>
                  <a:lnTo>
                    <a:pt x="3670312" y="1373568"/>
                  </a:lnTo>
                  <a:lnTo>
                    <a:pt x="3665563" y="1373568"/>
                  </a:lnTo>
                  <a:lnTo>
                    <a:pt x="3662997" y="1360868"/>
                  </a:lnTo>
                  <a:lnTo>
                    <a:pt x="3661613" y="1348168"/>
                  </a:lnTo>
                  <a:lnTo>
                    <a:pt x="3662007" y="1348168"/>
                  </a:lnTo>
                  <a:lnTo>
                    <a:pt x="3664775" y="1335468"/>
                  </a:lnTo>
                  <a:lnTo>
                    <a:pt x="3664775" y="1348168"/>
                  </a:lnTo>
                  <a:lnTo>
                    <a:pt x="3674199" y="1348168"/>
                  </a:lnTo>
                  <a:lnTo>
                    <a:pt x="3672509" y="1335468"/>
                  </a:lnTo>
                  <a:lnTo>
                    <a:pt x="3670808" y="1322768"/>
                  </a:lnTo>
                  <a:lnTo>
                    <a:pt x="3659238" y="1322768"/>
                  </a:lnTo>
                  <a:lnTo>
                    <a:pt x="3651720" y="1297368"/>
                  </a:lnTo>
                  <a:lnTo>
                    <a:pt x="3649688" y="1272197"/>
                  </a:lnTo>
                  <a:lnTo>
                    <a:pt x="3649675" y="1272006"/>
                  </a:lnTo>
                  <a:lnTo>
                    <a:pt x="3651326" y="1259268"/>
                  </a:lnTo>
                  <a:lnTo>
                    <a:pt x="3646894" y="1246568"/>
                  </a:lnTo>
                  <a:lnTo>
                    <a:pt x="3645497" y="1246568"/>
                  </a:lnTo>
                  <a:lnTo>
                    <a:pt x="3645001" y="1221168"/>
                  </a:lnTo>
                  <a:lnTo>
                    <a:pt x="3641839" y="1221168"/>
                  </a:lnTo>
                  <a:lnTo>
                    <a:pt x="3639261" y="1195768"/>
                  </a:lnTo>
                  <a:lnTo>
                    <a:pt x="3638283" y="1183068"/>
                  </a:lnTo>
                  <a:lnTo>
                    <a:pt x="3637889" y="1170368"/>
                  </a:lnTo>
                  <a:lnTo>
                    <a:pt x="3630765" y="1157668"/>
                  </a:lnTo>
                  <a:lnTo>
                    <a:pt x="3635514" y="1157668"/>
                  </a:lnTo>
                  <a:lnTo>
                    <a:pt x="3632809" y="1145349"/>
                  </a:lnTo>
                  <a:lnTo>
                    <a:pt x="3632733" y="1144968"/>
                  </a:lnTo>
                  <a:lnTo>
                    <a:pt x="3631146" y="1144968"/>
                  </a:lnTo>
                  <a:lnTo>
                    <a:pt x="3629837" y="1132268"/>
                  </a:lnTo>
                  <a:lnTo>
                    <a:pt x="3627602" y="1119568"/>
                  </a:lnTo>
                  <a:lnTo>
                    <a:pt x="3623995" y="1119568"/>
                  </a:lnTo>
                  <a:lnTo>
                    <a:pt x="3620566" y="1094168"/>
                  </a:lnTo>
                  <a:lnTo>
                    <a:pt x="3618903" y="1081468"/>
                  </a:lnTo>
                  <a:lnTo>
                    <a:pt x="3616972" y="1081468"/>
                  </a:lnTo>
                  <a:lnTo>
                    <a:pt x="3614153" y="1068768"/>
                  </a:lnTo>
                  <a:lnTo>
                    <a:pt x="3609416" y="1056068"/>
                  </a:lnTo>
                  <a:lnTo>
                    <a:pt x="3608628" y="1056068"/>
                  </a:lnTo>
                  <a:lnTo>
                    <a:pt x="3610991" y="1043368"/>
                  </a:lnTo>
                  <a:lnTo>
                    <a:pt x="3616528" y="1043368"/>
                  </a:lnTo>
                  <a:lnTo>
                    <a:pt x="3615791" y="1031506"/>
                  </a:lnTo>
                  <a:lnTo>
                    <a:pt x="3615740" y="1030668"/>
                  </a:lnTo>
                  <a:lnTo>
                    <a:pt x="3609416" y="1030668"/>
                  </a:lnTo>
                  <a:lnTo>
                    <a:pt x="3609416" y="1043368"/>
                  </a:lnTo>
                  <a:lnTo>
                    <a:pt x="3607270" y="1030668"/>
                  </a:lnTo>
                  <a:lnTo>
                    <a:pt x="3602075" y="1017968"/>
                  </a:lnTo>
                  <a:lnTo>
                    <a:pt x="3599929" y="1005268"/>
                  </a:lnTo>
                  <a:lnTo>
                    <a:pt x="3599129" y="992568"/>
                  </a:lnTo>
                  <a:lnTo>
                    <a:pt x="3597554" y="992568"/>
                  </a:lnTo>
                  <a:lnTo>
                    <a:pt x="3596767" y="979868"/>
                  </a:lnTo>
                  <a:lnTo>
                    <a:pt x="3601504" y="979868"/>
                  </a:lnTo>
                  <a:lnTo>
                    <a:pt x="3599929" y="967168"/>
                  </a:lnTo>
                  <a:lnTo>
                    <a:pt x="3592804" y="967168"/>
                  </a:lnTo>
                  <a:lnTo>
                    <a:pt x="3592017" y="954468"/>
                  </a:lnTo>
                  <a:lnTo>
                    <a:pt x="3589642" y="954468"/>
                  </a:lnTo>
                  <a:lnTo>
                    <a:pt x="3589642" y="941768"/>
                  </a:lnTo>
                  <a:lnTo>
                    <a:pt x="3585248" y="916368"/>
                  </a:lnTo>
                  <a:lnTo>
                    <a:pt x="3582720" y="916368"/>
                  </a:lnTo>
                  <a:lnTo>
                    <a:pt x="3580981" y="903668"/>
                  </a:lnTo>
                  <a:lnTo>
                    <a:pt x="3578568" y="890968"/>
                  </a:lnTo>
                  <a:lnTo>
                    <a:pt x="3576497" y="890968"/>
                  </a:lnTo>
                  <a:lnTo>
                    <a:pt x="3574415" y="878268"/>
                  </a:lnTo>
                  <a:lnTo>
                    <a:pt x="3572789" y="865568"/>
                  </a:lnTo>
                  <a:lnTo>
                    <a:pt x="3571456" y="865568"/>
                  </a:lnTo>
                  <a:lnTo>
                    <a:pt x="3570579" y="852868"/>
                  </a:lnTo>
                  <a:lnTo>
                    <a:pt x="3569182" y="852868"/>
                  </a:lnTo>
                  <a:lnTo>
                    <a:pt x="3567341" y="840168"/>
                  </a:lnTo>
                  <a:lnTo>
                    <a:pt x="3559441" y="802284"/>
                  </a:lnTo>
                  <a:lnTo>
                    <a:pt x="3556012" y="789368"/>
                  </a:lnTo>
                  <a:lnTo>
                    <a:pt x="3552482" y="789368"/>
                  </a:lnTo>
                  <a:lnTo>
                    <a:pt x="3552482" y="776668"/>
                  </a:lnTo>
                  <a:lnTo>
                    <a:pt x="3545636" y="763968"/>
                  </a:lnTo>
                  <a:lnTo>
                    <a:pt x="3533127" y="713168"/>
                  </a:lnTo>
                  <a:lnTo>
                    <a:pt x="3527209" y="687768"/>
                  </a:lnTo>
                  <a:lnTo>
                    <a:pt x="3527006" y="687768"/>
                  </a:lnTo>
                  <a:lnTo>
                    <a:pt x="3526383" y="675068"/>
                  </a:lnTo>
                  <a:lnTo>
                    <a:pt x="3522421" y="675068"/>
                  </a:lnTo>
                  <a:lnTo>
                    <a:pt x="3520846" y="662368"/>
                  </a:lnTo>
                  <a:lnTo>
                    <a:pt x="3524440" y="662368"/>
                  </a:lnTo>
                  <a:lnTo>
                    <a:pt x="3522916" y="649668"/>
                  </a:lnTo>
                  <a:lnTo>
                    <a:pt x="3520363" y="636968"/>
                  </a:lnTo>
                  <a:lnTo>
                    <a:pt x="3519259" y="636968"/>
                  </a:lnTo>
                  <a:lnTo>
                    <a:pt x="3518763" y="636968"/>
                  </a:lnTo>
                  <a:lnTo>
                    <a:pt x="3518763" y="662368"/>
                  </a:lnTo>
                  <a:lnTo>
                    <a:pt x="3516096" y="662368"/>
                  </a:lnTo>
                  <a:lnTo>
                    <a:pt x="3513721" y="649668"/>
                  </a:lnTo>
                  <a:lnTo>
                    <a:pt x="3517023" y="649668"/>
                  </a:lnTo>
                  <a:lnTo>
                    <a:pt x="3518763" y="662368"/>
                  </a:lnTo>
                  <a:lnTo>
                    <a:pt x="3518763" y="636968"/>
                  </a:lnTo>
                  <a:lnTo>
                    <a:pt x="3517684" y="636968"/>
                  </a:lnTo>
                  <a:lnTo>
                    <a:pt x="3513658" y="624268"/>
                  </a:lnTo>
                  <a:lnTo>
                    <a:pt x="3505784" y="586168"/>
                  </a:lnTo>
                  <a:lnTo>
                    <a:pt x="3501923" y="573646"/>
                  </a:lnTo>
                  <a:lnTo>
                    <a:pt x="3502012" y="572262"/>
                  </a:lnTo>
                  <a:lnTo>
                    <a:pt x="3503447" y="560768"/>
                  </a:lnTo>
                  <a:lnTo>
                    <a:pt x="3508197" y="560768"/>
                  </a:lnTo>
                  <a:lnTo>
                    <a:pt x="3507397" y="548068"/>
                  </a:lnTo>
                  <a:lnTo>
                    <a:pt x="3493160" y="548068"/>
                  </a:lnTo>
                  <a:lnTo>
                    <a:pt x="3496983" y="560768"/>
                  </a:lnTo>
                  <a:lnTo>
                    <a:pt x="3499421" y="573646"/>
                  </a:lnTo>
                  <a:lnTo>
                    <a:pt x="3501059" y="586168"/>
                  </a:lnTo>
                  <a:lnTo>
                    <a:pt x="3502660" y="586168"/>
                  </a:lnTo>
                  <a:lnTo>
                    <a:pt x="3505022" y="598868"/>
                  </a:lnTo>
                  <a:lnTo>
                    <a:pt x="3508984" y="611568"/>
                  </a:lnTo>
                  <a:lnTo>
                    <a:pt x="3508984" y="624268"/>
                  </a:lnTo>
                  <a:lnTo>
                    <a:pt x="3510559" y="624268"/>
                  </a:lnTo>
                  <a:lnTo>
                    <a:pt x="3508984" y="636968"/>
                  </a:lnTo>
                  <a:lnTo>
                    <a:pt x="3508654" y="662368"/>
                  </a:lnTo>
                  <a:lnTo>
                    <a:pt x="3509772" y="662368"/>
                  </a:lnTo>
                  <a:lnTo>
                    <a:pt x="3511359" y="675068"/>
                  </a:lnTo>
                  <a:lnTo>
                    <a:pt x="3514521" y="662368"/>
                  </a:lnTo>
                  <a:lnTo>
                    <a:pt x="3516096" y="675068"/>
                  </a:lnTo>
                  <a:lnTo>
                    <a:pt x="3516884" y="675068"/>
                  </a:lnTo>
                  <a:lnTo>
                    <a:pt x="3518751" y="687539"/>
                  </a:lnTo>
                  <a:lnTo>
                    <a:pt x="3518789" y="687768"/>
                  </a:lnTo>
                  <a:lnTo>
                    <a:pt x="3519347" y="687768"/>
                  </a:lnTo>
                  <a:lnTo>
                    <a:pt x="3524008" y="700468"/>
                  </a:lnTo>
                  <a:lnTo>
                    <a:pt x="3527958" y="700468"/>
                  </a:lnTo>
                  <a:lnTo>
                    <a:pt x="3527958" y="713168"/>
                  </a:lnTo>
                  <a:lnTo>
                    <a:pt x="3525583" y="713168"/>
                  </a:lnTo>
                  <a:lnTo>
                    <a:pt x="3524008" y="725868"/>
                  </a:lnTo>
                  <a:lnTo>
                    <a:pt x="3527958" y="725868"/>
                  </a:lnTo>
                  <a:lnTo>
                    <a:pt x="3527958" y="738568"/>
                  </a:lnTo>
                  <a:lnTo>
                    <a:pt x="3533495" y="738568"/>
                  </a:lnTo>
                  <a:lnTo>
                    <a:pt x="3535870" y="751268"/>
                  </a:lnTo>
                  <a:lnTo>
                    <a:pt x="3536658" y="763968"/>
                  </a:lnTo>
                  <a:lnTo>
                    <a:pt x="3537445" y="763968"/>
                  </a:lnTo>
                  <a:lnTo>
                    <a:pt x="3540620" y="776668"/>
                  </a:lnTo>
                  <a:lnTo>
                    <a:pt x="3546945" y="776668"/>
                  </a:lnTo>
                  <a:lnTo>
                    <a:pt x="3546970" y="782878"/>
                  </a:lnTo>
                  <a:lnTo>
                    <a:pt x="3547072" y="802284"/>
                  </a:lnTo>
                  <a:lnTo>
                    <a:pt x="3547846" y="802284"/>
                  </a:lnTo>
                  <a:lnTo>
                    <a:pt x="3554374" y="814768"/>
                  </a:lnTo>
                  <a:lnTo>
                    <a:pt x="3555009" y="814768"/>
                  </a:lnTo>
                  <a:lnTo>
                    <a:pt x="3551682" y="827468"/>
                  </a:lnTo>
                  <a:lnTo>
                    <a:pt x="3561969" y="827468"/>
                  </a:lnTo>
                  <a:lnTo>
                    <a:pt x="3559594" y="840168"/>
                  </a:lnTo>
                  <a:lnTo>
                    <a:pt x="3565918" y="852868"/>
                  </a:lnTo>
                  <a:lnTo>
                    <a:pt x="3565956" y="867143"/>
                  </a:lnTo>
                  <a:lnTo>
                    <a:pt x="3566223" y="878268"/>
                  </a:lnTo>
                  <a:lnTo>
                    <a:pt x="3566871" y="890968"/>
                  </a:lnTo>
                  <a:lnTo>
                    <a:pt x="3569868" y="890968"/>
                  </a:lnTo>
                  <a:lnTo>
                    <a:pt x="3570681" y="903668"/>
                  </a:lnTo>
                  <a:lnTo>
                    <a:pt x="3573043" y="916368"/>
                  </a:lnTo>
                  <a:lnTo>
                    <a:pt x="3574618" y="916368"/>
                  </a:lnTo>
                  <a:lnTo>
                    <a:pt x="3576129" y="928484"/>
                  </a:lnTo>
                  <a:lnTo>
                    <a:pt x="3576205" y="929068"/>
                  </a:lnTo>
                  <a:lnTo>
                    <a:pt x="3579901" y="929068"/>
                  </a:lnTo>
                  <a:lnTo>
                    <a:pt x="3580460" y="954468"/>
                  </a:lnTo>
                  <a:lnTo>
                    <a:pt x="3584244" y="954468"/>
                  </a:lnTo>
                  <a:lnTo>
                    <a:pt x="3583533" y="967168"/>
                  </a:lnTo>
                  <a:lnTo>
                    <a:pt x="3587267" y="967168"/>
                  </a:lnTo>
                  <a:lnTo>
                    <a:pt x="3585692" y="979868"/>
                  </a:lnTo>
                  <a:lnTo>
                    <a:pt x="3589642" y="979868"/>
                  </a:lnTo>
                  <a:lnTo>
                    <a:pt x="3588855" y="992568"/>
                  </a:lnTo>
                  <a:lnTo>
                    <a:pt x="3592804" y="992568"/>
                  </a:lnTo>
                  <a:lnTo>
                    <a:pt x="3594392" y="1005268"/>
                  </a:lnTo>
                  <a:lnTo>
                    <a:pt x="3596767" y="1005268"/>
                  </a:lnTo>
                  <a:lnTo>
                    <a:pt x="3592017" y="1017968"/>
                  </a:lnTo>
                  <a:lnTo>
                    <a:pt x="3596767" y="1017968"/>
                  </a:lnTo>
                  <a:lnTo>
                    <a:pt x="3594493" y="1030274"/>
                  </a:lnTo>
                  <a:lnTo>
                    <a:pt x="3594430" y="1030668"/>
                  </a:lnTo>
                  <a:lnTo>
                    <a:pt x="3597364" y="1043368"/>
                  </a:lnTo>
                  <a:lnTo>
                    <a:pt x="3601008" y="1056068"/>
                  </a:lnTo>
                  <a:lnTo>
                    <a:pt x="3607041" y="1081468"/>
                  </a:lnTo>
                  <a:lnTo>
                    <a:pt x="3608628" y="1081468"/>
                  </a:lnTo>
                  <a:lnTo>
                    <a:pt x="3609416" y="1094168"/>
                  </a:lnTo>
                  <a:lnTo>
                    <a:pt x="3612578" y="1094168"/>
                  </a:lnTo>
                  <a:lnTo>
                    <a:pt x="3613366" y="1106868"/>
                  </a:lnTo>
                  <a:lnTo>
                    <a:pt x="3616528" y="1106868"/>
                  </a:lnTo>
                  <a:lnTo>
                    <a:pt x="3618839" y="1119225"/>
                  </a:lnTo>
                  <a:lnTo>
                    <a:pt x="3618903" y="1119568"/>
                  </a:lnTo>
                  <a:lnTo>
                    <a:pt x="3615740" y="1119568"/>
                  </a:lnTo>
                  <a:lnTo>
                    <a:pt x="3620490" y="1132268"/>
                  </a:lnTo>
                  <a:lnTo>
                    <a:pt x="3622675" y="1143876"/>
                  </a:lnTo>
                  <a:lnTo>
                    <a:pt x="3622764" y="1144397"/>
                  </a:lnTo>
                  <a:lnTo>
                    <a:pt x="3622878" y="1144968"/>
                  </a:lnTo>
                  <a:lnTo>
                    <a:pt x="3623653" y="1157668"/>
                  </a:lnTo>
                  <a:lnTo>
                    <a:pt x="3626815" y="1157668"/>
                  </a:lnTo>
                  <a:lnTo>
                    <a:pt x="3629050" y="1183068"/>
                  </a:lnTo>
                  <a:lnTo>
                    <a:pt x="3635514" y="1221168"/>
                  </a:lnTo>
                  <a:lnTo>
                    <a:pt x="3634714" y="1221168"/>
                  </a:lnTo>
                  <a:lnTo>
                    <a:pt x="3635514" y="1233868"/>
                  </a:lnTo>
                  <a:lnTo>
                    <a:pt x="3640251" y="1233868"/>
                  </a:lnTo>
                  <a:lnTo>
                    <a:pt x="3640251" y="1246568"/>
                  </a:lnTo>
                  <a:lnTo>
                    <a:pt x="3640988" y="1272006"/>
                  </a:lnTo>
                  <a:lnTo>
                    <a:pt x="3645001" y="1310068"/>
                  </a:lnTo>
                  <a:lnTo>
                    <a:pt x="3645789" y="1322768"/>
                  </a:lnTo>
                  <a:lnTo>
                    <a:pt x="3649751" y="1322768"/>
                  </a:lnTo>
                  <a:lnTo>
                    <a:pt x="3651326" y="1335468"/>
                  </a:lnTo>
                  <a:lnTo>
                    <a:pt x="3653409" y="1348168"/>
                  </a:lnTo>
                  <a:lnTo>
                    <a:pt x="3654298" y="1360868"/>
                  </a:lnTo>
                  <a:lnTo>
                    <a:pt x="3654882" y="1373568"/>
                  </a:lnTo>
                  <a:lnTo>
                    <a:pt x="3656050" y="1386078"/>
                  </a:lnTo>
                  <a:lnTo>
                    <a:pt x="3656076" y="1386268"/>
                  </a:lnTo>
                  <a:lnTo>
                    <a:pt x="3659238" y="1386268"/>
                  </a:lnTo>
                  <a:lnTo>
                    <a:pt x="3660025" y="1398968"/>
                  </a:lnTo>
                  <a:lnTo>
                    <a:pt x="3659238" y="1398968"/>
                  </a:lnTo>
                  <a:lnTo>
                    <a:pt x="3659238" y="1411668"/>
                  </a:lnTo>
                  <a:lnTo>
                    <a:pt x="3661613" y="1411668"/>
                  </a:lnTo>
                  <a:lnTo>
                    <a:pt x="3662134" y="1424127"/>
                  </a:lnTo>
                  <a:lnTo>
                    <a:pt x="3662146" y="1424368"/>
                  </a:lnTo>
                  <a:lnTo>
                    <a:pt x="3663975" y="1437068"/>
                  </a:lnTo>
                  <a:lnTo>
                    <a:pt x="3668725" y="1437068"/>
                  </a:lnTo>
                  <a:lnTo>
                    <a:pt x="3664775" y="1449768"/>
                  </a:lnTo>
                  <a:lnTo>
                    <a:pt x="3667137" y="1449768"/>
                  </a:lnTo>
                  <a:lnTo>
                    <a:pt x="3667429" y="1462468"/>
                  </a:lnTo>
                  <a:lnTo>
                    <a:pt x="3668725" y="1475168"/>
                  </a:lnTo>
                  <a:lnTo>
                    <a:pt x="3669512" y="1475168"/>
                  </a:lnTo>
                  <a:lnTo>
                    <a:pt x="3673475" y="1487868"/>
                  </a:lnTo>
                  <a:lnTo>
                    <a:pt x="3675049" y="1500568"/>
                  </a:lnTo>
                  <a:lnTo>
                    <a:pt x="3675049" y="1551368"/>
                  </a:lnTo>
                  <a:lnTo>
                    <a:pt x="3674262" y="1551368"/>
                  </a:lnTo>
                  <a:lnTo>
                    <a:pt x="3676637" y="1564068"/>
                  </a:lnTo>
                  <a:lnTo>
                    <a:pt x="3678136" y="1576768"/>
                  </a:lnTo>
                  <a:lnTo>
                    <a:pt x="3679202" y="1589468"/>
                  </a:lnTo>
                  <a:lnTo>
                    <a:pt x="3679964" y="1602168"/>
                  </a:lnTo>
                  <a:lnTo>
                    <a:pt x="3680587" y="1614868"/>
                  </a:lnTo>
                  <a:lnTo>
                    <a:pt x="3683749" y="1614868"/>
                  </a:lnTo>
                  <a:lnTo>
                    <a:pt x="3683749" y="1640268"/>
                  </a:lnTo>
                  <a:lnTo>
                    <a:pt x="3684536" y="1652968"/>
                  </a:lnTo>
                  <a:lnTo>
                    <a:pt x="3684536" y="1665668"/>
                  </a:lnTo>
                  <a:lnTo>
                    <a:pt x="3685336" y="1678381"/>
                  </a:lnTo>
                  <a:lnTo>
                    <a:pt x="3687699" y="1678381"/>
                  </a:lnTo>
                  <a:lnTo>
                    <a:pt x="3687940" y="1691068"/>
                  </a:lnTo>
                  <a:lnTo>
                    <a:pt x="3688499" y="1716468"/>
                  </a:lnTo>
                  <a:lnTo>
                    <a:pt x="3689286" y="1741868"/>
                  </a:lnTo>
                  <a:lnTo>
                    <a:pt x="3692702" y="1741868"/>
                  </a:lnTo>
                  <a:lnTo>
                    <a:pt x="3696500" y="1754568"/>
                  </a:lnTo>
                  <a:lnTo>
                    <a:pt x="3699853" y="1754568"/>
                  </a:lnTo>
                  <a:lnTo>
                    <a:pt x="3701935" y="1767268"/>
                  </a:lnTo>
                  <a:lnTo>
                    <a:pt x="3702037" y="1779968"/>
                  </a:lnTo>
                  <a:lnTo>
                    <a:pt x="3702139" y="1792668"/>
                  </a:lnTo>
                  <a:lnTo>
                    <a:pt x="3703269" y="1805368"/>
                  </a:lnTo>
                  <a:lnTo>
                    <a:pt x="3708260" y="1805368"/>
                  </a:lnTo>
                  <a:close/>
                </a:path>
                <a:path w="3765550" h="4168140">
                  <a:moveTo>
                    <a:pt x="3708387" y="1094168"/>
                  </a:moveTo>
                  <a:lnTo>
                    <a:pt x="3706482" y="1081468"/>
                  </a:lnTo>
                  <a:lnTo>
                    <a:pt x="3701935" y="1081468"/>
                  </a:lnTo>
                  <a:lnTo>
                    <a:pt x="3705098" y="1094168"/>
                  </a:lnTo>
                  <a:lnTo>
                    <a:pt x="3708387" y="1094168"/>
                  </a:lnTo>
                  <a:close/>
                </a:path>
                <a:path w="3765550" h="4168140">
                  <a:moveTo>
                    <a:pt x="3709822" y="1856168"/>
                  </a:moveTo>
                  <a:lnTo>
                    <a:pt x="3703523" y="1856168"/>
                  </a:lnTo>
                  <a:lnTo>
                    <a:pt x="3703586" y="1868868"/>
                  </a:lnTo>
                  <a:lnTo>
                    <a:pt x="3709060" y="1868868"/>
                  </a:lnTo>
                  <a:lnTo>
                    <a:pt x="3709822" y="1856168"/>
                  </a:lnTo>
                  <a:close/>
                </a:path>
                <a:path w="3765550" h="4168140">
                  <a:moveTo>
                    <a:pt x="3711422" y="1881568"/>
                  </a:moveTo>
                  <a:lnTo>
                    <a:pt x="3701935" y="1894268"/>
                  </a:lnTo>
                  <a:lnTo>
                    <a:pt x="3707473" y="1894268"/>
                  </a:lnTo>
                  <a:lnTo>
                    <a:pt x="3711422" y="1881568"/>
                  </a:lnTo>
                  <a:close/>
                </a:path>
                <a:path w="3765550" h="4168140">
                  <a:moveTo>
                    <a:pt x="3711422" y="1830768"/>
                  </a:moveTo>
                  <a:lnTo>
                    <a:pt x="3703917" y="1830768"/>
                  </a:lnTo>
                  <a:lnTo>
                    <a:pt x="3704729" y="1843468"/>
                  </a:lnTo>
                  <a:lnTo>
                    <a:pt x="3708260" y="1843468"/>
                  </a:lnTo>
                  <a:lnTo>
                    <a:pt x="3711422" y="1830768"/>
                  </a:lnTo>
                  <a:close/>
                </a:path>
                <a:path w="3765550" h="4168140">
                  <a:moveTo>
                    <a:pt x="3713886" y="1183068"/>
                  </a:moveTo>
                  <a:lnTo>
                    <a:pt x="3711333" y="1157668"/>
                  </a:lnTo>
                  <a:lnTo>
                    <a:pt x="3705796" y="1144968"/>
                  </a:lnTo>
                  <a:lnTo>
                    <a:pt x="3697986" y="1132268"/>
                  </a:lnTo>
                  <a:lnTo>
                    <a:pt x="3700957" y="1144968"/>
                  </a:lnTo>
                  <a:lnTo>
                    <a:pt x="3709327" y="1183068"/>
                  </a:lnTo>
                  <a:lnTo>
                    <a:pt x="3712222" y="1195768"/>
                  </a:lnTo>
                  <a:lnTo>
                    <a:pt x="3713886" y="1183068"/>
                  </a:lnTo>
                  <a:close/>
                </a:path>
                <a:path w="3765550" h="4168140">
                  <a:moveTo>
                    <a:pt x="3716959" y="1132268"/>
                  </a:moveTo>
                  <a:lnTo>
                    <a:pt x="3716172" y="1119568"/>
                  </a:lnTo>
                  <a:lnTo>
                    <a:pt x="3712222" y="1119568"/>
                  </a:lnTo>
                  <a:lnTo>
                    <a:pt x="3708349" y="1143876"/>
                  </a:lnTo>
                  <a:lnTo>
                    <a:pt x="3708260" y="1144397"/>
                  </a:lnTo>
                  <a:lnTo>
                    <a:pt x="3708171" y="1144968"/>
                  </a:lnTo>
                  <a:lnTo>
                    <a:pt x="3716959" y="1132268"/>
                  </a:lnTo>
                  <a:close/>
                </a:path>
                <a:path w="3765550" h="4168140">
                  <a:moveTo>
                    <a:pt x="3723297" y="1233868"/>
                  </a:moveTo>
                  <a:lnTo>
                    <a:pt x="3722497" y="1221168"/>
                  </a:lnTo>
                  <a:lnTo>
                    <a:pt x="3717290" y="1233868"/>
                  </a:lnTo>
                  <a:lnTo>
                    <a:pt x="3715181" y="1246568"/>
                  </a:lnTo>
                  <a:lnTo>
                    <a:pt x="3723297" y="1246568"/>
                  </a:lnTo>
                  <a:lnTo>
                    <a:pt x="3723297" y="1233868"/>
                  </a:lnTo>
                  <a:close/>
                </a:path>
                <a:path w="3765550" h="4168140">
                  <a:moveTo>
                    <a:pt x="3728821" y="1272006"/>
                  </a:moveTo>
                  <a:lnTo>
                    <a:pt x="3723297" y="1272006"/>
                  </a:lnTo>
                  <a:lnTo>
                    <a:pt x="3723297" y="1284668"/>
                  </a:lnTo>
                  <a:lnTo>
                    <a:pt x="3728821" y="1284668"/>
                  </a:lnTo>
                  <a:lnTo>
                    <a:pt x="3728821" y="1272006"/>
                  </a:lnTo>
                  <a:close/>
                </a:path>
                <a:path w="3765550" h="4168140">
                  <a:moveTo>
                    <a:pt x="3741483" y="1602168"/>
                  </a:moveTo>
                  <a:lnTo>
                    <a:pt x="3735159" y="1589468"/>
                  </a:lnTo>
                  <a:lnTo>
                    <a:pt x="3736733" y="1576768"/>
                  </a:lnTo>
                  <a:lnTo>
                    <a:pt x="3734879" y="1564068"/>
                  </a:lnTo>
                  <a:lnTo>
                    <a:pt x="3733774" y="1551368"/>
                  </a:lnTo>
                  <a:lnTo>
                    <a:pt x="3731984" y="1513268"/>
                  </a:lnTo>
                  <a:lnTo>
                    <a:pt x="3728821" y="1513268"/>
                  </a:lnTo>
                  <a:lnTo>
                    <a:pt x="3731196" y="1500568"/>
                  </a:lnTo>
                  <a:lnTo>
                    <a:pt x="3728821" y="1500568"/>
                  </a:lnTo>
                  <a:lnTo>
                    <a:pt x="3726484" y="1475168"/>
                  </a:lnTo>
                  <a:lnTo>
                    <a:pt x="3722471" y="1437068"/>
                  </a:lnTo>
                  <a:lnTo>
                    <a:pt x="3719334" y="1437068"/>
                  </a:lnTo>
                  <a:lnTo>
                    <a:pt x="3720884" y="1424368"/>
                  </a:lnTo>
                  <a:lnTo>
                    <a:pt x="3716363" y="1398968"/>
                  </a:lnTo>
                  <a:lnTo>
                    <a:pt x="3712349" y="1386268"/>
                  </a:lnTo>
                  <a:lnTo>
                    <a:pt x="3709022" y="1360868"/>
                  </a:lnTo>
                  <a:lnTo>
                    <a:pt x="3706685" y="1335468"/>
                  </a:lnTo>
                  <a:lnTo>
                    <a:pt x="3703523" y="1335468"/>
                  </a:lnTo>
                  <a:lnTo>
                    <a:pt x="3703523" y="1322768"/>
                  </a:lnTo>
                  <a:lnTo>
                    <a:pt x="3702570" y="1322768"/>
                  </a:lnTo>
                  <a:lnTo>
                    <a:pt x="3701834" y="1310068"/>
                  </a:lnTo>
                  <a:lnTo>
                    <a:pt x="3700957" y="1297368"/>
                  </a:lnTo>
                  <a:lnTo>
                    <a:pt x="3698773" y="1284668"/>
                  </a:lnTo>
                  <a:lnTo>
                    <a:pt x="3694036" y="1284668"/>
                  </a:lnTo>
                  <a:lnTo>
                    <a:pt x="3694036" y="1272006"/>
                  </a:lnTo>
                  <a:lnTo>
                    <a:pt x="3699586" y="1272006"/>
                  </a:lnTo>
                  <a:lnTo>
                    <a:pt x="3694036" y="1259268"/>
                  </a:lnTo>
                  <a:lnTo>
                    <a:pt x="3694823" y="1259268"/>
                  </a:lnTo>
                  <a:lnTo>
                    <a:pt x="3694036" y="1246568"/>
                  </a:lnTo>
                  <a:lnTo>
                    <a:pt x="3692017" y="1233868"/>
                  </a:lnTo>
                  <a:lnTo>
                    <a:pt x="3690378" y="1221168"/>
                  </a:lnTo>
                  <a:lnTo>
                    <a:pt x="3686797" y="1221168"/>
                  </a:lnTo>
                  <a:lnTo>
                    <a:pt x="3678999" y="1208468"/>
                  </a:lnTo>
                  <a:lnTo>
                    <a:pt x="3671887" y="1221168"/>
                  </a:lnTo>
                  <a:lnTo>
                    <a:pt x="3673475" y="1221168"/>
                  </a:lnTo>
                  <a:lnTo>
                    <a:pt x="3676637" y="1233868"/>
                  </a:lnTo>
                  <a:lnTo>
                    <a:pt x="3683749" y="1233868"/>
                  </a:lnTo>
                  <a:lnTo>
                    <a:pt x="3685336" y="1246568"/>
                  </a:lnTo>
                  <a:lnTo>
                    <a:pt x="3686124" y="1246568"/>
                  </a:lnTo>
                  <a:lnTo>
                    <a:pt x="3688423" y="1272006"/>
                  </a:lnTo>
                  <a:lnTo>
                    <a:pt x="3688753" y="1284668"/>
                  </a:lnTo>
                  <a:lnTo>
                    <a:pt x="3689934" y="1322768"/>
                  </a:lnTo>
                  <a:lnTo>
                    <a:pt x="3690874" y="1335468"/>
                  </a:lnTo>
                  <a:lnTo>
                    <a:pt x="3694036" y="1335468"/>
                  </a:lnTo>
                  <a:lnTo>
                    <a:pt x="3695611" y="1348168"/>
                  </a:lnTo>
                  <a:lnTo>
                    <a:pt x="3702735" y="1335468"/>
                  </a:lnTo>
                  <a:lnTo>
                    <a:pt x="3699560" y="1348168"/>
                  </a:lnTo>
                  <a:lnTo>
                    <a:pt x="3702532" y="1360868"/>
                  </a:lnTo>
                  <a:lnTo>
                    <a:pt x="3703713" y="1386078"/>
                  </a:lnTo>
                  <a:lnTo>
                    <a:pt x="3704386" y="1424127"/>
                  </a:lnTo>
                  <a:lnTo>
                    <a:pt x="3704399" y="1424368"/>
                  </a:lnTo>
                  <a:lnTo>
                    <a:pt x="3713073" y="1437068"/>
                  </a:lnTo>
                  <a:lnTo>
                    <a:pt x="3718052" y="1462468"/>
                  </a:lnTo>
                  <a:lnTo>
                    <a:pt x="3724084" y="1513268"/>
                  </a:lnTo>
                  <a:lnTo>
                    <a:pt x="3718547" y="1513268"/>
                  </a:lnTo>
                  <a:lnTo>
                    <a:pt x="3716959" y="1525968"/>
                  </a:lnTo>
                  <a:lnTo>
                    <a:pt x="3720922" y="1525968"/>
                  </a:lnTo>
                  <a:lnTo>
                    <a:pt x="3719334" y="1538668"/>
                  </a:lnTo>
                  <a:lnTo>
                    <a:pt x="3722598" y="1564068"/>
                  </a:lnTo>
                  <a:lnTo>
                    <a:pt x="3723678" y="1576768"/>
                  </a:lnTo>
                  <a:lnTo>
                    <a:pt x="3724084" y="1589468"/>
                  </a:lnTo>
                  <a:lnTo>
                    <a:pt x="3725659" y="1602168"/>
                  </a:lnTo>
                  <a:lnTo>
                    <a:pt x="3733571" y="1602168"/>
                  </a:lnTo>
                  <a:lnTo>
                    <a:pt x="3730853" y="1614868"/>
                  </a:lnTo>
                  <a:lnTo>
                    <a:pt x="3730802" y="1627568"/>
                  </a:lnTo>
                  <a:lnTo>
                    <a:pt x="3733127" y="1627568"/>
                  </a:lnTo>
                  <a:lnTo>
                    <a:pt x="3737521" y="1640268"/>
                  </a:lnTo>
                  <a:lnTo>
                    <a:pt x="3739743" y="1627568"/>
                  </a:lnTo>
                  <a:lnTo>
                    <a:pt x="3739210" y="1614868"/>
                  </a:lnTo>
                  <a:lnTo>
                    <a:pt x="3737635" y="1602168"/>
                  </a:lnTo>
                  <a:lnTo>
                    <a:pt x="3741483" y="1602168"/>
                  </a:lnTo>
                  <a:close/>
                </a:path>
                <a:path w="3765550" h="4168140">
                  <a:moveTo>
                    <a:pt x="3742271" y="1678381"/>
                  </a:moveTo>
                  <a:lnTo>
                    <a:pt x="3741483" y="1665668"/>
                  </a:lnTo>
                  <a:lnTo>
                    <a:pt x="3735933" y="1665668"/>
                  </a:lnTo>
                  <a:lnTo>
                    <a:pt x="3733863" y="1678381"/>
                  </a:lnTo>
                  <a:lnTo>
                    <a:pt x="3742271" y="1678381"/>
                  </a:lnTo>
                  <a:close/>
                </a:path>
                <a:path w="3765550" h="4168140">
                  <a:moveTo>
                    <a:pt x="3744645" y="1386078"/>
                  </a:moveTo>
                  <a:lnTo>
                    <a:pt x="3744049" y="1373568"/>
                  </a:lnTo>
                  <a:lnTo>
                    <a:pt x="3742639" y="1360868"/>
                  </a:lnTo>
                  <a:lnTo>
                    <a:pt x="3737521" y="1360868"/>
                  </a:lnTo>
                  <a:lnTo>
                    <a:pt x="3735184" y="1373568"/>
                  </a:lnTo>
                  <a:lnTo>
                    <a:pt x="3739413" y="1373568"/>
                  </a:lnTo>
                  <a:lnTo>
                    <a:pt x="3744645" y="1386078"/>
                  </a:lnTo>
                  <a:close/>
                </a:path>
                <a:path w="3765550" h="4168140">
                  <a:moveTo>
                    <a:pt x="3747808" y="1411668"/>
                  </a:moveTo>
                  <a:lnTo>
                    <a:pt x="3746220" y="1398968"/>
                  </a:lnTo>
                  <a:lnTo>
                    <a:pt x="3738321" y="1398968"/>
                  </a:lnTo>
                  <a:lnTo>
                    <a:pt x="3738321" y="1411668"/>
                  </a:lnTo>
                  <a:lnTo>
                    <a:pt x="3747808" y="1411668"/>
                  </a:lnTo>
                  <a:close/>
                </a:path>
                <a:path w="3765550" h="4168140">
                  <a:moveTo>
                    <a:pt x="3754132" y="1729168"/>
                  </a:moveTo>
                  <a:lnTo>
                    <a:pt x="3749383" y="1716468"/>
                  </a:lnTo>
                  <a:lnTo>
                    <a:pt x="3747808" y="1703768"/>
                  </a:lnTo>
                  <a:lnTo>
                    <a:pt x="3746220" y="1703768"/>
                  </a:lnTo>
                  <a:lnTo>
                    <a:pt x="3745725" y="1729168"/>
                  </a:lnTo>
                  <a:lnTo>
                    <a:pt x="3744468" y="1729168"/>
                  </a:lnTo>
                  <a:lnTo>
                    <a:pt x="3744442" y="1741868"/>
                  </a:lnTo>
                  <a:lnTo>
                    <a:pt x="3754132" y="1741868"/>
                  </a:lnTo>
                  <a:lnTo>
                    <a:pt x="3754132" y="1729168"/>
                  </a:lnTo>
                  <a:close/>
                </a:path>
                <a:path w="3765550" h="4168140">
                  <a:moveTo>
                    <a:pt x="3755720" y="1462468"/>
                  </a:moveTo>
                  <a:lnTo>
                    <a:pt x="3752545" y="1449768"/>
                  </a:lnTo>
                  <a:lnTo>
                    <a:pt x="3750183" y="1449768"/>
                  </a:lnTo>
                  <a:lnTo>
                    <a:pt x="3750183" y="1462468"/>
                  </a:lnTo>
                  <a:lnTo>
                    <a:pt x="3755720" y="1462468"/>
                  </a:lnTo>
                  <a:close/>
                </a:path>
                <a:path w="3765550" h="4168140">
                  <a:moveTo>
                    <a:pt x="3757295" y="1792668"/>
                  </a:moveTo>
                  <a:lnTo>
                    <a:pt x="3757091" y="1779968"/>
                  </a:lnTo>
                  <a:lnTo>
                    <a:pt x="3755733" y="1767268"/>
                  </a:lnTo>
                  <a:lnTo>
                    <a:pt x="3749294" y="1767268"/>
                  </a:lnTo>
                  <a:lnTo>
                    <a:pt x="3748201" y="1792668"/>
                  </a:lnTo>
                  <a:lnTo>
                    <a:pt x="3757295" y="1792668"/>
                  </a:lnTo>
                  <a:close/>
                </a:path>
                <a:path w="3765550" h="4168140">
                  <a:moveTo>
                    <a:pt x="3759670" y="1487868"/>
                  </a:moveTo>
                  <a:lnTo>
                    <a:pt x="3754132" y="1487868"/>
                  </a:lnTo>
                  <a:lnTo>
                    <a:pt x="3754132" y="1500568"/>
                  </a:lnTo>
                  <a:lnTo>
                    <a:pt x="3759670" y="1500568"/>
                  </a:lnTo>
                  <a:lnTo>
                    <a:pt x="3759670" y="1487868"/>
                  </a:lnTo>
                  <a:close/>
                </a:path>
                <a:path w="3765550" h="4168140">
                  <a:moveTo>
                    <a:pt x="3759860" y="1856168"/>
                  </a:moveTo>
                  <a:lnTo>
                    <a:pt x="3759771" y="1843468"/>
                  </a:lnTo>
                  <a:lnTo>
                    <a:pt x="3759670" y="1830768"/>
                  </a:lnTo>
                  <a:lnTo>
                    <a:pt x="3753980" y="1830768"/>
                  </a:lnTo>
                  <a:lnTo>
                    <a:pt x="3751567" y="1843468"/>
                  </a:lnTo>
                  <a:lnTo>
                    <a:pt x="3751757" y="1856168"/>
                  </a:lnTo>
                  <a:lnTo>
                    <a:pt x="3759860" y="1856168"/>
                  </a:lnTo>
                  <a:close/>
                </a:path>
                <a:path w="3765550" h="4168140">
                  <a:moveTo>
                    <a:pt x="3760457" y="2008568"/>
                  </a:moveTo>
                  <a:lnTo>
                    <a:pt x="3757003" y="2008568"/>
                  </a:lnTo>
                  <a:lnTo>
                    <a:pt x="3757511" y="2021268"/>
                  </a:lnTo>
                  <a:lnTo>
                    <a:pt x="3760457" y="2021268"/>
                  </a:lnTo>
                  <a:lnTo>
                    <a:pt x="3760457" y="2008568"/>
                  </a:lnTo>
                  <a:close/>
                </a:path>
                <a:path w="3765550" h="4168140">
                  <a:moveTo>
                    <a:pt x="3761244" y="1894268"/>
                  </a:moveTo>
                  <a:lnTo>
                    <a:pt x="3755720" y="1894268"/>
                  </a:lnTo>
                  <a:lnTo>
                    <a:pt x="3755720" y="1906968"/>
                  </a:lnTo>
                  <a:lnTo>
                    <a:pt x="3761244" y="1906968"/>
                  </a:lnTo>
                  <a:lnTo>
                    <a:pt x="3761244" y="1894268"/>
                  </a:lnTo>
                  <a:close/>
                </a:path>
                <a:path w="3765550" h="4168140">
                  <a:moveTo>
                    <a:pt x="3765207" y="1957768"/>
                  </a:moveTo>
                  <a:lnTo>
                    <a:pt x="3761244" y="1945068"/>
                  </a:lnTo>
                  <a:lnTo>
                    <a:pt x="3756164" y="1945068"/>
                  </a:lnTo>
                  <a:lnTo>
                    <a:pt x="3755720" y="1957768"/>
                  </a:lnTo>
                  <a:lnTo>
                    <a:pt x="3765131" y="1970468"/>
                  </a:lnTo>
                  <a:lnTo>
                    <a:pt x="3765207" y="19577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79582" y="6104026"/>
              <a:ext cx="1303782" cy="16764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33184" y="5550496"/>
              <a:ext cx="1748789" cy="426084"/>
            </a:xfrm>
            <a:custGeom>
              <a:avLst/>
              <a:gdLst/>
              <a:ahLst/>
              <a:cxnLst/>
              <a:rect l="l" t="t" r="r" b="b"/>
              <a:pathLst>
                <a:path w="1748789" h="426085">
                  <a:moveTo>
                    <a:pt x="295160" y="48780"/>
                  </a:moveTo>
                  <a:lnTo>
                    <a:pt x="273177" y="40944"/>
                  </a:lnTo>
                  <a:lnTo>
                    <a:pt x="251117" y="34823"/>
                  </a:lnTo>
                  <a:lnTo>
                    <a:pt x="228511" y="30835"/>
                  </a:lnTo>
                  <a:lnTo>
                    <a:pt x="204901" y="29413"/>
                  </a:lnTo>
                  <a:lnTo>
                    <a:pt x="157454" y="34607"/>
                  </a:lnTo>
                  <a:lnTo>
                    <a:pt x="114147" y="49466"/>
                  </a:lnTo>
                  <a:lnTo>
                    <a:pt x="76123" y="72859"/>
                  </a:lnTo>
                  <a:lnTo>
                    <a:pt x="44551" y="103682"/>
                  </a:lnTo>
                  <a:lnTo>
                    <a:pt x="20574" y="140830"/>
                  </a:lnTo>
                  <a:lnTo>
                    <a:pt x="5334" y="183197"/>
                  </a:lnTo>
                  <a:lnTo>
                    <a:pt x="0" y="229679"/>
                  </a:lnTo>
                  <a:lnTo>
                    <a:pt x="5499" y="275742"/>
                  </a:lnTo>
                  <a:lnTo>
                    <a:pt x="21094" y="317474"/>
                  </a:lnTo>
                  <a:lnTo>
                    <a:pt x="45516" y="353860"/>
                  </a:lnTo>
                  <a:lnTo>
                    <a:pt x="77457" y="383895"/>
                  </a:lnTo>
                  <a:lnTo>
                    <a:pt x="115620" y="406577"/>
                  </a:lnTo>
                  <a:lnTo>
                    <a:pt x="158737" y="420928"/>
                  </a:lnTo>
                  <a:lnTo>
                    <a:pt x="205486" y="425932"/>
                  </a:lnTo>
                  <a:lnTo>
                    <a:pt x="228600" y="424357"/>
                  </a:lnTo>
                  <a:lnTo>
                    <a:pt x="251193" y="420166"/>
                  </a:lnTo>
                  <a:lnTo>
                    <a:pt x="273354" y="414159"/>
                  </a:lnTo>
                  <a:lnTo>
                    <a:pt x="295160" y="407136"/>
                  </a:lnTo>
                  <a:lnTo>
                    <a:pt x="295160" y="290982"/>
                  </a:lnTo>
                  <a:lnTo>
                    <a:pt x="276758" y="307670"/>
                  </a:lnTo>
                  <a:lnTo>
                    <a:pt x="256133" y="320141"/>
                  </a:lnTo>
                  <a:lnTo>
                    <a:pt x="233337" y="327952"/>
                  </a:lnTo>
                  <a:lnTo>
                    <a:pt x="208394" y="330657"/>
                  </a:lnTo>
                  <a:lnTo>
                    <a:pt x="167030" y="323011"/>
                  </a:lnTo>
                  <a:lnTo>
                    <a:pt x="134213" y="301802"/>
                  </a:lnTo>
                  <a:lnTo>
                    <a:pt x="112585" y="269633"/>
                  </a:lnTo>
                  <a:lnTo>
                    <a:pt x="104775" y="229108"/>
                  </a:lnTo>
                  <a:lnTo>
                    <a:pt x="112331" y="187883"/>
                  </a:lnTo>
                  <a:lnTo>
                    <a:pt x="133565" y="154762"/>
                  </a:lnTo>
                  <a:lnTo>
                    <a:pt x="166306" y="132715"/>
                  </a:lnTo>
                  <a:lnTo>
                    <a:pt x="208394" y="124701"/>
                  </a:lnTo>
                  <a:lnTo>
                    <a:pt x="233883" y="127431"/>
                  </a:lnTo>
                  <a:lnTo>
                    <a:pt x="256717" y="135420"/>
                  </a:lnTo>
                  <a:lnTo>
                    <a:pt x="277088" y="148399"/>
                  </a:lnTo>
                  <a:lnTo>
                    <a:pt x="295160" y="166077"/>
                  </a:lnTo>
                  <a:lnTo>
                    <a:pt x="295160" y="48780"/>
                  </a:lnTo>
                  <a:close/>
                </a:path>
                <a:path w="1748789" h="426085">
                  <a:moveTo>
                    <a:pt x="623430" y="158877"/>
                  </a:moveTo>
                  <a:lnTo>
                    <a:pt x="533755" y="158877"/>
                  </a:lnTo>
                  <a:lnTo>
                    <a:pt x="533755" y="286994"/>
                  </a:lnTo>
                  <a:lnTo>
                    <a:pt x="529069" y="309918"/>
                  </a:lnTo>
                  <a:lnTo>
                    <a:pt x="516280" y="328688"/>
                  </a:lnTo>
                  <a:lnTo>
                    <a:pt x="497306" y="341363"/>
                  </a:lnTo>
                  <a:lnTo>
                    <a:pt x="474103" y="346024"/>
                  </a:lnTo>
                  <a:lnTo>
                    <a:pt x="450862" y="341363"/>
                  </a:lnTo>
                  <a:lnTo>
                    <a:pt x="431685" y="328688"/>
                  </a:lnTo>
                  <a:lnTo>
                    <a:pt x="418680" y="309918"/>
                  </a:lnTo>
                  <a:lnTo>
                    <a:pt x="413867" y="286994"/>
                  </a:lnTo>
                  <a:lnTo>
                    <a:pt x="418642" y="264248"/>
                  </a:lnTo>
                  <a:lnTo>
                    <a:pt x="431584" y="245668"/>
                  </a:lnTo>
                  <a:lnTo>
                    <a:pt x="434213" y="243916"/>
                  </a:lnTo>
                  <a:lnTo>
                    <a:pt x="450761" y="233121"/>
                  </a:lnTo>
                  <a:lnTo>
                    <a:pt x="474103" y="228523"/>
                  </a:lnTo>
                  <a:lnTo>
                    <a:pt x="497306" y="233121"/>
                  </a:lnTo>
                  <a:lnTo>
                    <a:pt x="516280" y="245668"/>
                  </a:lnTo>
                  <a:lnTo>
                    <a:pt x="529069" y="264248"/>
                  </a:lnTo>
                  <a:lnTo>
                    <a:pt x="533641" y="286423"/>
                  </a:lnTo>
                  <a:lnTo>
                    <a:pt x="533755" y="286994"/>
                  </a:lnTo>
                  <a:lnTo>
                    <a:pt x="533755" y="158877"/>
                  </a:lnTo>
                  <a:lnTo>
                    <a:pt x="530847" y="158877"/>
                  </a:lnTo>
                  <a:lnTo>
                    <a:pt x="530847" y="183743"/>
                  </a:lnTo>
                  <a:lnTo>
                    <a:pt x="513105" y="168503"/>
                  </a:lnTo>
                  <a:lnTo>
                    <a:pt x="494004" y="158127"/>
                  </a:lnTo>
                  <a:lnTo>
                    <a:pt x="472948" y="152209"/>
                  </a:lnTo>
                  <a:lnTo>
                    <a:pt x="449313" y="150329"/>
                  </a:lnTo>
                  <a:lnTo>
                    <a:pt x="405917" y="157391"/>
                  </a:lnTo>
                  <a:lnTo>
                    <a:pt x="369633" y="176961"/>
                  </a:lnTo>
                  <a:lnTo>
                    <a:pt x="341922" y="206616"/>
                  </a:lnTo>
                  <a:lnTo>
                    <a:pt x="324231" y="243916"/>
                  </a:lnTo>
                  <a:lnTo>
                    <a:pt x="318008" y="286423"/>
                  </a:lnTo>
                  <a:lnTo>
                    <a:pt x="324205" y="328688"/>
                  </a:lnTo>
                  <a:lnTo>
                    <a:pt x="342163" y="367004"/>
                  </a:lnTo>
                  <a:lnTo>
                    <a:pt x="370128" y="397103"/>
                  </a:lnTo>
                  <a:lnTo>
                    <a:pt x="406730" y="417029"/>
                  </a:lnTo>
                  <a:lnTo>
                    <a:pt x="450469" y="424230"/>
                  </a:lnTo>
                  <a:lnTo>
                    <a:pt x="473659" y="421995"/>
                  </a:lnTo>
                  <a:lnTo>
                    <a:pt x="495173" y="415213"/>
                  </a:lnTo>
                  <a:lnTo>
                    <a:pt x="514426" y="403733"/>
                  </a:lnTo>
                  <a:lnTo>
                    <a:pt x="530847" y="387413"/>
                  </a:lnTo>
                  <a:lnTo>
                    <a:pt x="530847" y="415696"/>
                  </a:lnTo>
                  <a:lnTo>
                    <a:pt x="623430" y="415696"/>
                  </a:lnTo>
                  <a:lnTo>
                    <a:pt x="623430" y="387413"/>
                  </a:lnTo>
                  <a:lnTo>
                    <a:pt x="623430" y="346024"/>
                  </a:lnTo>
                  <a:lnTo>
                    <a:pt x="623430" y="228523"/>
                  </a:lnTo>
                  <a:lnTo>
                    <a:pt x="623430" y="183743"/>
                  </a:lnTo>
                  <a:lnTo>
                    <a:pt x="623430" y="158877"/>
                  </a:lnTo>
                  <a:close/>
                </a:path>
                <a:path w="1748789" h="426085">
                  <a:moveTo>
                    <a:pt x="949553" y="0"/>
                  </a:moveTo>
                  <a:lnTo>
                    <a:pt x="859904" y="0"/>
                  </a:lnTo>
                  <a:lnTo>
                    <a:pt x="859904" y="286994"/>
                  </a:lnTo>
                  <a:lnTo>
                    <a:pt x="855205" y="309918"/>
                  </a:lnTo>
                  <a:lnTo>
                    <a:pt x="842416" y="328688"/>
                  </a:lnTo>
                  <a:lnTo>
                    <a:pt x="823455" y="341363"/>
                  </a:lnTo>
                  <a:lnTo>
                    <a:pt x="800239" y="346024"/>
                  </a:lnTo>
                  <a:lnTo>
                    <a:pt x="776998" y="341363"/>
                  </a:lnTo>
                  <a:lnTo>
                    <a:pt x="757821" y="328688"/>
                  </a:lnTo>
                  <a:lnTo>
                    <a:pt x="744829" y="309918"/>
                  </a:lnTo>
                  <a:lnTo>
                    <a:pt x="740016" y="286994"/>
                  </a:lnTo>
                  <a:lnTo>
                    <a:pt x="744778" y="264248"/>
                  </a:lnTo>
                  <a:lnTo>
                    <a:pt x="757732" y="245668"/>
                  </a:lnTo>
                  <a:lnTo>
                    <a:pt x="760349" y="243916"/>
                  </a:lnTo>
                  <a:lnTo>
                    <a:pt x="776897" y="233121"/>
                  </a:lnTo>
                  <a:lnTo>
                    <a:pt x="800239" y="228523"/>
                  </a:lnTo>
                  <a:lnTo>
                    <a:pt x="823531" y="233121"/>
                  </a:lnTo>
                  <a:lnTo>
                    <a:pt x="842492" y="245668"/>
                  </a:lnTo>
                  <a:lnTo>
                    <a:pt x="855243" y="264248"/>
                  </a:lnTo>
                  <a:lnTo>
                    <a:pt x="859790" y="286423"/>
                  </a:lnTo>
                  <a:lnTo>
                    <a:pt x="859904" y="286994"/>
                  </a:lnTo>
                  <a:lnTo>
                    <a:pt x="859904" y="0"/>
                  </a:lnTo>
                  <a:lnTo>
                    <a:pt x="856996" y="0"/>
                  </a:lnTo>
                  <a:lnTo>
                    <a:pt x="856996" y="183743"/>
                  </a:lnTo>
                  <a:lnTo>
                    <a:pt x="839241" y="168503"/>
                  </a:lnTo>
                  <a:lnTo>
                    <a:pt x="820140" y="158127"/>
                  </a:lnTo>
                  <a:lnTo>
                    <a:pt x="799084" y="152209"/>
                  </a:lnTo>
                  <a:lnTo>
                    <a:pt x="775462" y="150329"/>
                  </a:lnTo>
                  <a:lnTo>
                    <a:pt x="732053" y="157391"/>
                  </a:lnTo>
                  <a:lnTo>
                    <a:pt x="695769" y="176961"/>
                  </a:lnTo>
                  <a:lnTo>
                    <a:pt x="668058" y="206616"/>
                  </a:lnTo>
                  <a:lnTo>
                    <a:pt x="650367" y="243916"/>
                  </a:lnTo>
                  <a:lnTo>
                    <a:pt x="644156" y="286423"/>
                  </a:lnTo>
                  <a:lnTo>
                    <a:pt x="650354" y="328688"/>
                  </a:lnTo>
                  <a:lnTo>
                    <a:pt x="650430" y="329260"/>
                  </a:lnTo>
                  <a:lnTo>
                    <a:pt x="668299" y="367004"/>
                  </a:lnTo>
                  <a:lnTo>
                    <a:pt x="696264" y="397103"/>
                  </a:lnTo>
                  <a:lnTo>
                    <a:pt x="732866" y="417029"/>
                  </a:lnTo>
                  <a:lnTo>
                    <a:pt x="776617" y="424230"/>
                  </a:lnTo>
                  <a:lnTo>
                    <a:pt x="799795" y="421995"/>
                  </a:lnTo>
                  <a:lnTo>
                    <a:pt x="821309" y="415213"/>
                  </a:lnTo>
                  <a:lnTo>
                    <a:pt x="840562" y="403733"/>
                  </a:lnTo>
                  <a:lnTo>
                    <a:pt x="856996" y="387413"/>
                  </a:lnTo>
                  <a:lnTo>
                    <a:pt x="856996" y="415696"/>
                  </a:lnTo>
                  <a:lnTo>
                    <a:pt x="949553" y="415696"/>
                  </a:lnTo>
                  <a:lnTo>
                    <a:pt x="949553" y="387413"/>
                  </a:lnTo>
                  <a:lnTo>
                    <a:pt x="949553" y="346024"/>
                  </a:lnTo>
                  <a:lnTo>
                    <a:pt x="949553" y="228523"/>
                  </a:lnTo>
                  <a:lnTo>
                    <a:pt x="949553" y="183743"/>
                  </a:lnTo>
                  <a:lnTo>
                    <a:pt x="949553" y="0"/>
                  </a:lnTo>
                  <a:close/>
                </a:path>
                <a:path w="1748789" h="426085">
                  <a:moveTo>
                    <a:pt x="1259039" y="294386"/>
                  </a:moveTo>
                  <a:lnTo>
                    <a:pt x="1253591" y="251307"/>
                  </a:lnTo>
                  <a:lnTo>
                    <a:pt x="1252969" y="246443"/>
                  </a:lnTo>
                  <a:lnTo>
                    <a:pt x="1236548" y="209931"/>
                  </a:lnTo>
                  <a:lnTo>
                    <a:pt x="1235176" y="206857"/>
                  </a:lnTo>
                  <a:lnTo>
                    <a:pt x="1206296" y="176961"/>
                  </a:lnTo>
                  <a:lnTo>
                    <a:pt x="1172870" y="160909"/>
                  </a:lnTo>
                  <a:lnTo>
                    <a:pt x="1172870" y="251307"/>
                  </a:lnTo>
                  <a:lnTo>
                    <a:pt x="1066927" y="251307"/>
                  </a:lnTo>
                  <a:lnTo>
                    <a:pt x="1073150" y="233794"/>
                  </a:lnTo>
                  <a:lnTo>
                    <a:pt x="1073213" y="233629"/>
                  </a:lnTo>
                  <a:lnTo>
                    <a:pt x="1084427" y="220802"/>
                  </a:lnTo>
                  <a:lnTo>
                    <a:pt x="1084541" y="220649"/>
                  </a:lnTo>
                  <a:lnTo>
                    <a:pt x="1099985" y="212712"/>
                  </a:lnTo>
                  <a:lnTo>
                    <a:pt x="1099718" y="212712"/>
                  </a:lnTo>
                  <a:lnTo>
                    <a:pt x="1119022" y="209931"/>
                  </a:lnTo>
                  <a:lnTo>
                    <a:pt x="1138135" y="212712"/>
                  </a:lnTo>
                  <a:lnTo>
                    <a:pt x="1153998" y="220802"/>
                  </a:lnTo>
                  <a:lnTo>
                    <a:pt x="1165834" y="233794"/>
                  </a:lnTo>
                  <a:lnTo>
                    <a:pt x="1172870" y="251307"/>
                  </a:lnTo>
                  <a:lnTo>
                    <a:pt x="1172870" y="160909"/>
                  </a:lnTo>
                  <a:lnTo>
                    <a:pt x="1166977" y="158064"/>
                  </a:lnTo>
                  <a:lnTo>
                    <a:pt x="1117854" y="151472"/>
                  </a:lnTo>
                  <a:lnTo>
                    <a:pt x="1068527" y="157314"/>
                  </a:lnTo>
                  <a:lnTo>
                    <a:pt x="1027671" y="174536"/>
                  </a:lnTo>
                  <a:lnTo>
                    <a:pt x="996734" y="202679"/>
                  </a:lnTo>
                  <a:lnTo>
                    <a:pt x="977125" y="241261"/>
                  </a:lnTo>
                  <a:lnTo>
                    <a:pt x="970280" y="289839"/>
                  </a:lnTo>
                  <a:lnTo>
                    <a:pt x="977709" y="337083"/>
                  </a:lnTo>
                  <a:lnTo>
                    <a:pt x="998524" y="374980"/>
                  </a:lnTo>
                  <a:lnTo>
                    <a:pt x="1030566" y="402844"/>
                  </a:lnTo>
                  <a:lnTo>
                    <a:pt x="1071651" y="420052"/>
                  </a:lnTo>
                  <a:lnTo>
                    <a:pt x="1119606" y="425932"/>
                  </a:lnTo>
                  <a:lnTo>
                    <a:pt x="1164958" y="420979"/>
                  </a:lnTo>
                  <a:lnTo>
                    <a:pt x="1204506" y="405345"/>
                  </a:lnTo>
                  <a:lnTo>
                    <a:pt x="1235595" y="377888"/>
                  </a:lnTo>
                  <a:lnTo>
                    <a:pt x="1243457" y="361975"/>
                  </a:lnTo>
                  <a:lnTo>
                    <a:pt x="1255547" y="337489"/>
                  </a:lnTo>
                  <a:lnTo>
                    <a:pt x="1165898" y="337489"/>
                  </a:lnTo>
                  <a:lnTo>
                    <a:pt x="1157122" y="349008"/>
                  </a:lnTo>
                  <a:lnTo>
                    <a:pt x="1147025" y="356565"/>
                  </a:lnTo>
                  <a:lnTo>
                    <a:pt x="1135087" y="360705"/>
                  </a:lnTo>
                  <a:lnTo>
                    <a:pt x="1120762" y="361975"/>
                  </a:lnTo>
                  <a:lnTo>
                    <a:pt x="1095565" y="358101"/>
                  </a:lnTo>
                  <a:lnTo>
                    <a:pt x="1077861" y="346837"/>
                  </a:lnTo>
                  <a:lnTo>
                    <a:pt x="1067435" y="328650"/>
                  </a:lnTo>
                  <a:lnTo>
                    <a:pt x="1064018" y="304076"/>
                  </a:lnTo>
                  <a:lnTo>
                    <a:pt x="1259039" y="304076"/>
                  </a:lnTo>
                  <a:lnTo>
                    <a:pt x="1259039" y="294386"/>
                  </a:lnTo>
                  <a:close/>
                </a:path>
                <a:path w="1748789" h="426085">
                  <a:moveTo>
                    <a:pt x="1556321" y="252450"/>
                  </a:moveTo>
                  <a:lnTo>
                    <a:pt x="1552181" y="213893"/>
                  </a:lnTo>
                  <a:lnTo>
                    <a:pt x="1531912" y="180886"/>
                  </a:lnTo>
                  <a:lnTo>
                    <a:pt x="1497114" y="159423"/>
                  </a:lnTo>
                  <a:lnTo>
                    <a:pt x="1456207" y="153174"/>
                  </a:lnTo>
                  <a:lnTo>
                    <a:pt x="1431302" y="155181"/>
                  </a:lnTo>
                  <a:lnTo>
                    <a:pt x="1409255" y="161696"/>
                  </a:lnTo>
                  <a:lnTo>
                    <a:pt x="1389722" y="173431"/>
                  </a:lnTo>
                  <a:lnTo>
                    <a:pt x="1372349" y="191135"/>
                  </a:lnTo>
                  <a:lnTo>
                    <a:pt x="1372349" y="158877"/>
                  </a:lnTo>
                  <a:lnTo>
                    <a:pt x="1279766" y="158877"/>
                  </a:lnTo>
                  <a:lnTo>
                    <a:pt x="1279766" y="415696"/>
                  </a:lnTo>
                  <a:lnTo>
                    <a:pt x="1372349" y="415696"/>
                  </a:lnTo>
                  <a:lnTo>
                    <a:pt x="1372349" y="277888"/>
                  </a:lnTo>
                  <a:lnTo>
                    <a:pt x="1375232" y="256667"/>
                  </a:lnTo>
                  <a:lnTo>
                    <a:pt x="1384084" y="239966"/>
                  </a:lnTo>
                  <a:lnTo>
                    <a:pt x="1399222" y="229044"/>
                  </a:lnTo>
                  <a:lnTo>
                    <a:pt x="1420952" y="225120"/>
                  </a:lnTo>
                  <a:lnTo>
                    <a:pt x="1441526" y="229209"/>
                  </a:lnTo>
                  <a:lnTo>
                    <a:pt x="1454696" y="240322"/>
                  </a:lnTo>
                  <a:lnTo>
                    <a:pt x="1461693" y="256743"/>
                  </a:lnTo>
                  <a:lnTo>
                    <a:pt x="1463738" y="276745"/>
                  </a:lnTo>
                  <a:lnTo>
                    <a:pt x="1463738" y="415696"/>
                  </a:lnTo>
                  <a:lnTo>
                    <a:pt x="1556321" y="415696"/>
                  </a:lnTo>
                  <a:lnTo>
                    <a:pt x="1556321" y="252450"/>
                  </a:lnTo>
                  <a:close/>
                </a:path>
                <a:path w="1748789" h="426085">
                  <a:moveTo>
                    <a:pt x="1748269" y="158877"/>
                  </a:moveTo>
                  <a:lnTo>
                    <a:pt x="1695132" y="158877"/>
                  </a:lnTo>
                  <a:lnTo>
                    <a:pt x="1695132" y="81610"/>
                  </a:lnTo>
                  <a:lnTo>
                    <a:pt x="1602409" y="81610"/>
                  </a:lnTo>
                  <a:lnTo>
                    <a:pt x="1602409" y="158877"/>
                  </a:lnTo>
                  <a:lnTo>
                    <a:pt x="1572399" y="158877"/>
                  </a:lnTo>
                  <a:lnTo>
                    <a:pt x="1572399" y="234226"/>
                  </a:lnTo>
                  <a:lnTo>
                    <a:pt x="1602409" y="234226"/>
                  </a:lnTo>
                  <a:lnTo>
                    <a:pt x="1602409" y="415696"/>
                  </a:lnTo>
                  <a:lnTo>
                    <a:pt x="1695132" y="415696"/>
                  </a:lnTo>
                  <a:lnTo>
                    <a:pt x="1695132" y="234226"/>
                  </a:lnTo>
                  <a:lnTo>
                    <a:pt x="1748269" y="234226"/>
                  </a:lnTo>
                  <a:lnTo>
                    <a:pt x="1748269" y="158877"/>
                  </a:lnTo>
                  <a:close/>
                </a:path>
              </a:pathLst>
            </a:custGeom>
            <a:solidFill>
              <a:srgbClr val="E84A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584" y="6125432"/>
              <a:ext cx="1273551" cy="113129"/>
            </a:xfrm>
            <a:prstGeom prst="rect">
              <a:avLst/>
            </a:prstGeom>
          </p:spPr>
        </p:pic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503326" y="1129106"/>
            <a:ext cx="678116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105" dirty="0"/>
              <a:t>Where</a:t>
            </a:r>
            <a:r>
              <a:rPr sz="5400" spc="-305" dirty="0"/>
              <a:t> </a:t>
            </a:r>
            <a:r>
              <a:rPr sz="5400" spc="-280" dirty="0"/>
              <a:t>can</a:t>
            </a:r>
            <a:r>
              <a:rPr sz="5400" spc="-254" dirty="0"/>
              <a:t> </a:t>
            </a:r>
            <a:r>
              <a:rPr sz="5400" spc="-295" dirty="0"/>
              <a:t>you</a:t>
            </a:r>
            <a:r>
              <a:rPr sz="5400" spc="-265" dirty="0"/>
              <a:t> </a:t>
            </a:r>
            <a:r>
              <a:rPr sz="5400" spc="-204" dirty="0"/>
              <a:t>find</a:t>
            </a:r>
            <a:r>
              <a:rPr sz="5400" spc="-275" dirty="0"/>
              <a:t> </a:t>
            </a:r>
            <a:r>
              <a:rPr sz="5400" spc="-345" dirty="0"/>
              <a:t>out</a:t>
            </a:r>
            <a:r>
              <a:rPr sz="5400" spc="-254" dirty="0"/>
              <a:t> </a:t>
            </a:r>
            <a:r>
              <a:rPr sz="5400" spc="-140" dirty="0"/>
              <a:t>more?</a:t>
            </a:r>
            <a:endParaRPr sz="5400"/>
          </a:p>
        </p:txBody>
      </p:sp>
      <p:grpSp>
        <p:nvGrpSpPr>
          <p:cNvPr id="24" name="object 24"/>
          <p:cNvGrpSpPr/>
          <p:nvPr/>
        </p:nvGrpSpPr>
        <p:grpSpPr>
          <a:xfrm>
            <a:off x="591684" y="3862141"/>
            <a:ext cx="4552950" cy="1708150"/>
            <a:chOff x="591684" y="3862141"/>
            <a:chExt cx="4552950" cy="1708150"/>
          </a:xfrm>
        </p:grpSpPr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314063" y="4739767"/>
              <a:ext cx="829944" cy="82994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1684" y="3862141"/>
              <a:ext cx="309826" cy="305361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94766" y="3520821"/>
            <a:ext cx="5374005" cy="58541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Got</a:t>
            </a:r>
            <a:r>
              <a:rPr sz="1400" b="1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373936"/>
                </a:solidFill>
                <a:latin typeface="Arial"/>
                <a:cs typeface="Arial"/>
              </a:rPr>
              <a:t>a</a:t>
            </a:r>
            <a:r>
              <a:rPr sz="1400" b="1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373936"/>
                </a:solidFill>
                <a:latin typeface="Arial"/>
                <a:cs typeface="Arial"/>
              </a:rPr>
              <a:t>question?</a:t>
            </a:r>
            <a:endParaRPr sz="1400" dirty="0">
              <a:latin typeface="Arial"/>
              <a:cs typeface="Arial"/>
            </a:endParaRPr>
          </a:p>
          <a:p>
            <a:pPr marL="465455">
              <a:lnSpc>
                <a:spcPct val="100000"/>
              </a:lnSpc>
              <a:spcBef>
                <a:spcPts val="1135"/>
              </a:spcBef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Call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on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30" dirty="0">
                <a:solidFill>
                  <a:srgbClr val="373936"/>
                </a:solidFill>
                <a:latin typeface="Arial"/>
                <a:cs typeface="Arial"/>
              </a:rPr>
              <a:t>0800 090 3071</a:t>
            </a:r>
            <a:r>
              <a:rPr lang="en-GB" sz="140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(Monday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–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Friday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from</a:t>
            </a:r>
            <a:r>
              <a:rPr sz="1400" spc="-5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8am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8pm)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47699" y="4377893"/>
            <a:ext cx="408559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Email</a:t>
            </a:r>
            <a:r>
              <a:rPr sz="1400" spc="-3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at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lang="en-GB" sz="1400" spc="-20" dirty="0">
                <a:solidFill>
                  <a:srgbClr val="373936"/>
                </a:solidFill>
                <a:latin typeface="Arial"/>
                <a:cs typeface="Arial"/>
              </a:rPr>
              <a:t>CustomerCareEM@cadentgas.com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4766" y="4333113"/>
            <a:ext cx="248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E84A0E"/>
                </a:solidFill>
                <a:latin typeface="Arial"/>
                <a:cs typeface="Arial"/>
              </a:rPr>
              <a:t>@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1124" y="4826621"/>
            <a:ext cx="224154" cy="410845"/>
          </a:xfrm>
          <a:custGeom>
            <a:avLst/>
            <a:gdLst/>
            <a:ahLst/>
            <a:cxnLst/>
            <a:rect l="l" t="t" r="r" b="b"/>
            <a:pathLst>
              <a:path w="224155" h="410845">
                <a:moveTo>
                  <a:pt x="219573" y="0"/>
                </a:moveTo>
                <a:lnTo>
                  <a:pt x="4195" y="0"/>
                </a:lnTo>
                <a:lnTo>
                  <a:pt x="0" y="4195"/>
                </a:lnTo>
                <a:lnTo>
                  <a:pt x="0" y="406046"/>
                </a:lnTo>
                <a:lnTo>
                  <a:pt x="4195" y="410241"/>
                </a:lnTo>
                <a:lnTo>
                  <a:pt x="219573" y="410241"/>
                </a:lnTo>
                <a:lnTo>
                  <a:pt x="223769" y="406046"/>
                </a:lnTo>
                <a:lnTo>
                  <a:pt x="223769" y="354296"/>
                </a:lnTo>
                <a:lnTo>
                  <a:pt x="27971" y="354296"/>
                </a:lnTo>
                <a:lnTo>
                  <a:pt x="27971" y="55928"/>
                </a:lnTo>
                <a:lnTo>
                  <a:pt x="223769" y="55928"/>
                </a:lnTo>
                <a:lnTo>
                  <a:pt x="223769" y="37296"/>
                </a:lnTo>
                <a:lnTo>
                  <a:pt x="88109" y="37296"/>
                </a:lnTo>
                <a:lnTo>
                  <a:pt x="83913" y="33100"/>
                </a:lnTo>
                <a:lnTo>
                  <a:pt x="83913" y="22843"/>
                </a:lnTo>
                <a:lnTo>
                  <a:pt x="88109" y="18648"/>
                </a:lnTo>
                <a:lnTo>
                  <a:pt x="223769" y="18648"/>
                </a:lnTo>
                <a:lnTo>
                  <a:pt x="223769" y="4195"/>
                </a:lnTo>
                <a:lnTo>
                  <a:pt x="219573" y="0"/>
                </a:lnTo>
                <a:close/>
              </a:path>
              <a:path w="224155" h="410845">
                <a:moveTo>
                  <a:pt x="223769" y="55928"/>
                </a:moveTo>
                <a:lnTo>
                  <a:pt x="195797" y="55928"/>
                </a:lnTo>
                <a:lnTo>
                  <a:pt x="195797" y="354296"/>
                </a:lnTo>
                <a:lnTo>
                  <a:pt x="223769" y="354296"/>
                </a:lnTo>
                <a:lnTo>
                  <a:pt x="223769" y="55928"/>
                </a:lnTo>
                <a:close/>
              </a:path>
              <a:path w="224155" h="410845">
                <a:moveTo>
                  <a:pt x="223769" y="18648"/>
                </a:moveTo>
                <a:lnTo>
                  <a:pt x="135659" y="18648"/>
                </a:lnTo>
                <a:lnTo>
                  <a:pt x="139855" y="22843"/>
                </a:lnTo>
                <a:lnTo>
                  <a:pt x="139855" y="33100"/>
                </a:lnTo>
                <a:lnTo>
                  <a:pt x="135659" y="37296"/>
                </a:lnTo>
                <a:lnTo>
                  <a:pt x="223769" y="37296"/>
                </a:lnTo>
                <a:lnTo>
                  <a:pt x="223769" y="18648"/>
                </a:lnTo>
                <a:close/>
              </a:path>
            </a:pathLst>
          </a:custGeom>
          <a:solidFill>
            <a:srgbClr val="E84A0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047699" y="4923282"/>
            <a:ext cx="32131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Scan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the</a:t>
            </a:r>
            <a:r>
              <a:rPr sz="1400" spc="-2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QR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code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to</a:t>
            </a:r>
            <a:r>
              <a:rPr sz="1400" spc="-15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send</a:t>
            </a:r>
            <a:r>
              <a:rPr sz="1400" spc="-4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us</a:t>
            </a:r>
            <a:r>
              <a:rPr sz="1400" spc="-20" dirty="0">
                <a:solidFill>
                  <a:srgbClr val="373936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373936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373936"/>
                </a:solidFill>
                <a:latin typeface="Arial"/>
                <a:cs typeface="Arial"/>
              </a:rPr>
              <a:t> question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[change </a:t>
            </a:r>
            <a:r>
              <a:rPr lang="en-GB" sz="1400" spc="-10" dirty="0" err="1">
                <a:solidFill>
                  <a:srgbClr val="373936"/>
                </a:solidFill>
                <a:latin typeface="Arial"/>
                <a:cs typeface="Arial"/>
              </a:rPr>
              <a:t>Qrcode</a:t>
            </a:r>
            <a:r>
              <a:rPr lang="en-GB" sz="1400" spc="-10" dirty="0">
                <a:solidFill>
                  <a:srgbClr val="373936"/>
                </a:solidFill>
                <a:latin typeface="Arial"/>
                <a:cs typeface="Arial"/>
              </a:rPr>
              <a:t>]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7393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156C9BB-449C-4629-AACE-AB85774629DC}" vid="{23C85D5A-AFC7-4C4E-AC50-0E55331B47A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73936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156C9BB-449C-4629-AACE-AB85774629DC}" vid="{DB309612-11C3-4AC2-B6AD-32748494E71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b86790c-b939-4d86-b08c-45929b7a6c83">
      <Terms xmlns="http://schemas.microsoft.com/office/infopath/2007/PartnerControls"/>
    </lcf76f155ced4ddcb4097134ff3c332f>
    <PowerAppsLink xmlns="7b86790c-b939-4d86-b08c-45929b7a6c83">
      <Url xsi:nil="true"/>
      <Description xsi:nil="true"/>
    </PowerAppsLink>
    <PowerAppLink xmlns="7b86790c-b939-4d86-b08c-45929b7a6c83">
      <Url xsi:nil="true"/>
      <Description xsi:nil="true"/>
    </PowerAppLink>
    <TaxCatchAll xmlns="2fb77c31-eea1-42f5-a77d-8c45f3d5b343" xsi:nil="true"/>
    <BOMSharepointlink xmlns="7b86790c-b939-4d86-b08c-45929b7a6c83">
      <Url xsi:nil="true"/>
      <Description xsi:nil="true"/>
    </BOMSharepointlink>
    <PowerBILink xmlns="7b86790c-b939-4d86-b08c-45929b7a6c83">
      <Url xsi:nil="true"/>
      <Description xsi:nil="true"/>
    </PowerBILink>
    <SharepointLink xmlns="7b86790c-b939-4d86-b08c-45929b7a6c83">
      <Url xsi:nil="true"/>
      <Description xsi:nil="true"/>
    </SharepointLink>
    <PacksLink xmlns="7b86790c-b939-4d86-b08c-45929b7a6c83">
      <Url xsi:nil="true"/>
      <Description xsi:nil="true"/>
    </PacksLink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EDCE773E6F904D828606FF636BBA6E" ma:contentTypeVersion="23" ma:contentTypeDescription="Create a new document." ma:contentTypeScope="" ma:versionID="9e75cc8010d6dcc3a43c6846c23e2412">
  <xsd:schema xmlns:xsd="http://www.w3.org/2001/XMLSchema" xmlns:xs="http://www.w3.org/2001/XMLSchema" xmlns:p="http://schemas.microsoft.com/office/2006/metadata/properties" xmlns:ns2="7b86790c-b939-4d86-b08c-45929b7a6c83" xmlns:ns3="2fb77c31-eea1-42f5-a77d-8c45f3d5b343" targetNamespace="http://schemas.microsoft.com/office/2006/metadata/properties" ma:root="true" ma:fieldsID="2b7e0cd9e6a51c86f4862d2798637009" ns2:_="" ns3:_="">
    <xsd:import namespace="7b86790c-b939-4d86-b08c-45929b7a6c83"/>
    <xsd:import namespace="2fb77c31-eea1-42f5-a77d-8c45f3d5b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BOMSharepointlink" minOccurs="0"/>
                <xsd:element ref="ns2:PowerAppsLink" minOccurs="0"/>
                <xsd:element ref="ns2:SharepointLink" minOccurs="0"/>
                <xsd:element ref="ns2:PowerAppLink" minOccurs="0"/>
                <xsd:element ref="ns2:PacksLink" minOccurs="0"/>
                <xsd:element ref="ns2:PowerBI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86790c-b939-4d86-b08c-45929b7a6c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84ea5eef-598d-4878-a161-90800c29cf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BOMSharepointlink" ma:index="22" nillable="true" ma:displayName="Sharepoint link" ma:description="link to sharepoints required for that worktype" ma:format="Hyperlink" ma:internalName="BOMSharepoint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owerAppsLink" ma:index="23" nillable="true" ma:displayName="Power Apps Link" ma:description="link to power apps form" ma:format="Hyperlink" ma:internalName="PowerApps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SharepointLink" ma:index="24" nillable="true" ma:displayName="Sharepoint Link" ma:format="Hyperlink" ma:internalName="Sharepoint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owerAppLink" ma:index="25" nillable="true" ma:displayName="Power App Link" ma:format="Hyperlink" ma:internalName="PowerApp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acksLink" ma:index="26" nillable="true" ma:displayName="Packs Link" ma:format="Hyperlink" ma:internalName="Packs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PowerBILink" ma:index="27" nillable="true" ma:displayName="Power BI Link" ma:format="Hyperlink" ma:internalName="PowerBI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b77c31-eea1-42f5-a77d-8c45f3d5b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02cfa751-9d8c-4e42-9952-a6f790e12028}" ma:internalName="TaxCatchAll" ma:showField="CatchAllData" ma:web="2fb77c31-eea1-42f5-a77d-8c45f3d5b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ED95B1-5DE5-458B-BE85-F2FB14C536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C08E5B-B5EC-4FBB-A155-70B94D5DCB86}">
  <ds:schemaRefs>
    <ds:schemaRef ds:uri="http://purl.org/dc/dcmitype/"/>
    <ds:schemaRef ds:uri="http://schemas.microsoft.com/office/infopath/2007/PartnerControls"/>
    <ds:schemaRef ds:uri="e072d807-160b-459d-a234-a30ab4f2de80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7b86790c-b939-4d86-b08c-45929b7a6c83"/>
    <ds:schemaRef ds:uri="2fb77c31-eea1-42f5-a77d-8c45f3d5b343"/>
  </ds:schemaRefs>
</ds:datastoreItem>
</file>

<file path=customXml/itemProps3.xml><?xml version="1.0" encoding="utf-8"?>
<ds:datastoreItem xmlns:ds="http://schemas.openxmlformats.org/officeDocument/2006/customXml" ds:itemID="{72F3C27E-F25D-4C15-8CBF-5FD1ABE825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86790c-b939-4d86-b08c-45929b7a6c83"/>
    <ds:schemaRef ds:uri="2fb77c31-eea1-42f5-a77d-8c45f3d5b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MP pack scaled down template</Template>
  <TotalTime>230</TotalTime>
  <Words>1039</Words>
  <Application>Microsoft Office PowerPoint</Application>
  <PresentationFormat>Widescreen</PresentationFormat>
  <Paragraphs>117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Arial Narrow</vt:lpstr>
      <vt:lpstr>Times New Roman</vt:lpstr>
      <vt:lpstr>Office Theme</vt:lpstr>
      <vt:lpstr>1_Office Theme</vt:lpstr>
      <vt:lpstr>EMGA274021, Rosliston Road, Rosliston  &amp; EMGA274003 Coton Road Walton on Trent </vt:lpstr>
      <vt:lpstr>Welcome and introductions</vt:lpstr>
      <vt:lpstr>Who are Cadent?</vt:lpstr>
      <vt:lpstr>Why are we upgrading the gas pipes?</vt:lpstr>
      <vt:lpstr>Project background</vt:lpstr>
      <vt:lpstr>Project summary</vt:lpstr>
      <vt:lpstr>Minimising disruption</vt:lpstr>
      <vt:lpstr>Phases</vt:lpstr>
      <vt:lpstr>PowerPoint Presentation</vt:lpstr>
      <vt:lpstr>PowerPoint Presentation</vt:lpstr>
      <vt:lpstr>Q&amp;A</vt:lpstr>
      <vt:lpstr>Where can you find out more?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Rudd2, Jamie</dc:creator>
  <cp:lastModifiedBy>Sue Hughes</cp:lastModifiedBy>
  <cp:revision>4</cp:revision>
  <dcterms:created xsi:type="dcterms:W3CDTF">2026-09-28T14:31:02Z</dcterms:created>
  <dcterms:modified xsi:type="dcterms:W3CDTF">2026-10-07T17:43:20Z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2025-09-09T00:00:00Z</vt:filetime>
  </property>
  <property fmtid="{D5CDD505-2E9C-101B-9397-08002B2CF9AE}" pid="5" name="MSIP_Label_4b435a31-4a51-492c-a5f9-db703ab5f2e4_ActionId">
    <vt:lpwstr>c8131a3c-1b92-453e-84cb-9f1364163e18</vt:lpwstr>
  </property>
  <property fmtid="{D5CDD505-2E9C-101B-9397-08002B2CF9AE}" pid="6" name="MSIP_Label_4b435a31-4a51-492c-a5f9-db703ab5f2e4_ContentBits">
    <vt:lpwstr>0</vt:lpwstr>
  </property>
  <property fmtid="{D5CDD505-2E9C-101B-9397-08002B2CF9AE}" pid="7" name="MSIP_Label_4b435a31-4a51-492c-a5f9-db703ab5f2e4_Enabled">
    <vt:lpwstr>true</vt:lpwstr>
  </property>
  <property fmtid="{D5CDD505-2E9C-101B-9397-08002B2CF9AE}" pid="8" name="MSIP_Label_4b435a31-4a51-492c-a5f9-db703ab5f2e4_Method">
    <vt:lpwstr>Standard</vt:lpwstr>
  </property>
  <property fmtid="{D5CDD505-2E9C-101B-9397-08002B2CF9AE}" pid="9" name="MSIP_Label_4b435a31-4a51-492c-a5f9-db703ab5f2e4_Name">
    <vt:lpwstr>Cadent - Official</vt:lpwstr>
  </property>
  <property fmtid="{D5CDD505-2E9C-101B-9397-08002B2CF9AE}" pid="10" name="MSIP_Label_4b435a31-4a51-492c-a5f9-db703ab5f2e4_SetDate">
    <vt:lpwstr>2024-08-29T14:03:15Z</vt:lpwstr>
  </property>
  <property fmtid="{D5CDD505-2E9C-101B-9397-08002B2CF9AE}" pid="11" name="MSIP_Label_4b435a31-4a51-492c-a5f9-db703ab5f2e4_SiteId">
    <vt:lpwstr>de0d74aa-9914-4bb9-9235-fbefe83b1769</vt:lpwstr>
  </property>
  <property fmtid="{D5CDD505-2E9C-101B-9397-08002B2CF9AE}" pid="12" name="Producer">
    <vt:lpwstr>Microsoft® PowerPoint® for Microsoft 365</vt:lpwstr>
  </property>
  <property fmtid="{D5CDD505-2E9C-101B-9397-08002B2CF9AE}" pid="13" name="ContentTypeId">
    <vt:lpwstr>0x010100E9EDCE773E6F904D828606FF636BBA6E</vt:lpwstr>
  </property>
  <property fmtid="{D5CDD505-2E9C-101B-9397-08002B2CF9AE}" pid="14" name="MediaServiceImageTags">
    <vt:lpwstr/>
  </property>
</Properties>
</file>